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1"/>
  </p:notesMasterIdLst>
  <p:sldIdLst>
    <p:sldId id="256" r:id="rId2"/>
    <p:sldId id="257" r:id="rId3"/>
    <p:sldId id="258" r:id="rId4"/>
    <p:sldId id="315" r:id="rId5"/>
    <p:sldId id="317" r:id="rId6"/>
    <p:sldId id="311" r:id="rId7"/>
    <p:sldId id="312" r:id="rId8"/>
    <p:sldId id="313" r:id="rId9"/>
    <p:sldId id="316" r:id="rId10"/>
  </p:sldIdLst>
  <p:sldSz cx="9144000" cy="5143500" type="screen16x9"/>
  <p:notesSz cx="6858000" cy="9144000"/>
  <p:embeddedFontLst>
    <p:embeddedFont>
      <p:font typeface="Cormorant Garamond" panose="020B0604020202020204" charset="0"/>
      <p:regular r:id="rId12"/>
      <p:bold r:id="rId13"/>
      <p:italic r:id="rId14"/>
      <p:boldItalic r:id="rId15"/>
    </p:embeddedFont>
    <p:embeddedFont>
      <p:font typeface="Open Sans" panose="020B0606030504020204" pitchFamily="3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B7B5A8-084D-4BAE-8051-2A692E44B28A}">
  <a:tblStyle styleId="{7BB7B5A8-084D-4BAE-8051-2A692E44B28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7" y="6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hdphoto1.wdp>
</file>

<file path=ppt/media/image1.jp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g1256fe6264a_0_9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 name="Google Shape;1038;g1256fe6264a_0_9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1256fe6264a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1256fe6264a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1256fe6264a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1256fe6264a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69963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1256fe6264a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1256fe6264a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0943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1256fe6264a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1256fe6264a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8469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1256fe6264a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1256fe6264a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30275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1256fe6264a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1256fe6264a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1502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1256fe6264a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1256fe6264a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31049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84000"/>
          </a:blip>
          <a:stretch>
            <a:fillRect/>
          </a:stretch>
        </p:blipFill>
        <p:spPr>
          <a:xfrm>
            <a:off x="-134850" y="-192650"/>
            <a:ext cx="9420125" cy="5490250"/>
          </a:xfrm>
          <a:prstGeom prst="rect">
            <a:avLst/>
          </a:prstGeom>
          <a:noFill/>
          <a:ln>
            <a:noFill/>
          </a:ln>
        </p:spPr>
      </p:pic>
      <p:grpSp>
        <p:nvGrpSpPr>
          <p:cNvPr id="10" name="Google Shape;10;p2"/>
          <p:cNvGrpSpPr/>
          <p:nvPr/>
        </p:nvGrpSpPr>
        <p:grpSpPr>
          <a:xfrm>
            <a:off x="1611101" y="4362194"/>
            <a:ext cx="2531580" cy="2124684"/>
            <a:chOff x="3167525" y="751950"/>
            <a:chExt cx="1309325" cy="1189300"/>
          </a:xfrm>
        </p:grpSpPr>
        <p:sp>
          <p:nvSpPr>
            <p:cNvPr id="11" name="Google Shape;11;p2"/>
            <p:cNvSpPr/>
            <p:nvPr/>
          </p:nvSpPr>
          <p:spPr>
            <a:xfrm>
              <a:off x="3167525" y="751950"/>
              <a:ext cx="1309325" cy="1189300"/>
            </a:xfrm>
            <a:custGeom>
              <a:avLst/>
              <a:gdLst/>
              <a:ahLst/>
              <a:cxnLst/>
              <a:rect l="l" t="t" r="r" b="b"/>
              <a:pathLst>
                <a:path w="52373" h="47572" extrusionOk="0">
                  <a:moveTo>
                    <a:pt x="39130" y="1"/>
                  </a:moveTo>
                  <a:cubicBezTo>
                    <a:pt x="38962" y="1"/>
                    <a:pt x="38790" y="15"/>
                    <a:pt x="38617" y="42"/>
                  </a:cubicBezTo>
                  <a:cubicBezTo>
                    <a:pt x="38537" y="55"/>
                    <a:pt x="38482" y="132"/>
                    <a:pt x="38494" y="211"/>
                  </a:cubicBezTo>
                  <a:cubicBezTo>
                    <a:pt x="38506" y="284"/>
                    <a:pt x="38570" y="336"/>
                    <a:pt x="38640" y="336"/>
                  </a:cubicBezTo>
                  <a:cubicBezTo>
                    <a:pt x="38648" y="336"/>
                    <a:pt x="38655" y="336"/>
                    <a:pt x="38664" y="335"/>
                  </a:cubicBezTo>
                  <a:cubicBezTo>
                    <a:pt x="38825" y="309"/>
                    <a:pt x="38984" y="297"/>
                    <a:pt x="39138" y="297"/>
                  </a:cubicBezTo>
                  <a:cubicBezTo>
                    <a:pt x="39167" y="297"/>
                    <a:pt x="39195" y="297"/>
                    <a:pt x="39223" y="298"/>
                  </a:cubicBezTo>
                  <a:cubicBezTo>
                    <a:pt x="39225" y="298"/>
                    <a:pt x="39228" y="298"/>
                    <a:pt x="39230" y="298"/>
                  </a:cubicBezTo>
                  <a:cubicBezTo>
                    <a:pt x="39313" y="298"/>
                    <a:pt x="39372" y="233"/>
                    <a:pt x="39375" y="154"/>
                  </a:cubicBezTo>
                  <a:cubicBezTo>
                    <a:pt x="39378" y="72"/>
                    <a:pt x="39314" y="5"/>
                    <a:pt x="39232" y="3"/>
                  </a:cubicBezTo>
                  <a:cubicBezTo>
                    <a:pt x="39198" y="1"/>
                    <a:pt x="39164" y="1"/>
                    <a:pt x="39130" y="1"/>
                  </a:cubicBezTo>
                  <a:close/>
                  <a:moveTo>
                    <a:pt x="40093" y="171"/>
                  </a:moveTo>
                  <a:cubicBezTo>
                    <a:pt x="40033" y="171"/>
                    <a:pt x="39977" y="207"/>
                    <a:pt x="39954" y="267"/>
                  </a:cubicBezTo>
                  <a:cubicBezTo>
                    <a:pt x="39926" y="343"/>
                    <a:pt x="39965" y="428"/>
                    <a:pt x="40041" y="457"/>
                  </a:cubicBezTo>
                  <a:cubicBezTo>
                    <a:pt x="40094" y="477"/>
                    <a:pt x="40146" y="499"/>
                    <a:pt x="40200" y="524"/>
                  </a:cubicBezTo>
                  <a:cubicBezTo>
                    <a:pt x="40315" y="577"/>
                    <a:pt x="40428" y="640"/>
                    <a:pt x="40533" y="712"/>
                  </a:cubicBezTo>
                  <a:cubicBezTo>
                    <a:pt x="40558" y="728"/>
                    <a:pt x="40587" y="736"/>
                    <a:pt x="40615" y="736"/>
                  </a:cubicBezTo>
                  <a:cubicBezTo>
                    <a:pt x="40662" y="736"/>
                    <a:pt x="40711" y="713"/>
                    <a:pt x="40737" y="670"/>
                  </a:cubicBezTo>
                  <a:cubicBezTo>
                    <a:pt x="40783" y="602"/>
                    <a:pt x="40763" y="510"/>
                    <a:pt x="40696" y="465"/>
                  </a:cubicBezTo>
                  <a:cubicBezTo>
                    <a:pt x="40577" y="385"/>
                    <a:pt x="40451" y="315"/>
                    <a:pt x="40322" y="255"/>
                  </a:cubicBezTo>
                  <a:cubicBezTo>
                    <a:pt x="40264" y="228"/>
                    <a:pt x="40205" y="204"/>
                    <a:pt x="40144" y="180"/>
                  </a:cubicBezTo>
                  <a:cubicBezTo>
                    <a:pt x="40127" y="174"/>
                    <a:pt x="40110" y="171"/>
                    <a:pt x="40093" y="171"/>
                  </a:cubicBezTo>
                  <a:close/>
                  <a:moveTo>
                    <a:pt x="37790" y="281"/>
                  </a:moveTo>
                  <a:cubicBezTo>
                    <a:pt x="37772" y="281"/>
                    <a:pt x="37754" y="284"/>
                    <a:pt x="37736" y="291"/>
                  </a:cubicBezTo>
                  <a:cubicBezTo>
                    <a:pt x="37552" y="365"/>
                    <a:pt x="37369" y="453"/>
                    <a:pt x="37188" y="552"/>
                  </a:cubicBezTo>
                  <a:cubicBezTo>
                    <a:pt x="37117" y="591"/>
                    <a:pt x="37090" y="681"/>
                    <a:pt x="37130" y="752"/>
                  </a:cubicBezTo>
                  <a:cubicBezTo>
                    <a:pt x="37157" y="800"/>
                    <a:pt x="37208" y="828"/>
                    <a:pt x="37259" y="828"/>
                  </a:cubicBezTo>
                  <a:cubicBezTo>
                    <a:pt x="37282" y="828"/>
                    <a:pt x="37307" y="821"/>
                    <a:pt x="37329" y="811"/>
                  </a:cubicBezTo>
                  <a:cubicBezTo>
                    <a:pt x="37500" y="718"/>
                    <a:pt x="37673" y="634"/>
                    <a:pt x="37845" y="566"/>
                  </a:cubicBezTo>
                  <a:cubicBezTo>
                    <a:pt x="37922" y="535"/>
                    <a:pt x="37958" y="449"/>
                    <a:pt x="37928" y="374"/>
                  </a:cubicBezTo>
                  <a:cubicBezTo>
                    <a:pt x="37904" y="316"/>
                    <a:pt x="37849" y="281"/>
                    <a:pt x="37790" y="281"/>
                  </a:cubicBezTo>
                  <a:close/>
                  <a:moveTo>
                    <a:pt x="36524" y="1024"/>
                  </a:moveTo>
                  <a:cubicBezTo>
                    <a:pt x="36491" y="1024"/>
                    <a:pt x="36459" y="1035"/>
                    <a:pt x="36432" y="1056"/>
                  </a:cubicBezTo>
                  <a:cubicBezTo>
                    <a:pt x="36349" y="1122"/>
                    <a:pt x="36271" y="1189"/>
                    <a:pt x="36194" y="1257"/>
                  </a:cubicBezTo>
                  <a:cubicBezTo>
                    <a:pt x="36121" y="1321"/>
                    <a:pt x="36049" y="1388"/>
                    <a:pt x="35979" y="1455"/>
                  </a:cubicBezTo>
                  <a:cubicBezTo>
                    <a:pt x="35920" y="1512"/>
                    <a:pt x="35919" y="1607"/>
                    <a:pt x="35976" y="1665"/>
                  </a:cubicBezTo>
                  <a:cubicBezTo>
                    <a:pt x="36004" y="1695"/>
                    <a:pt x="36043" y="1710"/>
                    <a:pt x="36081" y="1710"/>
                  </a:cubicBezTo>
                  <a:cubicBezTo>
                    <a:pt x="36119" y="1710"/>
                    <a:pt x="36155" y="1696"/>
                    <a:pt x="36184" y="1667"/>
                  </a:cubicBezTo>
                  <a:cubicBezTo>
                    <a:pt x="36253" y="1603"/>
                    <a:pt x="36321" y="1538"/>
                    <a:pt x="36391" y="1476"/>
                  </a:cubicBezTo>
                  <a:cubicBezTo>
                    <a:pt x="36465" y="1412"/>
                    <a:pt x="36539" y="1348"/>
                    <a:pt x="36617" y="1287"/>
                  </a:cubicBezTo>
                  <a:cubicBezTo>
                    <a:pt x="36679" y="1236"/>
                    <a:pt x="36690" y="1143"/>
                    <a:pt x="36640" y="1079"/>
                  </a:cubicBezTo>
                  <a:cubicBezTo>
                    <a:pt x="36611" y="1043"/>
                    <a:pt x="36567" y="1024"/>
                    <a:pt x="36524" y="1024"/>
                  </a:cubicBezTo>
                  <a:close/>
                  <a:moveTo>
                    <a:pt x="41260" y="1041"/>
                  </a:moveTo>
                  <a:cubicBezTo>
                    <a:pt x="41227" y="1041"/>
                    <a:pt x="41195" y="1051"/>
                    <a:pt x="41168" y="1073"/>
                  </a:cubicBezTo>
                  <a:cubicBezTo>
                    <a:pt x="41105" y="1124"/>
                    <a:pt x="41094" y="1217"/>
                    <a:pt x="41145" y="1280"/>
                  </a:cubicBezTo>
                  <a:cubicBezTo>
                    <a:pt x="41257" y="1421"/>
                    <a:pt x="41363" y="1578"/>
                    <a:pt x="41460" y="1749"/>
                  </a:cubicBezTo>
                  <a:cubicBezTo>
                    <a:pt x="41486" y="1798"/>
                    <a:pt x="41537" y="1825"/>
                    <a:pt x="41589" y="1825"/>
                  </a:cubicBezTo>
                  <a:cubicBezTo>
                    <a:pt x="41613" y="1825"/>
                    <a:pt x="41637" y="1820"/>
                    <a:pt x="41660" y="1806"/>
                  </a:cubicBezTo>
                  <a:cubicBezTo>
                    <a:pt x="41730" y="1767"/>
                    <a:pt x="41756" y="1676"/>
                    <a:pt x="41717" y="1605"/>
                  </a:cubicBezTo>
                  <a:cubicBezTo>
                    <a:pt x="41613" y="1421"/>
                    <a:pt x="41498" y="1249"/>
                    <a:pt x="41376" y="1096"/>
                  </a:cubicBezTo>
                  <a:cubicBezTo>
                    <a:pt x="41346" y="1060"/>
                    <a:pt x="41303" y="1041"/>
                    <a:pt x="41260" y="1041"/>
                  </a:cubicBezTo>
                  <a:close/>
                  <a:moveTo>
                    <a:pt x="35476" y="2057"/>
                  </a:moveTo>
                  <a:cubicBezTo>
                    <a:pt x="35435" y="2057"/>
                    <a:pt x="35394" y="2074"/>
                    <a:pt x="35364" y="2107"/>
                  </a:cubicBezTo>
                  <a:cubicBezTo>
                    <a:pt x="35234" y="2257"/>
                    <a:pt x="35106" y="2409"/>
                    <a:pt x="34981" y="2563"/>
                  </a:cubicBezTo>
                  <a:cubicBezTo>
                    <a:pt x="34930" y="2625"/>
                    <a:pt x="34939" y="2718"/>
                    <a:pt x="35002" y="2770"/>
                  </a:cubicBezTo>
                  <a:cubicBezTo>
                    <a:pt x="35029" y="2794"/>
                    <a:pt x="35063" y="2804"/>
                    <a:pt x="35095" y="2804"/>
                  </a:cubicBezTo>
                  <a:cubicBezTo>
                    <a:pt x="35139" y="2804"/>
                    <a:pt x="35179" y="2785"/>
                    <a:pt x="35209" y="2748"/>
                  </a:cubicBezTo>
                  <a:cubicBezTo>
                    <a:pt x="35333" y="2598"/>
                    <a:pt x="35459" y="2448"/>
                    <a:pt x="35586" y="2300"/>
                  </a:cubicBezTo>
                  <a:cubicBezTo>
                    <a:pt x="35641" y="2240"/>
                    <a:pt x="35634" y="2146"/>
                    <a:pt x="35572" y="2093"/>
                  </a:cubicBezTo>
                  <a:cubicBezTo>
                    <a:pt x="35545" y="2069"/>
                    <a:pt x="35510" y="2057"/>
                    <a:pt x="35476" y="2057"/>
                  </a:cubicBezTo>
                  <a:close/>
                  <a:moveTo>
                    <a:pt x="41947" y="2338"/>
                  </a:moveTo>
                  <a:cubicBezTo>
                    <a:pt x="41931" y="2338"/>
                    <a:pt x="41914" y="2340"/>
                    <a:pt x="41898" y="2346"/>
                  </a:cubicBezTo>
                  <a:cubicBezTo>
                    <a:pt x="41822" y="2373"/>
                    <a:pt x="41780" y="2456"/>
                    <a:pt x="41807" y="2534"/>
                  </a:cubicBezTo>
                  <a:cubicBezTo>
                    <a:pt x="41868" y="2708"/>
                    <a:pt x="41924" y="2894"/>
                    <a:pt x="41972" y="3088"/>
                  </a:cubicBezTo>
                  <a:cubicBezTo>
                    <a:pt x="41990" y="3154"/>
                    <a:pt x="42050" y="3198"/>
                    <a:pt x="42116" y="3198"/>
                  </a:cubicBezTo>
                  <a:cubicBezTo>
                    <a:pt x="42127" y="3198"/>
                    <a:pt x="42141" y="3197"/>
                    <a:pt x="42152" y="3192"/>
                  </a:cubicBezTo>
                  <a:cubicBezTo>
                    <a:pt x="42232" y="3171"/>
                    <a:pt x="42280" y="3091"/>
                    <a:pt x="42259" y="3012"/>
                  </a:cubicBezTo>
                  <a:cubicBezTo>
                    <a:pt x="42208" y="2811"/>
                    <a:pt x="42150" y="2618"/>
                    <a:pt x="42086" y="2436"/>
                  </a:cubicBezTo>
                  <a:cubicBezTo>
                    <a:pt x="42065" y="2376"/>
                    <a:pt x="42008" y="2338"/>
                    <a:pt x="41947" y="2338"/>
                  </a:cubicBezTo>
                  <a:close/>
                  <a:moveTo>
                    <a:pt x="34541" y="3201"/>
                  </a:moveTo>
                  <a:cubicBezTo>
                    <a:pt x="34498" y="3201"/>
                    <a:pt x="34455" y="3220"/>
                    <a:pt x="34427" y="3256"/>
                  </a:cubicBezTo>
                  <a:cubicBezTo>
                    <a:pt x="34304" y="3409"/>
                    <a:pt x="34182" y="3560"/>
                    <a:pt x="34057" y="3712"/>
                  </a:cubicBezTo>
                  <a:cubicBezTo>
                    <a:pt x="34005" y="3775"/>
                    <a:pt x="34012" y="3868"/>
                    <a:pt x="34076" y="3919"/>
                  </a:cubicBezTo>
                  <a:cubicBezTo>
                    <a:pt x="34103" y="3941"/>
                    <a:pt x="34136" y="3952"/>
                    <a:pt x="34170" y="3952"/>
                  </a:cubicBezTo>
                  <a:cubicBezTo>
                    <a:pt x="34213" y="3952"/>
                    <a:pt x="34254" y="3934"/>
                    <a:pt x="34284" y="3901"/>
                  </a:cubicBezTo>
                  <a:cubicBezTo>
                    <a:pt x="34410" y="3749"/>
                    <a:pt x="34533" y="3595"/>
                    <a:pt x="34657" y="3441"/>
                  </a:cubicBezTo>
                  <a:cubicBezTo>
                    <a:pt x="34708" y="3377"/>
                    <a:pt x="34697" y="3284"/>
                    <a:pt x="34635" y="3233"/>
                  </a:cubicBezTo>
                  <a:cubicBezTo>
                    <a:pt x="34607" y="3212"/>
                    <a:pt x="34574" y="3201"/>
                    <a:pt x="34541" y="3201"/>
                  </a:cubicBezTo>
                  <a:close/>
                  <a:moveTo>
                    <a:pt x="42291" y="3769"/>
                  </a:moveTo>
                  <a:cubicBezTo>
                    <a:pt x="42284" y="3769"/>
                    <a:pt x="42276" y="3770"/>
                    <a:pt x="42269" y="3771"/>
                  </a:cubicBezTo>
                  <a:cubicBezTo>
                    <a:pt x="42188" y="3784"/>
                    <a:pt x="42132" y="3859"/>
                    <a:pt x="42146" y="3940"/>
                  </a:cubicBezTo>
                  <a:cubicBezTo>
                    <a:pt x="42168" y="4086"/>
                    <a:pt x="42188" y="4234"/>
                    <a:pt x="42205" y="4378"/>
                  </a:cubicBezTo>
                  <a:lnTo>
                    <a:pt x="42222" y="4520"/>
                  </a:lnTo>
                  <a:cubicBezTo>
                    <a:pt x="42229" y="4595"/>
                    <a:pt x="42294" y="4651"/>
                    <a:pt x="42368" y="4651"/>
                  </a:cubicBezTo>
                  <a:cubicBezTo>
                    <a:pt x="42374" y="4651"/>
                    <a:pt x="42379" y="4649"/>
                    <a:pt x="42385" y="4648"/>
                  </a:cubicBezTo>
                  <a:cubicBezTo>
                    <a:pt x="42466" y="4637"/>
                    <a:pt x="42523" y="4565"/>
                    <a:pt x="42514" y="4484"/>
                  </a:cubicBezTo>
                  <a:lnTo>
                    <a:pt x="42498" y="4342"/>
                  </a:lnTo>
                  <a:cubicBezTo>
                    <a:pt x="42481" y="4194"/>
                    <a:pt x="42460" y="4044"/>
                    <a:pt x="42437" y="3893"/>
                  </a:cubicBezTo>
                  <a:cubicBezTo>
                    <a:pt x="42425" y="3821"/>
                    <a:pt x="42363" y="3769"/>
                    <a:pt x="42291" y="3769"/>
                  </a:cubicBezTo>
                  <a:close/>
                  <a:moveTo>
                    <a:pt x="33585" y="4321"/>
                  </a:moveTo>
                  <a:cubicBezTo>
                    <a:pt x="33546" y="4321"/>
                    <a:pt x="33507" y="4336"/>
                    <a:pt x="33479" y="4367"/>
                  </a:cubicBezTo>
                  <a:cubicBezTo>
                    <a:pt x="33430" y="4417"/>
                    <a:pt x="33383" y="4467"/>
                    <a:pt x="33335" y="4517"/>
                  </a:cubicBezTo>
                  <a:cubicBezTo>
                    <a:pt x="33248" y="4604"/>
                    <a:pt x="33158" y="4689"/>
                    <a:pt x="33066" y="4771"/>
                  </a:cubicBezTo>
                  <a:cubicBezTo>
                    <a:pt x="33005" y="4826"/>
                    <a:pt x="33000" y="4919"/>
                    <a:pt x="33055" y="4979"/>
                  </a:cubicBezTo>
                  <a:cubicBezTo>
                    <a:pt x="33083" y="5012"/>
                    <a:pt x="33124" y="5028"/>
                    <a:pt x="33164" y="5028"/>
                  </a:cubicBezTo>
                  <a:cubicBezTo>
                    <a:pt x="33199" y="5028"/>
                    <a:pt x="33233" y="5015"/>
                    <a:pt x="33263" y="4991"/>
                  </a:cubicBezTo>
                  <a:cubicBezTo>
                    <a:pt x="33359" y="4906"/>
                    <a:pt x="33453" y="4816"/>
                    <a:pt x="33543" y="4725"/>
                  </a:cubicBezTo>
                  <a:cubicBezTo>
                    <a:pt x="33593" y="4673"/>
                    <a:pt x="33644" y="4622"/>
                    <a:pt x="33693" y="4570"/>
                  </a:cubicBezTo>
                  <a:cubicBezTo>
                    <a:pt x="33749" y="4511"/>
                    <a:pt x="33747" y="4417"/>
                    <a:pt x="33687" y="4362"/>
                  </a:cubicBezTo>
                  <a:cubicBezTo>
                    <a:pt x="33659" y="4334"/>
                    <a:pt x="33622" y="4321"/>
                    <a:pt x="33585" y="4321"/>
                  </a:cubicBezTo>
                  <a:close/>
                  <a:moveTo>
                    <a:pt x="26916" y="4984"/>
                  </a:moveTo>
                  <a:cubicBezTo>
                    <a:pt x="26702" y="4987"/>
                    <a:pt x="26494" y="5022"/>
                    <a:pt x="26297" y="5089"/>
                  </a:cubicBezTo>
                  <a:cubicBezTo>
                    <a:pt x="26220" y="5115"/>
                    <a:pt x="26179" y="5199"/>
                    <a:pt x="26205" y="5276"/>
                  </a:cubicBezTo>
                  <a:cubicBezTo>
                    <a:pt x="26226" y="5337"/>
                    <a:pt x="26282" y="5375"/>
                    <a:pt x="26344" y="5375"/>
                  </a:cubicBezTo>
                  <a:cubicBezTo>
                    <a:pt x="26360" y="5375"/>
                    <a:pt x="26376" y="5373"/>
                    <a:pt x="26391" y="5368"/>
                  </a:cubicBezTo>
                  <a:cubicBezTo>
                    <a:pt x="26558" y="5311"/>
                    <a:pt x="26735" y="5281"/>
                    <a:pt x="26917" y="5280"/>
                  </a:cubicBezTo>
                  <a:cubicBezTo>
                    <a:pt x="27000" y="5280"/>
                    <a:pt x="27064" y="5213"/>
                    <a:pt x="27064" y="5132"/>
                  </a:cubicBezTo>
                  <a:cubicBezTo>
                    <a:pt x="27064" y="5050"/>
                    <a:pt x="26999" y="4984"/>
                    <a:pt x="26917" y="4984"/>
                  </a:cubicBezTo>
                  <a:close/>
                  <a:moveTo>
                    <a:pt x="27779" y="5153"/>
                  </a:moveTo>
                  <a:cubicBezTo>
                    <a:pt x="27720" y="5153"/>
                    <a:pt x="27664" y="5190"/>
                    <a:pt x="27641" y="5249"/>
                  </a:cubicBezTo>
                  <a:cubicBezTo>
                    <a:pt x="27613" y="5325"/>
                    <a:pt x="27652" y="5410"/>
                    <a:pt x="27728" y="5438"/>
                  </a:cubicBezTo>
                  <a:cubicBezTo>
                    <a:pt x="27920" y="5509"/>
                    <a:pt x="28102" y="5596"/>
                    <a:pt x="28254" y="5670"/>
                  </a:cubicBezTo>
                  <a:cubicBezTo>
                    <a:pt x="28275" y="5680"/>
                    <a:pt x="28296" y="5686"/>
                    <a:pt x="28318" y="5686"/>
                  </a:cubicBezTo>
                  <a:cubicBezTo>
                    <a:pt x="28374" y="5686"/>
                    <a:pt x="28425" y="5657"/>
                    <a:pt x="28450" y="5603"/>
                  </a:cubicBezTo>
                  <a:cubicBezTo>
                    <a:pt x="28486" y="5530"/>
                    <a:pt x="28456" y="5442"/>
                    <a:pt x="28383" y="5406"/>
                  </a:cubicBezTo>
                  <a:cubicBezTo>
                    <a:pt x="28224" y="5329"/>
                    <a:pt x="28034" y="5239"/>
                    <a:pt x="27831" y="5163"/>
                  </a:cubicBezTo>
                  <a:cubicBezTo>
                    <a:pt x="27814" y="5156"/>
                    <a:pt x="27797" y="5153"/>
                    <a:pt x="27779" y="5153"/>
                  </a:cubicBezTo>
                  <a:close/>
                  <a:moveTo>
                    <a:pt x="32466" y="5276"/>
                  </a:moveTo>
                  <a:cubicBezTo>
                    <a:pt x="32438" y="5276"/>
                    <a:pt x="32409" y="5284"/>
                    <a:pt x="32383" y="5301"/>
                  </a:cubicBezTo>
                  <a:cubicBezTo>
                    <a:pt x="32221" y="5409"/>
                    <a:pt x="32055" y="5507"/>
                    <a:pt x="31890" y="5592"/>
                  </a:cubicBezTo>
                  <a:cubicBezTo>
                    <a:pt x="31818" y="5629"/>
                    <a:pt x="31789" y="5719"/>
                    <a:pt x="31826" y="5791"/>
                  </a:cubicBezTo>
                  <a:cubicBezTo>
                    <a:pt x="31854" y="5840"/>
                    <a:pt x="31906" y="5870"/>
                    <a:pt x="31958" y="5870"/>
                  </a:cubicBezTo>
                  <a:cubicBezTo>
                    <a:pt x="31980" y="5870"/>
                    <a:pt x="32004" y="5865"/>
                    <a:pt x="32025" y="5855"/>
                  </a:cubicBezTo>
                  <a:cubicBezTo>
                    <a:pt x="32201" y="5765"/>
                    <a:pt x="32376" y="5662"/>
                    <a:pt x="32547" y="5546"/>
                  </a:cubicBezTo>
                  <a:cubicBezTo>
                    <a:pt x="32615" y="5502"/>
                    <a:pt x="32634" y="5410"/>
                    <a:pt x="32589" y="5342"/>
                  </a:cubicBezTo>
                  <a:cubicBezTo>
                    <a:pt x="32560" y="5299"/>
                    <a:pt x="32514" y="5276"/>
                    <a:pt x="32466" y="5276"/>
                  </a:cubicBezTo>
                  <a:close/>
                  <a:moveTo>
                    <a:pt x="42470" y="5234"/>
                  </a:moveTo>
                  <a:cubicBezTo>
                    <a:pt x="42464" y="5234"/>
                    <a:pt x="42457" y="5234"/>
                    <a:pt x="42451" y="5235"/>
                  </a:cubicBezTo>
                  <a:cubicBezTo>
                    <a:pt x="42370" y="5245"/>
                    <a:pt x="42313" y="5318"/>
                    <a:pt x="42323" y="5400"/>
                  </a:cubicBezTo>
                  <a:cubicBezTo>
                    <a:pt x="42352" y="5619"/>
                    <a:pt x="42379" y="5813"/>
                    <a:pt x="42408" y="5989"/>
                  </a:cubicBezTo>
                  <a:cubicBezTo>
                    <a:pt x="42419" y="6061"/>
                    <a:pt x="42482" y="6113"/>
                    <a:pt x="42553" y="6113"/>
                  </a:cubicBezTo>
                  <a:cubicBezTo>
                    <a:pt x="42560" y="6113"/>
                    <a:pt x="42569" y="6113"/>
                    <a:pt x="42576" y="6111"/>
                  </a:cubicBezTo>
                  <a:cubicBezTo>
                    <a:pt x="42657" y="6097"/>
                    <a:pt x="42711" y="6021"/>
                    <a:pt x="42699" y="5942"/>
                  </a:cubicBezTo>
                  <a:cubicBezTo>
                    <a:pt x="42671" y="5767"/>
                    <a:pt x="42643" y="5577"/>
                    <a:pt x="42616" y="5363"/>
                  </a:cubicBezTo>
                  <a:cubicBezTo>
                    <a:pt x="42607" y="5288"/>
                    <a:pt x="42543" y="5234"/>
                    <a:pt x="42470" y="5234"/>
                  </a:cubicBezTo>
                  <a:close/>
                  <a:moveTo>
                    <a:pt x="29115" y="5772"/>
                  </a:moveTo>
                  <a:cubicBezTo>
                    <a:pt x="29058" y="5772"/>
                    <a:pt x="29003" y="5806"/>
                    <a:pt x="28979" y="5862"/>
                  </a:cubicBezTo>
                  <a:cubicBezTo>
                    <a:pt x="28949" y="5938"/>
                    <a:pt x="28985" y="6025"/>
                    <a:pt x="29059" y="6056"/>
                  </a:cubicBezTo>
                  <a:cubicBezTo>
                    <a:pt x="29227" y="6127"/>
                    <a:pt x="29382" y="6180"/>
                    <a:pt x="29529" y="6218"/>
                  </a:cubicBezTo>
                  <a:cubicBezTo>
                    <a:pt x="29569" y="6227"/>
                    <a:pt x="29606" y="6238"/>
                    <a:pt x="29645" y="6246"/>
                  </a:cubicBezTo>
                  <a:cubicBezTo>
                    <a:pt x="29656" y="6248"/>
                    <a:pt x="29667" y="6249"/>
                    <a:pt x="29677" y="6249"/>
                  </a:cubicBezTo>
                  <a:cubicBezTo>
                    <a:pt x="29745" y="6249"/>
                    <a:pt x="29806" y="6204"/>
                    <a:pt x="29818" y="6131"/>
                  </a:cubicBezTo>
                  <a:cubicBezTo>
                    <a:pt x="29837" y="6051"/>
                    <a:pt x="29786" y="5973"/>
                    <a:pt x="29707" y="5956"/>
                  </a:cubicBezTo>
                  <a:cubicBezTo>
                    <a:pt x="29672" y="5948"/>
                    <a:pt x="29638" y="5939"/>
                    <a:pt x="29604" y="5931"/>
                  </a:cubicBezTo>
                  <a:cubicBezTo>
                    <a:pt x="29467" y="5896"/>
                    <a:pt x="29327" y="5847"/>
                    <a:pt x="29171" y="5783"/>
                  </a:cubicBezTo>
                  <a:cubicBezTo>
                    <a:pt x="29153" y="5775"/>
                    <a:pt x="29134" y="5772"/>
                    <a:pt x="29115" y="5772"/>
                  </a:cubicBezTo>
                  <a:close/>
                  <a:moveTo>
                    <a:pt x="25602" y="5538"/>
                  </a:moveTo>
                  <a:cubicBezTo>
                    <a:pt x="25566" y="5538"/>
                    <a:pt x="25530" y="5551"/>
                    <a:pt x="25502" y="5577"/>
                  </a:cubicBezTo>
                  <a:cubicBezTo>
                    <a:pt x="25361" y="5707"/>
                    <a:pt x="25225" y="5862"/>
                    <a:pt x="25094" y="6036"/>
                  </a:cubicBezTo>
                  <a:cubicBezTo>
                    <a:pt x="25045" y="6102"/>
                    <a:pt x="25058" y="6194"/>
                    <a:pt x="25124" y="6243"/>
                  </a:cubicBezTo>
                  <a:cubicBezTo>
                    <a:pt x="25150" y="6263"/>
                    <a:pt x="25181" y="6273"/>
                    <a:pt x="25212" y="6273"/>
                  </a:cubicBezTo>
                  <a:cubicBezTo>
                    <a:pt x="25257" y="6273"/>
                    <a:pt x="25301" y="6252"/>
                    <a:pt x="25330" y="6213"/>
                  </a:cubicBezTo>
                  <a:cubicBezTo>
                    <a:pt x="25450" y="6054"/>
                    <a:pt x="25576" y="5913"/>
                    <a:pt x="25703" y="5794"/>
                  </a:cubicBezTo>
                  <a:cubicBezTo>
                    <a:pt x="25762" y="5739"/>
                    <a:pt x="25767" y="5644"/>
                    <a:pt x="25711" y="5586"/>
                  </a:cubicBezTo>
                  <a:cubicBezTo>
                    <a:pt x="25682" y="5554"/>
                    <a:pt x="25642" y="5538"/>
                    <a:pt x="25602" y="5538"/>
                  </a:cubicBezTo>
                  <a:close/>
                  <a:moveTo>
                    <a:pt x="31137" y="5900"/>
                  </a:moveTo>
                  <a:cubicBezTo>
                    <a:pt x="31124" y="5900"/>
                    <a:pt x="31110" y="5901"/>
                    <a:pt x="31097" y="5905"/>
                  </a:cubicBezTo>
                  <a:cubicBezTo>
                    <a:pt x="30910" y="5955"/>
                    <a:pt x="30724" y="5990"/>
                    <a:pt x="30542" y="6007"/>
                  </a:cubicBezTo>
                  <a:cubicBezTo>
                    <a:pt x="30461" y="6014"/>
                    <a:pt x="30401" y="6086"/>
                    <a:pt x="30409" y="6166"/>
                  </a:cubicBezTo>
                  <a:cubicBezTo>
                    <a:pt x="30417" y="6244"/>
                    <a:pt x="30482" y="6301"/>
                    <a:pt x="30556" y="6301"/>
                  </a:cubicBezTo>
                  <a:cubicBezTo>
                    <a:pt x="30561" y="6301"/>
                    <a:pt x="30565" y="6301"/>
                    <a:pt x="30569" y="6300"/>
                  </a:cubicBezTo>
                  <a:cubicBezTo>
                    <a:pt x="30768" y="6282"/>
                    <a:pt x="30972" y="6244"/>
                    <a:pt x="31174" y="6189"/>
                  </a:cubicBezTo>
                  <a:cubicBezTo>
                    <a:pt x="31252" y="6168"/>
                    <a:pt x="31299" y="6087"/>
                    <a:pt x="31277" y="6009"/>
                  </a:cubicBezTo>
                  <a:cubicBezTo>
                    <a:pt x="31260" y="5943"/>
                    <a:pt x="31201" y="5900"/>
                    <a:pt x="31137" y="5900"/>
                  </a:cubicBezTo>
                  <a:close/>
                  <a:moveTo>
                    <a:pt x="42733" y="6685"/>
                  </a:moveTo>
                  <a:cubicBezTo>
                    <a:pt x="42720" y="6685"/>
                    <a:pt x="42707" y="6686"/>
                    <a:pt x="42695" y="6690"/>
                  </a:cubicBezTo>
                  <a:cubicBezTo>
                    <a:pt x="42615" y="6710"/>
                    <a:pt x="42569" y="6792"/>
                    <a:pt x="42589" y="6870"/>
                  </a:cubicBezTo>
                  <a:cubicBezTo>
                    <a:pt x="42643" y="7073"/>
                    <a:pt x="42704" y="7267"/>
                    <a:pt x="42771" y="7447"/>
                  </a:cubicBezTo>
                  <a:cubicBezTo>
                    <a:pt x="42793" y="7506"/>
                    <a:pt x="42849" y="7542"/>
                    <a:pt x="42909" y="7542"/>
                  </a:cubicBezTo>
                  <a:cubicBezTo>
                    <a:pt x="42926" y="7542"/>
                    <a:pt x="42943" y="7538"/>
                    <a:pt x="42962" y="7532"/>
                  </a:cubicBezTo>
                  <a:cubicBezTo>
                    <a:pt x="43038" y="7505"/>
                    <a:pt x="43076" y="7419"/>
                    <a:pt x="43049" y="7344"/>
                  </a:cubicBezTo>
                  <a:cubicBezTo>
                    <a:pt x="42986" y="7174"/>
                    <a:pt x="42927" y="6990"/>
                    <a:pt x="42875" y="6795"/>
                  </a:cubicBezTo>
                  <a:cubicBezTo>
                    <a:pt x="42858" y="6728"/>
                    <a:pt x="42798" y="6685"/>
                    <a:pt x="42733" y="6685"/>
                  </a:cubicBezTo>
                  <a:close/>
                  <a:moveTo>
                    <a:pt x="24752" y="6731"/>
                  </a:moveTo>
                  <a:cubicBezTo>
                    <a:pt x="24699" y="6731"/>
                    <a:pt x="24647" y="6760"/>
                    <a:pt x="24621" y="6811"/>
                  </a:cubicBezTo>
                  <a:cubicBezTo>
                    <a:pt x="24535" y="6980"/>
                    <a:pt x="24451" y="7165"/>
                    <a:pt x="24370" y="7358"/>
                  </a:cubicBezTo>
                  <a:cubicBezTo>
                    <a:pt x="24338" y="7434"/>
                    <a:pt x="24374" y="7521"/>
                    <a:pt x="24448" y="7552"/>
                  </a:cubicBezTo>
                  <a:cubicBezTo>
                    <a:pt x="24467" y="7559"/>
                    <a:pt x="24486" y="7563"/>
                    <a:pt x="24505" y="7563"/>
                  </a:cubicBezTo>
                  <a:cubicBezTo>
                    <a:pt x="24561" y="7563"/>
                    <a:pt x="24617" y="7529"/>
                    <a:pt x="24642" y="7473"/>
                  </a:cubicBezTo>
                  <a:cubicBezTo>
                    <a:pt x="24720" y="7285"/>
                    <a:pt x="24802" y="7108"/>
                    <a:pt x="24884" y="6945"/>
                  </a:cubicBezTo>
                  <a:cubicBezTo>
                    <a:pt x="24922" y="6872"/>
                    <a:pt x="24892" y="6784"/>
                    <a:pt x="24819" y="6747"/>
                  </a:cubicBezTo>
                  <a:cubicBezTo>
                    <a:pt x="24798" y="6736"/>
                    <a:pt x="24775" y="6731"/>
                    <a:pt x="24752" y="6731"/>
                  </a:cubicBezTo>
                  <a:close/>
                  <a:moveTo>
                    <a:pt x="43299" y="8039"/>
                  </a:moveTo>
                  <a:cubicBezTo>
                    <a:pt x="43272" y="8039"/>
                    <a:pt x="43244" y="8047"/>
                    <a:pt x="43220" y="8063"/>
                  </a:cubicBezTo>
                  <a:cubicBezTo>
                    <a:pt x="43152" y="8106"/>
                    <a:pt x="43131" y="8198"/>
                    <a:pt x="43174" y="8267"/>
                  </a:cubicBezTo>
                  <a:cubicBezTo>
                    <a:pt x="43287" y="8442"/>
                    <a:pt x="43412" y="8606"/>
                    <a:pt x="43548" y="8754"/>
                  </a:cubicBezTo>
                  <a:cubicBezTo>
                    <a:pt x="43576" y="8786"/>
                    <a:pt x="43616" y="8802"/>
                    <a:pt x="43656" y="8802"/>
                  </a:cubicBezTo>
                  <a:cubicBezTo>
                    <a:pt x="43690" y="8802"/>
                    <a:pt x="43726" y="8789"/>
                    <a:pt x="43756" y="8763"/>
                  </a:cubicBezTo>
                  <a:cubicBezTo>
                    <a:pt x="43816" y="8709"/>
                    <a:pt x="43820" y="8616"/>
                    <a:pt x="43766" y="8555"/>
                  </a:cubicBezTo>
                  <a:cubicBezTo>
                    <a:pt x="43642" y="8420"/>
                    <a:pt x="43527" y="8269"/>
                    <a:pt x="43424" y="8108"/>
                  </a:cubicBezTo>
                  <a:cubicBezTo>
                    <a:pt x="43396" y="8064"/>
                    <a:pt x="43347" y="8039"/>
                    <a:pt x="43299" y="8039"/>
                  </a:cubicBezTo>
                  <a:close/>
                  <a:moveTo>
                    <a:pt x="24196" y="8098"/>
                  </a:moveTo>
                  <a:cubicBezTo>
                    <a:pt x="24134" y="8098"/>
                    <a:pt x="24077" y="8138"/>
                    <a:pt x="24056" y="8200"/>
                  </a:cubicBezTo>
                  <a:cubicBezTo>
                    <a:pt x="23997" y="8381"/>
                    <a:pt x="23937" y="8571"/>
                    <a:pt x="23881" y="8770"/>
                  </a:cubicBezTo>
                  <a:cubicBezTo>
                    <a:pt x="23858" y="8848"/>
                    <a:pt x="23903" y="8929"/>
                    <a:pt x="23982" y="8953"/>
                  </a:cubicBezTo>
                  <a:cubicBezTo>
                    <a:pt x="23996" y="8956"/>
                    <a:pt x="24008" y="8959"/>
                    <a:pt x="24023" y="8959"/>
                  </a:cubicBezTo>
                  <a:cubicBezTo>
                    <a:pt x="24087" y="8959"/>
                    <a:pt x="24146" y="8917"/>
                    <a:pt x="24163" y="8851"/>
                  </a:cubicBezTo>
                  <a:cubicBezTo>
                    <a:pt x="24220" y="8656"/>
                    <a:pt x="24278" y="8468"/>
                    <a:pt x="24337" y="8291"/>
                  </a:cubicBezTo>
                  <a:cubicBezTo>
                    <a:pt x="24362" y="8213"/>
                    <a:pt x="24319" y="8131"/>
                    <a:pt x="24242" y="8105"/>
                  </a:cubicBezTo>
                  <a:cubicBezTo>
                    <a:pt x="24226" y="8100"/>
                    <a:pt x="24211" y="8098"/>
                    <a:pt x="24196" y="8098"/>
                  </a:cubicBezTo>
                  <a:close/>
                  <a:moveTo>
                    <a:pt x="44330" y="9074"/>
                  </a:moveTo>
                  <a:cubicBezTo>
                    <a:pt x="44282" y="9074"/>
                    <a:pt x="44234" y="9098"/>
                    <a:pt x="44206" y="9141"/>
                  </a:cubicBezTo>
                  <a:cubicBezTo>
                    <a:pt x="44163" y="9209"/>
                    <a:pt x="44182" y="9301"/>
                    <a:pt x="44251" y="9345"/>
                  </a:cubicBezTo>
                  <a:cubicBezTo>
                    <a:pt x="44415" y="9449"/>
                    <a:pt x="44593" y="9548"/>
                    <a:pt x="44786" y="9636"/>
                  </a:cubicBezTo>
                  <a:cubicBezTo>
                    <a:pt x="44806" y="9647"/>
                    <a:pt x="44826" y="9651"/>
                    <a:pt x="44848" y="9651"/>
                  </a:cubicBezTo>
                  <a:cubicBezTo>
                    <a:pt x="44903" y="9651"/>
                    <a:pt x="44957" y="9619"/>
                    <a:pt x="44982" y="9565"/>
                  </a:cubicBezTo>
                  <a:cubicBezTo>
                    <a:pt x="45015" y="9491"/>
                    <a:pt x="44983" y="9403"/>
                    <a:pt x="44910" y="9369"/>
                  </a:cubicBezTo>
                  <a:cubicBezTo>
                    <a:pt x="44730" y="9286"/>
                    <a:pt x="44562" y="9196"/>
                    <a:pt x="44410" y="9098"/>
                  </a:cubicBezTo>
                  <a:cubicBezTo>
                    <a:pt x="44386" y="9082"/>
                    <a:pt x="44358" y="9074"/>
                    <a:pt x="44330" y="9074"/>
                  </a:cubicBezTo>
                  <a:close/>
                  <a:moveTo>
                    <a:pt x="45676" y="9665"/>
                  </a:moveTo>
                  <a:cubicBezTo>
                    <a:pt x="45613" y="9665"/>
                    <a:pt x="45555" y="9706"/>
                    <a:pt x="45536" y="9769"/>
                  </a:cubicBezTo>
                  <a:cubicBezTo>
                    <a:pt x="45511" y="9847"/>
                    <a:pt x="45557" y="9929"/>
                    <a:pt x="45634" y="9952"/>
                  </a:cubicBezTo>
                  <a:cubicBezTo>
                    <a:pt x="45806" y="10004"/>
                    <a:pt x="45995" y="10055"/>
                    <a:pt x="46211" y="10108"/>
                  </a:cubicBezTo>
                  <a:cubicBezTo>
                    <a:pt x="46222" y="10111"/>
                    <a:pt x="46234" y="10112"/>
                    <a:pt x="46245" y="10112"/>
                  </a:cubicBezTo>
                  <a:cubicBezTo>
                    <a:pt x="46313" y="10112"/>
                    <a:pt x="46372" y="10066"/>
                    <a:pt x="46389" y="10001"/>
                  </a:cubicBezTo>
                  <a:cubicBezTo>
                    <a:pt x="46409" y="9923"/>
                    <a:pt x="46360" y="9843"/>
                    <a:pt x="46281" y="9823"/>
                  </a:cubicBezTo>
                  <a:cubicBezTo>
                    <a:pt x="46072" y="9771"/>
                    <a:pt x="45887" y="9722"/>
                    <a:pt x="45719" y="9671"/>
                  </a:cubicBezTo>
                  <a:cubicBezTo>
                    <a:pt x="45705" y="9667"/>
                    <a:pt x="45690" y="9665"/>
                    <a:pt x="45676" y="9665"/>
                  </a:cubicBezTo>
                  <a:close/>
                  <a:moveTo>
                    <a:pt x="23795" y="9520"/>
                  </a:moveTo>
                  <a:cubicBezTo>
                    <a:pt x="23729" y="9520"/>
                    <a:pt x="23668" y="9565"/>
                    <a:pt x="23651" y="9632"/>
                  </a:cubicBezTo>
                  <a:cubicBezTo>
                    <a:pt x="23605" y="9823"/>
                    <a:pt x="23560" y="10016"/>
                    <a:pt x="23516" y="10210"/>
                  </a:cubicBezTo>
                  <a:cubicBezTo>
                    <a:pt x="23499" y="10290"/>
                    <a:pt x="23548" y="10369"/>
                    <a:pt x="23628" y="10387"/>
                  </a:cubicBezTo>
                  <a:cubicBezTo>
                    <a:pt x="23638" y="10389"/>
                    <a:pt x="23650" y="10390"/>
                    <a:pt x="23661" y="10390"/>
                  </a:cubicBezTo>
                  <a:cubicBezTo>
                    <a:pt x="23728" y="10390"/>
                    <a:pt x="23790" y="10344"/>
                    <a:pt x="23803" y="10275"/>
                  </a:cubicBezTo>
                  <a:cubicBezTo>
                    <a:pt x="23846" y="10083"/>
                    <a:pt x="23891" y="9890"/>
                    <a:pt x="23937" y="9702"/>
                  </a:cubicBezTo>
                  <a:cubicBezTo>
                    <a:pt x="23957" y="9623"/>
                    <a:pt x="23908" y="9543"/>
                    <a:pt x="23829" y="9524"/>
                  </a:cubicBezTo>
                  <a:cubicBezTo>
                    <a:pt x="23818" y="9521"/>
                    <a:pt x="23806" y="9520"/>
                    <a:pt x="23795" y="9520"/>
                  </a:cubicBezTo>
                  <a:close/>
                  <a:moveTo>
                    <a:pt x="47110" y="10017"/>
                  </a:moveTo>
                  <a:cubicBezTo>
                    <a:pt x="47042" y="10017"/>
                    <a:pt x="46982" y="10063"/>
                    <a:pt x="46966" y="10131"/>
                  </a:cubicBezTo>
                  <a:cubicBezTo>
                    <a:pt x="46949" y="10211"/>
                    <a:pt x="46997" y="10290"/>
                    <a:pt x="47078" y="10308"/>
                  </a:cubicBezTo>
                  <a:cubicBezTo>
                    <a:pt x="47268" y="10350"/>
                    <a:pt x="47459" y="10395"/>
                    <a:pt x="47648" y="10441"/>
                  </a:cubicBezTo>
                  <a:cubicBezTo>
                    <a:pt x="47660" y="10444"/>
                    <a:pt x="47672" y="10445"/>
                    <a:pt x="47683" y="10445"/>
                  </a:cubicBezTo>
                  <a:cubicBezTo>
                    <a:pt x="47749" y="10445"/>
                    <a:pt x="47810" y="10400"/>
                    <a:pt x="47829" y="10334"/>
                  </a:cubicBezTo>
                  <a:cubicBezTo>
                    <a:pt x="47848" y="10255"/>
                    <a:pt x="47800" y="10176"/>
                    <a:pt x="47720" y="10156"/>
                  </a:cubicBezTo>
                  <a:cubicBezTo>
                    <a:pt x="47528" y="10109"/>
                    <a:pt x="47336" y="10064"/>
                    <a:pt x="47144" y="10021"/>
                  </a:cubicBezTo>
                  <a:cubicBezTo>
                    <a:pt x="47132" y="10018"/>
                    <a:pt x="47121" y="10017"/>
                    <a:pt x="47110" y="10017"/>
                  </a:cubicBezTo>
                  <a:close/>
                  <a:moveTo>
                    <a:pt x="48534" y="10392"/>
                  </a:moveTo>
                  <a:cubicBezTo>
                    <a:pt x="48472" y="10392"/>
                    <a:pt x="48415" y="10431"/>
                    <a:pt x="48394" y="10493"/>
                  </a:cubicBezTo>
                  <a:cubicBezTo>
                    <a:pt x="48368" y="10570"/>
                    <a:pt x="48410" y="10654"/>
                    <a:pt x="48487" y="10679"/>
                  </a:cubicBezTo>
                  <a:cubicBezTo>
                    <a:pt x="48664" y="10740"/>
                    <a:pt x="48827" y="10802"/>
                    <a:pt x="48982" y="10870"/>
                  </a:cubicBezTo>
                  <a:lnTo>
                    <a:pt x="49022" y="10889"/>
                  </a:lnTo>
                  <a:cubicBezTo>
                    <a:pt x="49041" y="10898"/>
                    <a:pt x="49062" y="10901"/>
                    <a:pt x="49082" y="10901"/>
                  </a:cubicBezTo>
                  <a:cubicBezTo>
                    <a:pt x="49138" y="10901"/>
                    <a:pt x="49193" y="10869"/>
                    <a:pt x="49216" y="10813"/>
                  </a:cubicBezTo>
                  <a:cubicBezTo>
                    <a:pt x="49250" y="10740"/>
                    <a:pt x="49218" y="10653"/>
                    <a:pt x="49143" y="10619"/>
                  </a:cubicBezTo>
                  <a:lnTo>
                    <a:pt x="49101" y="10600"/>
                  </a:lnTo>
                  <a:cubicBezTo>
                    <a:pt x="48938" y="10529"/>
                    <a:pt x="48768" y="10463"/>
                    <a:pt x="48581" y="10400"/>
                  </a:cubicBezTo>
                  <a:cubicBezTo>
                    <a:pt x="48565" y="10395"/>
                    <a:pt x="48549" y="10392"/>
                    <a:pt x="48534" y="10392"/>
                  </a:cubicBezTo>
                  <a:close/>
                  <a:moveTo>
                    <a:pt x="49853" y="11038"/>
                  </a:moveTo>
                  <a:cubicBezTo>
                    <a:pt x="49806" y="11038"/>
                    <a:pt x="49760" y="11060"/>
                    <a:pt x="49731" y="11102"/>
                  </a:cubicBezTo>
                  <a:cubicBezTo>
                    <a:pt x="49687" y="11171"/>
                    <a:pt x="49704" y="11262"/>
                    <a:pt x="49771" y="11308"/>
                  </a:cubicBezTo>
                  <a:cubicBezTo>
                    <a:pt x="49929" y="11414"/>
                    <a:pt x="50082" y="11531"/>
                    <a:pt x="50229" y="11654"/>
                  </a:cubicBezTo>
                  <a:cubicBezTo>
                    <a:pt x="50255" y="11678"/>
                    <a:pt x="50290" y="11689"/>
                    <a:pt x="50323" y="11689"/>
                  </a:cubicBezTo>
                  <a:cubicBezTo>
                    <a:pt x="50365" y="11689"/>
                    <a:pt x="50406" y="11672"/>
                    <a:pt x="50436" y="11637"/>
                  </a:cubicBezTo>
                  <a:cubicBezTo>
                    <a:pt x="50489" y="11575"/>
                    <a:pt x="50480" y="11482"/>
                    <a:pt x="50419" y="11429"/>
                  </a:cubicBezTo>
                  <a:cubicBezTo>
                    <a:pt x="50265" y="11297"/>
                    <a:pt x="50102" y="11175"/>
                    <a:pt x="49937" y="11063"/>
                  </a:cubicBezTo>
                  <a:cubicBezTo>
                    <a:pt x="49911" y="11046"/>
                    <a:pt x="49882" y="11038"/>
                    <a:pt x="49853" y="11038"/>
                  </a:cubicBezTo>
                  <a:close/>
                  <a:moveTo>
                    <a:pt x="23479" y="10962"/>
                  </a:moveTo>
                  <a:cubicBezTo>
                    <a:pt x="23409" y="10962"/>
                    <a:pt x="23347" y="11011"/>
                    <a:pt x="23334" y="11081"/>
                  </a:cubicBezTo>
                  <a:cubicBezTo>
                    <a:pt x="23296" y="11275"/>
                    <a:pt x="23256" y="11469"/>
                    <a:pt x="23220" y="11663"/>
                  </a:cubicBezTo>
                  <a:cubicBezTo>
                    <a:pt x="23205" y="11742"/>
                    <a:pt x="23258" y="11819"/>
                    <a:pt x="23338" y="11835"/>
                  </a:cubicBezTo>
                  <a:cubicBezTo>
                    <a:pt x="23347" y="11837"/>
                    <a:pt x="23356" y="11838"/>
                    <a:pt x="23365" y="11838"/>
                  </a:cubicBezTo>
                  <a:cubicBezTo>
                    <a:pt x="23435" y="11838"/>
                    <a:pt x="23496" y="11788"/>
                    <a:pt x="23512" y="11718"/>
                  </a:cubicBezTo>
                  <a:cubicBezTo>
                    <a:pt x="23548" y="11524"/>
                    <a:pt x="23585" y="11332"/>
                    <a:pt x="23624" y="11138"/>
                  </a:cubicBezTo>
                  <a:cubicBezTo>
                    <a:pt x="23639" y="11059"/>
                    <a:pt x="23588" y="10981"/>
                    <a:pt x="23508" y="10965"/>
                  </a:cubicBezTo>
                  <a:cubicBezTo>
                    <a:pt x="23498" y="10963"/>
                    <a:pt x="23489" y="10962"/>
                    <a:pt x="23479" y="10962"/>
                  </a:cubicBezTo>
                  <a:close/>
                  <a:moveTo>
                    <a:pt x="50948" y="12020"/>
                  </a:moveTo>
                  <a:cubicBezTo>
                    <a:pt x="50914" y="12020"/>
                    <a:pt x="50880" y="12031"/>
                    <a:pt x="50853" y="12055"/>
                  </a:cubicBezTo>
                  <a:cubicBezTo>
                    <a:pt x="50791" y="12107"/>
                    <a:pt x="50783" y="12200"/>
                    <a:pt x="50835" y="12262"/>
                  </a:cubicBezTo>
                  <a:cubicBezTo>
                    <a:pt x="50959" y="12408"/>
                    <a:pt x="51077" y="12561"/>
                    <a:pt x="51184" y="12719"/>
                  </a:cubicBezTo>
                  <a:cubicBezTo>
                    <a:pt x="51214" y="12761"/>
                    <a:pt x="51258" y="12783"/>
                    <a:pt x="51307" y="12783"/>
                  </a:cubicBezTo>
                  <a:cubicBezTo>
                    <a:pt x="51335" y="12783"/>
                    <a:pt x="51363" y="12774"/>
                    <a:pt x="51389" y="12757"/>
                  </a:cubicBezTo>
                  <a:cubicBezTo>
                    <a:pt x="51456" y="12711"/>
                    <a:pt x="51474" y="12619"/>
                    <a:pt x="51427" y="12552"/>
                  </a:cubicBezTo>
                  <a:cubicBezTo>
                    <a:pt x="51314" y="12386"/>
                    <a:pt x="51190" y="12225"/>
                    <a:pt x="51060" y="12071"/>
                  </a:cubicBezTo>
                  <a:cubicBezTo>
                    <a:pt x="51031" y="12037"/>
                    <a:pt x="50989" y="12020"/>
                    <a:pt x="50948" y="12020"/>
                  </a:cubicBezTo>
                  <a:close/>
                  <a:moveTo>
                    <a:pt x="23201" y="12413"/>
                  </a:moveTo>
                  <a:cubicBezTo>
                    <a:pt x="23131" y="12413"/>
                    <a:pt x="23071" y="12463"/>
                    <a:pt x="23058" y="12534"/>
                  </a:cubicBezTo>
                  <a:lnTo>
                    <a:pt x="22955" y="13117"/>
                  </a:lnTo>
                  <a:cubicBezTo>
                    <a:pt x="22941" y="13199"/>
                    <a:pt x="22995" y="13274"/>
                    <a:pt x="23075" y="13289"/>
                  </a:cubicBezTo>
                  <a:cubicBezTo>
                    <a:pt x="23084" y="13290"/>
                    <a:pt x="23091" y="13292"/>
                    <a:pt x="23101" y="13292"/>
                  </a:cubicBezTo>
                  <a:cubicBezTo>
                    <a:pt x="23172" y="13292"/>
                    <a:pt x="23234" y="13241"/>
                    <a:pt x="23245" y="13169"/>
                  </a:cubicBezTo>
                  <a:lnTo>
                    <a:pt x="23348" y="12587"/>
                  </a:lnTo>
                  <a:cubicBezTo>
                    <a:pt x="23364" y="12508"/>
                    <a:pt x="23310" y="12430"/>
                    <a:pt x="23229" y="12416"/>
                  </a:cubicBezTo>
                  <a:cubicBezTo>
                    <a:pt x="23220" y="12414"/>
                    <a:pt x="23211" y="12413"/>
                    <a:pt x="23201" y="12413"/>
                  </a:cubicBezTo>
                  <a:close/>
                  <a:moveTo>
                    <a:pt x="51743" y="13257"/>
                  </a:moveTo>
                  <a:cubicBezTo>
                    <a:pt x="51722" y="13257"/>
                    <a:pt x="51700" y="13261"/>
                    <a:pt x="51680" y="13271"/>
                  </a:cubicBezTo>
                  <a:cubicBezTo>
                    <a:pt x="51607" y="13305"/>
                    <a:pt x="51575" y="13393"/>
                    <a:pt x="51609" y="13467"/>
                  </a:cubicBezTo>
                  <a:cubicBezTo>
                    <a:pt x="51691" y="13639"/>
                    <a:pt x="51762" y="13819"/>
                    <a:pt x="51823" y="13999"/>
                  </a:cubicBezTo>
                  <a:cubicBezTo>
                    <a:pt x="51842" y="14060"/>
                    <a:pt x="51900" y="14099"/>
                    <a:pt x="51962" y="14099"/>
                  </a:cubicBezTo>
                  <a:cubicBezTo>
                    <a:pt x="51977" y="14099"/>
                    <a:pt x="51993" y="14097"/>
                    <a:pt x="52008" y="14091"/>
                  </a:cubicBezTo>
                  <a:cubicBezTo>
                    <a:pt x="52086" y="14066"/>
                    <a:pt x="52127" y="13981"/>
                    <a:pt x="52101" y="13904"/>
                  </a:cubicBezTo>
                  <a:cubicBezTo>
                    <a:pt x="52037" y="13715"/>
                    <a:pt x="51962" y="13525"/>
                    <a:pt x="51876" y="13341"/>
                  </a:cubicBezTo>
                  <a:cubicBezTo>
                    <a:pt x="51851" y="13288"/>
                    <a:pt x="51798" y="13257"/>
                    <a:pt x="51743" y="13257"/>
                  </a:cubicBezTo>
                  <a:close/>
                  <a:moveTo>
                    <a:pt x="22945" y="13871"/>
                  </a:moveTo>
                  <a:cubicBezTo>
                    <a:pt x="22875" y="13871"/>
                    <a:pt x="22811" y="13920"/>
                    <a:pt x="22798" y="13991"/>
                  </a:cubicBezTo>
                  <a:cubicBezTo>
                    <a:pt x="22763" y="14190"/>
                    <a:pt x="22727" y="14383"/>
                    <a:pt x="22691" y="14571"/>
                  </a:cubicBezTo>
                  <a:cubicBezTo>
                    <a:pt x="22675" y="14651"/>
                    <a:pt x="22728" y="14728"/>
                    <a:pt x="22808" y="14743"/>
                  </a:cubicBezTo>
                  <a:cubicBezTo>
                    <a:pt x="22818" y="14744"/>
                    <a:pt x="22827" y="14747"/>
                    <a:pt x="22836" y="14747"/>
                  </a:cubicBezTo>
                  <a:cubicBezTo>
                    <a:pt x="22906" y="14747"/>
                    <a:pt x="22967" y="14697"/>
                    <a:pt x="22979" y="14628"/>
                  </a:cubicBezTo>
                  <a:cubicBezTo>
                    <a:pt x="23017" y="14439"/>
                    <a:pt x="23053" y="14244"/>
                    <a:pt x="23089" y="14045"/>
                  </a:cubicBezTo>
                  <a:cubicBezTo>
                    <a:pt x="23104" y="13964"/>
                    <a:pt x="23050" y="13887"/>
                    <a:pt x="22971" y="13873"/>
                  </a:cubicBezTo>
                  <a:cubicBezTo>
                    <a:pt x="22962" y="13871"/>
                    <a:pt x="22954" y="13871"/>
                    <a:pt x="22945" y="13871"/>
                  </a:cubicBezTo>
                  <a:close/>
                  <a:moveTo>
                    <a:pt x="52171" y="14663"/>
                  </a:moveTo>
                  <a:cubicBezTo>
                    <a:pt x="52163" y="14663"/>
                    <a:pt x="52155" y="14664"/>
                    <a:pt x="52148" y="14665"/>
                  </a:cubicBezTo>
                  <a:cubicBezTo>
                    <a:pt x="52067" y="14676"/>
                    <a:pt x="52011" y="14753"/>
                    <a:pt x="52023" y="14832"/>
                  </a:cubicBezTo>
                  <a:cubicBezTo>
                    <a:pt x="52052" y="15020"/>
                    <a:pt x="52070" y="15212"/>
                    <a:pt x="52076" y="15403"/>
                  </a:cubicBezTo>
                  <a:cubicBezTo>
                    <a:pt x="52078" y="15481"/>
                    <a:pt x="52144" y="15544"/>
                    <a:pt x="52223" y="15544"/>
                  </a:cubicBezTo>
                  <a:lnTo>
                    <a:pt x="52228" y="15544"/>
                  </a:lnTo>
                  <a:cubicBezTo>
                    <a:pt x="52310" y="15542"/>
                    <a:pt x="52373" y="15474"/>
                    <a:pt x="52370" y="15392"/>
                  </a:cubicBezTo>
                  <a:cubicBezTo>
                    <a:pt x="52363" y="15190"/>
                    <a:pt x="52345" y="14987"/>
                    <a:pt x="52315" y="14789"/>
                  </a:cubicBezTo>
                  <a:cubicBezTo>
                    <a:pt x="52304" y="14716"/>
                    <a:pt x="52241" y="14663"/>
                    <a:pt x="52171" y="14663"/>
                  </a:cubicBezTo>
                  <a:close/>
                  <a:moveTo>
                    <a:pt x="22656" y="15319"/>
                  </a:moveTo>
                  <a:cubicBezTo>
                    <a:pt x="22589" y="15319"/>
                    <a:pt x="22528" y="15364"/>
                    <a:pt x="22512" y="15434"/>
                  </a:cubicBezTo>
                  <a:cubicBezTo>
                    <a:pt x="22464" y="15645"/>
                    <a:pt x="22418" y="15831"/>
                    <a:pt x="22369" y="16000"/>
                  </a:cubicBezTo>
                  <a:cubicBezTo>
                    <a:pt x="22347" y="16079"/>
                    <a:pt x="22393" y="16160"/>
                    <a:pt x="22471" y="16182"/>
                  </a:cubicBezTo>
                  <a:cubicBezTo>
                    <a:pt x="22485" y="16186"/>
                    <a:pt x="22498" y="16187"/>
                    <a:pt x="22511" y="16187"/>
                  </a:cubicBezTo>
                  <a:cubicBezTo>
                    <a:pt x="22574" y="16187"/>
                    <a:pt x="22634" y="16145"/>
                    <a:pt x="22655" y="16080"/>
                  </a:cubicBezTo>
                  <a:cubicBezTo>
                    <a:pt x="22702" y="15905"/>
                    <a:pt x="22751" y="15716"/>
                    <a:pt x="22800" y="15499"/>
                  </a:cubicBezTo>
                  <a:cubicBezTo>
                    <a:pt x="22818" y="15419"/>
                    <a:pt x="22769" y="15341"/>
                    <a:pt x="22689" y="15322"/>
                  </a:cubicBezTo>
                  <a:cubicBezTo>
                    <a:pt x="22678" y="15320"/>
                    <a:pt x="22667" y="15319"/>
                    <a:pt x="22656" y="15319"/>
                  </a:cubicBezTo>
                  <a:close/>
                  <a:moveTo>
                    <a:pt x="52179" y="16134"/>
                  </a:moveTo>
                  <a:cubicBezTo>
                    <a:pt x="52107" y="16134"/>
                    <a:pt x="52045" y="16188"/>
                    <a:pt x="52035" y="16261"/>
                  </a:cubicBezTo>
                  <a:cubicBezTo>
                    <a:pt x="52009" y="16450"/>
                    <a:pt x="51974" y="16640"/>
                    <a:pt x="51929" y="16826"/>
                  </a:cubicBezTo>
                  <a:cubicBezTo>
                    <a:pt x="51910" y="16904"/>
                    <a:pt x="51959" y="16983"/>
                    <a:pt x="52037" y="17003"/>
                  </a:cubicBezTo>
                  <a:cubicBezTo>
                    <a:pt x="52050" y="17006"/>
                    <a:pt x="52061" y="17007"/>
                    <a:pt x="52072" y="17007"/>
                  </a:cubicBezTo>
                  <a:cubicBezTo>
                    <a:pt x="52138" y="17007"/>
                    <a:pt x="52199" y="16962"/>
                    <a:pt x="52216" y="16895"/>
                  </a:cubicBezTo>
                  <a:cubicBezTo>
                    <a:pt x="52263" y="16700"/>
                    <a:pt x="52300" y="16498"/>
                    <a:pt x="52326" y="16300"/>
                  </a:cubicBezTo>
                  <a:cubicBezTo>
                    <a:pt x="52338" y="16220"/>
                    <a:pt x="52281" y="16146"/>
                    <a:pt x="52200" y="16135"/>
                  </a:cubicBezTo>
                  <a:cubicBezTo>
                    <a:pt x="52193" y="16134"/>
                    <a:pt x="52186" y="16134"/>
                    <a:pt x="52179" y="16134"/>
                  </a:cubicBezTo>
                  <a:close/>
                  <a:moveTo>
                    <a:pt x="22206" y="16720"/>
                  </a:moveTo>
                  <a:cubicBezTo>
                    <a:pt x="22153" y="16720"/>
                    <a:pt x="22101" y="16748"/>
                    <a:pt x="22074" y="16799"/>
                  </a:cubicBezTo>
                  <a:cubicBezTo>
                    <a:pt x="22065" y="16816"/>
                    <a:pt x="22056" y="16833"/>
                    <a:pt x="22047" y="16848"/>
                  </a:cubicBezTo>
                  <a:cubicBezTo>
                    <a:pt x="21951" y="17014"/>
                    <a:pt x="21848" y="17178"/>
                    <a:pt x="21739" y="17336"/>
                  </a:cubicBezTo>
                  <a:cubicBezTo>
                    <a:pt x="21692" y="17403"/>
                    <a:pt x="21709" y="17494"/>
                    <a:pt x="21776" y="17541"/>
                  </a:cubicBezTo>
                  <a:cubicBezTo>
                    <a:pt x="21802" y="17558"/>
                    <a:pt x="21830" y="17566"/>
                    <a:pt x="21860" y="17566"/>
                  </a:cubicBezTo>
                  <a:cubicBezTo>
                    <a:pt x="21907" y="17566"/>
                    <a:pt x="21953" y="17545"/>
                    <a:pt x="21982" y="17503"/>
                  </a:cubicBezTo>
                  <a:cubicBezTo>
                    <a:pt x="22098" y="17338"/>
                    <a:pt x="22206" y="17168"/>
                    <a:pt x="22305" y="16994"/>
                  </a:cubicBezTo>
                  <a:cubicBezTo>
                    <a:pt x="22315" y="16976"/>
                    <a:pt x="22326" y="16957"/>
                    <a:pt x="22336" y="16937"/>
                  </a:cubicBezTo>
                  <a:cubicBezTo>
                    <a:pt x="22373" y="16865"/>
                    <a:pt x="22346" y="16776"/>
                    <a:pt x="22274" y="16737"/>
                  </a:cubicBezTo>
                  <a:cubicBezTo>
                    <a:pt x="22252" y="16726"/>
                    <a:pt x="22229" y="16720"/>
                    <a:pt x="22206" y="16720"/>
                  </a:cubicBezTo>
                  <a:close/>
                  <a:moveTo>
                    <a:pt x="51797" y="17553"/>
                  </a:moveTo>
                  <a:cubicBezTo>
                    <a:pt x="51739" y="17553"/>
                    <a:pt x="51684" y="17587"/>
                    <a:pt x="51660" y="17643"/>
                  </a:cubicBezTo>
                  <a:cubicBezTo>
                    <a:pt x="51586" y="17819"/>
                    <a:pt x="51501" y="17992"/>
                    <a:pt x="51410" y="18159"/>
                  </a:cubicBezTo>
                  <a:cubicBezTo>
                    <a:pt x="51371" y="18230"/>
                    <a:pt x="51396" y="18318"/>
                    <a:pt x="51468" y="18359"/>
                  </a:cubicBezTo>
                  <a:cubicBezTo>
                    <a:pt x="51489" y="18370"/>
                    <a:pt x="51514" y="18376"/>
                    <a:pt x="51539" y="18376"/>
                  </a:cubicBezTo>
                  <a:cubicBezTo>
                    <a:pt x="51590" y="18376"/>
                    <a:pt x="51640" y="18348"/>
                    <a:pt x="51668" y="18302"/>
                  </a:cubicBezTo>
                  <a:cubicBezTo>
                    <a:pt x="51764" y="18127"/>
                    <a:pt x="51854" y="17943"/>
                    <a:pt x="51932" y="17757"/>
                  </a:cubicBezTo>
                  <a:cubicBezTo>
                    <a:pt x="51964" y="17682"/>
                    <a:pt x="51928" y="17596"/>
                    <a:pt x="51854" y="17564"/>
                  </a:cubicBezTo>
                  <a:cubicBezTo>
                    <a:pt x="51835" y="17557"/>
                    <a:pt x="51816" y="17553"/>
                    <a:pt x="51797" y="17553"/>
                  </a:cubicBezTo>
                  <a:close/>
                  <a:moveTo>
                    <a:pt x="21309" y="17963"/>
                  </a:moveTo>
                  <a:cubicBezTo>
                    <a:pt x="21268" y="17963"/>
                    <a:pt x="21228" y="17980"/>
                    <a:pt x="21199" y="18012"/>
                  </a:cubicBezTo>
                  <a:cubicBezTo>
                    <a:pt x="21072" y="18152"/>
                    <a:pt x="20935" y="18291"/>
                    <a:pt x="20795" y="18423"/>
                  </a:cubicBezTo>
                  <a:cubicBezTo>
                    <a:pt x="20735" y="18479"/>
                    <a:pt x="20733" y="18572"/>
                    <a:pt x="20788" y="18632"/>
                  </a:cubicBezTo>
                  <a:cubicBezTo>
                    <a:pt x="20816" y="18663"/>
                    <a:pt x="20856" y="18679"/>
                    <a:pt x="20896" y="18679"/>
                  </a:cubicBezTo>
                  <a:cubicBezTo>
                    <a:pt x="20932" y="18679"/>
                    <a:pt x="20968" y="18665"/>
                    <a:pt x="20997" y="18638"/>
                  </a:cubicBezTo>
                  <a:cubicBezTo>
                    <a:pt x="21144" y="18500"/>
                    <a:pt x="21286" y="18358"/>
                    <a:pt x="21419" y="18210"/>
                  </a:cubicBezTo>
                  <a:cubicBezTo>
                    <a:pt x="21472" y="18149"/>
                    <a:pt x="21469" y="18055"/>
                    <a:pt x="21408" y="18002"/>
                  </a:cubicBezTo>
                  <a:cubicBezTo>
                    <a:pt x="21380" y="17976"/>
                    <a:pt x="21344" y="17963"/>
                    <a:pt x="21309" y="17963"/>
                  </a:cubicBezTo>
                  <a:close/>
                  <a:moveTo>
                    <a:pt x="51047" y="18816"/>
                  </a:moveTo>
                  <a:cubicBezTo>
                    <a:pt x="51004" y="18816"/>
                    <a:pt x="50961" y="18834"/>
                    <a:pt x="50932" y="18870"/>
                  </a:cubicBezTo>
                  <a:cubicBezTo>
                    <a:pt x="50834" y="18994"/>
                    <a:pt x="50730" y="19113"/>
                    <a:pt x="50622" y="19224"/>
                  </a:cubicBezTo>
                  <a:lnTo>
                    <a:pt x="50549" y="19297"/>
                  </a:lnTo>
                  <a:cubicBezTo>
                    <a:pt x="50492" y="19354"/>
                    <a:pt x="50490" y="19447"/>
                    <a:pt x="50548" y="19505"/>
                  </a:cubicBezTo>
                  <a:cubicBezTo>
                    <a:pt x="50576" y="19535"/>
                    <a:pt x="50615" y="19549"/>
                    <a:pt x="50653" y="19549"/>
                  </a:cubicBezTo>
                  <a:cubicBezTo>
                    <a:pt x="50690" y="19549"/>
                    <a:pt x="50727" y="19535"/>
                    <a:pt x="50757" y="19505"/>
                  </a:cubicBezTo>
                  <a:cubicBezTo>
                    <a:pt x="50783" y="19480"/>
                    <a:pt x="50808" y="19454"/>
                    <a:pt x="50833" y="19429"/>
                  </a:cubicBezTo>
                  <a:cubicBezTo>
                    <a:pt x="50948" y="19312"/>
                    <a:pt x="51059" y="19185"/>
                    <a:pt x="51163" y="19055"/>
                  </a:cubicBezTo>
                  <a:cubicBezTo>
                    <a:pt x="51214" y="18990"/>
                    <a:pt x="51204" y="18897"/>
                    <a:pt x="51140" y="18848"/>
                  </a:cubicBezTo>
                  <a:cubicBezTo>
                    <a:pt x="51112" y="18826"/>
                    <a:pt x="51080" y="18816"/>
                    <a:pt x="51047" y="18816"/>
                  </a:cubicBezTo>
                  <a:close/>
                  <a:moveTo>
                    <a:pt x="20218" y="18950"/>
                  </a:moveTo>
                  <a:cubicBezTo>
                    <a:pt x="20187" y="18950"/>
                    <a:pt x="20156" y="18960"/>
                    <a:pt x="20129" y="18980"/>
                  </a:cubicBezTo>
                  <a:cubicBezTo>
                    <a:pt x="19978" y="19092"/>
                    <a:pt x="19819" y="19205"/>
                    <a:pt x="19654" y="19312"/>
                  </a:cubicBezTo>
                  <a:cubicBezTo>
                    <a:pt x="19586" y="19355"/>
                    <a:pt x="19568" y="19447"/>
                    <a:pt x="19612" y="19515"/>
                  </a:cubicBezTo>
                  <a:cubicBezTo>
                    <a:pt x="19640" y="19560"/>
                    <a:pt x="19689" y="19582"/>
                    <a:pt x="19736" y="19582"/>
                  </a:cubicBezTo>
                  <a:cubicBezTo>
                    <a:pt x="19763" y="19582"/>
                    <a:pt x="19792" y="19575"/>
                    <a:pt x="19814" y="19560"/>
                  </a:cubicBezTo>
                  <a:cubicBezTo>
                    <a:pt x="19985" y="19448"/>
                    <a:pt x="20150" y="19334"/>
                    <a:pt x="20305" y="19216"/>
                  </a:cubicBezTo>
                  <a:cubicBezTo>
                    <a:pt x="20372" y="19168"/>
                    <a:pt x="20385" y="19076"/>
                    <a:pt x="20335" y="19010"/>
                  </a:cubicBezTo>
                  <a:cubicBezTo>
                    <a:pt x="20307" y="18971"/>
                    <a:pt x="20263" y="18950"/>
                    <a:pt x="20218" y="18950"/>
                  </a:cubicBezTo>
                  <a:close/>
                  <a:moveTo>
                    <a:pt x="18974" y="19739"/>
                  </a:moveTo>
                  <a:cubicBezTo>
                    <a:pt x="18950" y="19739"/>
                    <a:pt x="18926" y="19745"/>
                    <a:pt x="18903" y="19757"/>
                  </a:cubicBezTo>
                  <a:cubicBezTo>
                    <a:pt x="18737" y="19845"/>
                    <a:pt x="18562" y="19934"/>
                    <a:pt x="18384" y="20019"/>
                  </a:cubicBezTo>
                  <a:cubicBezTo>
                    <a:pt x="18310" y="20053"/>
                    <a:pt x="18280" y="20141"/>
                    <a:pt x="18314" y="20215"/>
                  </a:cubicBezTo>
                  <a:cubicBezTo>
                    <a:pt x="18339" y="20267"/>
                    <a:pt x="18392" y="20298"/>
                    <a:pt x="18447" y="20298"/>
                  </a:cubicBezTo>
                  <a:cubicBezTo>
                    <a:pt x="18468" y="20298"/>
                    <a:pt x="18490" y="20293"/>
                    <a:pt x="18510" y="20285"/>
                  </a:cubicBezTo>
                  <a:cubicBezTo>
                    <a:pt x="18693" y="20199"/>
                    <a:pt x="18871" y="20109"/>
                    <a:pt x="19044" y="20017"/>
                  </a:cubicBezTo>
                  <a:cubicBezTo>
                    <a:pt x="19115" y="19979"/>
                    <a:pt x="19143" y="19890"/>
                    <a:pt x="19104" y="19818"/>
                  </a:cubicBezTo>
                  <a:cubicBezTo>
                    <a:pt x="19077" y="19768"/>
                    <a:pt x="19027" y="19739"/>
                    <a:pt x="18974" y="19739"/>
                  </a:cubicBezTo>
                  <a:close/>
                  <a:moveTo>
                    <a:pt x="49980" y="19829"/>
                  </a:moveTo>
                  <a:cubicBezTo>
                    <a:pt x="49949" y="19829"/>
                    <a:pt x="49918" y="19839"/>
                    <a:pt x="49891" y="19859"/>
                  </a:cubicBezTo>
                  <a:cubicBezTo>
                    <a:pt x="49745" y="19969"/>
                    <a:pt x="49588" y="20078"/>
                    <a:pt x="49415" y="20190"/>
                  </a:cubicBezTo>
                  <a:cubicBezTo>
                    <a:pt x="49348" y="20233"/>
                    <a:pt x="49329" y="20325"/>
                    <a:pt x="49373" y="20393"/>
                  </a:cubicBezTo>
                  <a:cubicBezTo>
                    <a:pt x="49401" y="20438"/>
                    <a:pt x="49449" y="20460"/>
                    <a:pt x="49497" y="20460"/>
                  </a:cubicBezTo>
                  <a:cubicBezTo>
                    <a:pt x="49525" y="20460"/>
                    <a:pt x="49553" y="20453"/>
                    <a:pt x="49575" y="20438"/>
                  </a:cubicBezTo>
                  <a:cubicBezTo>
                    <a:pt x="49755" y="20321"/>
                    <a:pt x="49915" y="20210"/>
                    <a:pt x="50068" y="20094"/>
                  </a:cubicBezTo>
                  <a:cubicBezTo>
                    <a:pt x="50134" y="20046"/>
                    <a:pt x="50147" y="19954"/>
                    <a:pt x="50097" y="19888"/>
                  </a:cubicBezTo>
                  <a:cubicBezTo>
                    <a:pt x="50069" y="19849"/>
                    <a:pt x="50025" y="19829"/>
                    <a:pt x="49980" y="19829"/>
                  </a:cubicBezTo>
                  <a:close/>
                  <a:moveTo>
                    <a:pt x="17637" y="20356"/>
                  </a:moveTo>
                  <a:cubicBezTo>
                    <a:pt x="17618" y="20356"/>
                    <a:pt x="17600" y="20359"/>
                    <a:pt x="17582" y="20367"/>
                  </a:cubicBezTo>
                  <a:cubicBezTo>
                    <a:pt x="17406" y="20437"/>
                    <a:pt x="17223" y="20506"/>
                    <a:pt x="17035" y="20573"/>
                  </a:cubicBezTo>
                  <a:cubicBezTo>
                    <a:pt x="16960" y="20600"/>
                    <a:pt x="16919" y="20685"/>
                    <a:pt x="16946" y="20762"/>
                  </a:cubicBezTo>
                  <a:cubicBezTo>
                    <a:pt x="16968" y="20822"/>
                    <a:pt x="17025" y="20860"/>
                    <a:pt x="17085" y="20860"/>
                  </a:cubicBezTo>
                  <a:cubicBezTo>
                    <a:pt x="17101" y="20860"/>
                    <a:pt x="17117" y="20856"/>
                    <a:pt x="17136" y="20851"/>
                  </a:cubicBezTo>
                  <a:cubicBezTo>
                    <a:pt x="17326" y="20783"/>
                    <a:pt x="17513" y="20712"/>
                    <a:pt x="17691" y="20641"/>
                  </a:cubicBezTo>
                  <a:cubicBezTo>
                    <a:pt x="17767" y="20610"/>
                    <a:pt x="17803" y="20525"/>
                    <a:pt x="17774" y="20449"/>
                  </a:cubicBezTo>
                  <a:cubicBezTo>
                    <a:pt x="17750" y="20391"/>
                    <a:pt x="17695" y="20356"/>
                    <a:pt x="17637" y="20356"/>
                  </a:cubicBezTo>
                  <a:close/>
                  <a:moveTo>
                    <a:pt x="48740" y="20622"/>
                  </a:moveTo>
                  <a:cubicBezTo>
                    <a:pt x="48716" y="20622"/>
                    <a:pt x="48691" y="20628"/>
                    <a:pt x="48667" y="20641"/>
                  </a:cubicBezTo>
                  <a:cubicBezTo>
                    <a:pt x="48497" y="20739"/>
                    <a:pt x="48326" y="20834"/>
                    <a:pt x="48154" y="20929"/>
                  </a:cubicBezTo>
                  <a:cubicBezTo>
                    <a:pt x="48081" y="20968"/>
                    <a:pt x="48056" y="21058"/>
                    <a:pt x="48096" y="21129"/>
                  </a:cubicBezTo>
                  <a:cubicBezTo>
                    <a:pt x="48124" y="21177"/>
                    <a:pt x="48173" y="21205"/>
                    <a:pt x="48225" y="21205"/>
                  </a:cubicBezTo>
                  <a:cubicBezTo>
                    <a:pt x="48250" y="21205"/>
                    <a:pt x="48274" y="21200"/>
                    <a:pt x="48296" y="21187"/>
                  </a:cubicBezTo>
                  <a:cubicBezTo>
                    <a:pt x="48470" y="21092"/>
                    <a:pt x="48642" y="20996"/>
                    <a:pt x="48813" y="20898"/>
                  </a:cubicBezTo>
                  <a:cubicBezTo>
                    <a:pt x="48884" y="20858"/>
                    <a:pt x="48909" y="20768"/>
                    <a:pt x="48869" y="20697"/>
                  </a:cubicBezTo>
                  <a:cubicBezTo>
                    <a:pt x="48841" y="20649"/>
                    <a:pt x="48792" y="20622"/>
                    <a:pt x="48740" y="20622"/>
                  </a:cubicBezTo>
                  <a:close/>
                  <a:moveTo>
                    <a:pt x="16244" y="20841"/>
                  </a:moveTo>
                  <a:cubicBezTo>
                    <a:pt x="16230" y="20841"/>
                    <a:pt x="16215" y="20843"/>
                    <a:pt x="16201" y="20847"/>
                  </a:cubicBezTo>
                  <a:cubicBezTo>
                    <a:pt x="16014" y="20906"/>
                    <a:pt x="15827" y="20960"/>
                    <a:pt x="15639" y="21012"/>
                  </a:cubicBezTo>
                  <a:cubicBezTo>
                    <a:pt x="15559" y="21035"/>
                    <a:pt x="15515" y="21116"/>
                    <a:pt x="15537" y="21195"/>
                  </a:cubicBezTo>
                  <a:cubicBezTo>
                    <a:pt x="15554" y="21260"/>
                    <a:pt x="15614" y="21303"/>
                    <a:pt x="15678" y="21303"/>
                  </a:cubicBezTo>
                  <a:cubicBezTo>
                    <a:pt x="15693" y="21303"/>
                    <a:pt x="15706" y="21300"/>
                    <a:pt x="15717" y="21296"/>
                  </a:cubicBezTo>
                  <a:cubicBezTo>
                    <a:pt x="15908" y="21244"/>
                    <a:pt x="16099" y="21188"/>
                    <a:pt x="16287" y="21130"/>
                  </a:cubicBezTo>
                  <a:cubicBezTo>
                    <a:pt x="16366" y="21105"/>
                    <a:pt x="16410" y="21023"/>
                    <a:pt x="16385" y="20945"/>
                  </a:cubicBezTo>
                  <a:cubicBezTo>
                    <a:pt x="16365" y="20881"/>
                    <a:pt x="16307" y="20841"/>
                    <a:pt x="16244" y="20841"/>
                  </a:cubicBezTo>
                  <a:close/>
                  <a:moveTo>
                    <a:pt x="14825" y="21233"/>
                  </a:moveTo>
                  <a:cubicBezTo>
                    <a:pt x="14813" y="21233"/>
                    <a:pt x="14801" y="21234"/>
                    <a:pt x="14789" y="21237"/>
                  </a:cubicBezTo>
                  <a:cubicBezTo>
                    <a:pt x="14598" y="21284"/>
                    <a:pt x="14407" y="21329"/>
                    <a:pt x="14216" y="21372"/>
                  </a:cubicBezTo>
                  <a:cubicBezTo>
                    <a:pt x="14136" y="21391"/>
                    <a:pt x="14087" y="21469"/>
                    <a:pt x="14105" y="21549"/>
                  </a:cubicBezTo>
                  <a:cubicBezTo>
                    <a:pt x="14120" y="21618"/>
                    <a:pt x="14181" y="21664"/>
                    <a:pt x="14248" y="21664"/>
                  </a:cubicBezTo>
                  <a:cubicBezTo>
                    <a:pt x="14258" y="21664"/>
                    <a:pt x="14270" y="21662"/>
                    <a:pt x="14282" y="21660"/>
                  </a:cubicBezTo>
                  <a:cubicBezTo>
                    <a:pt x="14474" y="21616"/>
                    <a:pt x="14666" y="21572"/>
                    <a:pt x="14858" y="21523"/>
                  </a:cubicBezTo>
                  <a:cubicBezTo>
                    <a:pt x="14938" y="21505"/>
                    <a:pt x="14986" y="21424"/>
                    <a:pt x="14966" y="21346"/>
                  </a:cubicBezTo>
                  <a:cubicBezTo>
                    <a:pt x="14950" y="21277"/>
                    <a:pt x="14891" y="21233"/>
                    <a:pt x="14825" y="21233"/>
                  </a:cubicBezTo>
                  <a:close/>
                  <a:moveTo>
                    <a:pt x="47453" y="21341"/>
                  </a:moveTo>
                  <a:cubicBezTo>
                    <a:pt x="47428" y="21341"/>
                    <a:pt x="47402" y="21348"/>
                    <a:pt x="47379" y="21361"/>
                  </a:cubicBezTo>
                  <a:cubicBezTo>
                    <a:pt x="47190" y="21470"/>
                    <a:pt x="47022" y="21570"/>
                    <a:pt x="46868" y="21667"/>
                  </a:cubicBezTo>
                  <a:cubicBezTo>
                    <a:pt x="46800" y="21711"/>
                    <a:pt x="46778" y="21801"/>
                    <a:pt x="46822" y="21871"/>
                  </a:cubicBezTo>
                  <a:cubicBezTo>
                    <a:pt x="46851" y="21915"/>
                    <a:pt x="46898" y="21940"/>
                    <a:pt x="46948" y="21940"/>
                  </a:cubicBezTo>
                  <a:cubicBezTo>
                    <a:pt x="46974" y="21940"/>
                    <a:pt x="47001" y="21934"/>
                    <a:pt x="47025" y="21917"/>
                  </a:cubicBezTo>
                  <a:cubicBezTo>
                    <a:pt x="47176" y="21822"/>
                    <a:pt x="47340" y="21723"/>
                    <a:pt x="47526" y="21616"/>
                  </a:cubicBezTo>
                  <a:cubicBezTo>
                    <a:pt x="47598" y="21577"/>
                    <a:pt x="47621" y="21486"/>
                    <a:pt x="47580" y="21415"/>
                  </a:cubicBezTo>
                  <a:cubicBezTo>
                    <a:pt x="47552" y="21368"/>
                    <a:pt x="47503" y="21341"/>
                    <a:pt x="47453" y="21341"/>
                  </a:cubicBezTo>
                  <a:close/>
                  <a:moveTo>
                    <a:pt x="13385" y="21558"/>
                  </a:moveTo>
                  <a:cubicBezTo>
                    <a:pt x="13374" y="21558"/>
                    <a:pt x="13364" y="21559"/>
                    <a:pt x="13354" y="21561"/>
                  </a:cubicBezTo>
                  <a:cubicBezTo>
                    <a:pt x="13244" y="21583"/>
                    <a:pt x="13135" y="21606"/>
                    <a:pt x="13026" y="21628"/>
                  </a:cubicBezTo>
                  <a:lnTo>
                    <a:pt x="12777" y="21680"/>
                  </a:lnTo>
                  <a:cubicBezTo>
                    <a:pt x="12696" y="21696"/>
                    <a:pt x="12645" y="21774"/>
                    <a:pt x="12662" y="21853"/>
                  </a:cubicBezTo>
                  <a:cubicBezTo>
                    <a:pt x="12676" y="21923"/>
                    <a:pt x="12738" y="21971"/>
                    <a:pt x="12807" y="21971"/>
                  </a:cubicBezTo>
                  <a:cubicBezTo>
                    <a:pt x="12815" y="21971"/>
                    <a:pt x="12825" y="21970"/>
                    <a:pt x="12835" y="21970"/>
                  </a:cubicBezTo>
                  <a:lnTo>
                    <a:pt x="13085" y="21918"/>
                  </a:lnTo>
                  <a:cubicBezTo>
                    <a:pt x="13194" y="21895"/>
                    <a:pt x="13303" y="21873"/>
                    <a:pt x="13412" y="21850"/>
                  </a:cubicBezTo>
                  <a:cubicBezTo>
                    <a:pt x="13493" y="21833"/>
                    <a:pt x="13544" y="21755"/>
                    <a:pt x="13527" y="21676"/>
                  </a:cubicBezTo>
                  <a:cubicBezTo>
                    <a:pt x="13513" y="21606"/>
                    <a:pt x="13452" y="21558"/>
                    <a:pt x="13385" y="21558"/>
                  </a:cubicBezTo>
                  <a:close/>
                  <a:moveTo>
                    <a:pt x="11941" y="21858"/>
                  </a:moveTo>
                  <a:cubicBezTo>
                    <a:pt x="11931" y="21858"/>
                    <a:pt x="11920" y="21859"/>
                    <a:pt x="11910" y="21862"/>
                  </a:cubicBezTo>
                  <a:cubicBezTo>
                    <a:pt x="11718" y="21904"/>
                    <a:pt x="11524" y="21946"/>
                    <a:pt x="11332" y="21991"/>
                  </a:cubicBezTo>
                  <a:cubicBezTo>
                    <a:pt x="11252" y="22008"/>
                    <a:pt x="11203" y="22087"/>
                    <a:pt x="11221" y="22167"/>
                  </a:cubicBezTo>
                  <a:cubicBezTo>
                    <a:pt x="11236" y="22235"/>
                    <a:pt x="11297" y="22281"/>
                    <a:pt x="11364" y="22281"/>
                  </a:cubicBezTo>
                  <a:cubicBezTo>
                    <a:pt x="11376" y="22281"/>
                    <a:pt x="11386" y="22280"/>
                    <a:pt x="11399" y="22276"/>
                  </a:cubicBezTo>
                  <a:cubicBezTo>
                    <a:pt x="11590" y="22233"/>
                    <a:pt x="11782" y="22191"/>
                    <a:pt x="11973" y="22149"/>
                  </a:cubicBezTo>
                  <a:cubicBezTo>
                    <a:pt x="12051" y="22132"/>
                    <a:pt x="12102" y="22053"/>
                    <a:pt x="12085" y="21974"/>
                  </a:cubicBezTo>
                  <a:cubicBezTo>
                    <a:pt x="12071" y="21905"/>
                    <a:pt x="12009" y="21858"/>
                    <a:pt x="11941" y="21858"/>
                  </a:cubicBezTo>
                  <a:close/>
                  <a:moveTo>
                    <a:pt x="10504" y="22193"/>
                  </a:moveTo>
                  <a:cubicBezTo>
                    <a:pt x="10491" y="22193"/>
                    <a:pt x="10479" y="22195"/>
                    <a:pt x="10467" y="22198"/>
                  </a:cubicBezTo>
                  <a:cubicBezTo>
                    <a:pt x="10276" y="22247"/>
                    <a:pt x="10085" y="22297"/>
                    <a:pt x="9894" y="22351"/>
                  </a:cubicBezTo>
                  <a:cubicBezTo>
                    <a:pt x="9817" y="22372"/>
                    <a:pt x="9770" y="22454"/>
                    <a:pt x="9792" y="22532"/>
                  </a:cubicBezTo>
                  <a:cubicBezTo>
                    <a:pt x="9810" y="22598"/>
                    <a:pt x="9869" y="22641"/>
                    <a:pt x="9934" y="22641"/>
                  </a:cubicBezTo>
                  <a:cubicBezTo>
                    <a:pt x="9947" y="22641"/>
                    <a:pt x="9961" y="22639"/>
                    <a:pt x="9971" y="22635"/>
                  </a:cubicBezTo>
                  <a:cubicBezTo>
                    <a:pt x="10159" y="22583"/>
                    <a:pt x="10349" y="22532"/>
                    <a:pt x="10539" y="22485"/>
                  </a:cubicBezTo>
                  <a:cubicBezTo>
                    <a:pt x="10618" y="22464"/>
                    <a:pt x="10667" y="22384"/>
                    <a:pt x="10646" y="22305"/>
                  </a:cubicBezTo>
                  <a:cubicBezTo>
                    <a:pt x="10629" y="22237"/>
                    <a:pt x="10569" y="22193"/>
                    <a:pt x="10504" y="22193"/>
                  </a:cubicBezTo>
                  <a:close/>
                  <a:moveTo>
                    <a:pt x="46218" y="22147"/>
                  </a:moveTo>
                  <a:cubicBezTo>
                    <a:pt x="46186" y="22147"/>
                    <a:pt x="46155" y="22157"/>
                    <a:pt x="46128" y="22177"/>
                  </a:cubicBezTo>
                  <a:cubicBezTo>
                    <a:pt x="46073" y="22220"/>
                    <a:pt x="46017" y="22264"/>
                    <a:pt x="45962" y="22309"/>
                  </a:cubicBezTo>
                  <a:cubicBezTo>
                    <a:pt x="45861" y="22390"/>
                    <a:pt x="45762" y="22475"/>
                    <a:pt x="45666" y="22564"/>
                  </a:cubicBezTo>
                  <a:cubicBezTo>
                    <a:pt x="45607" y="22620"/>
                    <a:pt x="45603" y="22714"/>
                    <a:pt x="45659" y="22774"/>
                  </a:cubicBezTo>
                  <a:cubicBezTo>
                    <a:pt x="45687" y="22806"/>
                    <a:pt x="45727" y="22821"/>
                    <a:pt x="45767" y="22821"/>
                  </a:cubicBezTo>
                  <a:cubicBezTo>
                    <a:pt x="45803" y="22821"/>
                    <a:pt x="45839" y="22808"/>
                    <a:pt x="45866" y="22781"/>
                  </a:cubicBezTo>
                  <a:cubicBezTo>
                    <a:pt x="45958" y="22697"/>
                    <a:pt x="46052" y="22615"/>
                    <a:pt x="46148" y="22537"/>
                  </a:cubicBezTo>
                  <a:cubicBezTo>
                    <a:pt x="46201" y="22495"/>
                    <a:pt x="46253" y="22452"/>
                    <a:pt x="46308" y="22410"/>
                  </a:cubicBezTo>
                  <a:cubicBezTo>
                    <a:pt x="46372" y="22362"/>
                    <a:pt x="46383" y="22269"/>
                    <a:pt x="46335" y="22204"/>
                  </a:cubicBezTo>
                  <a:cubicBezTo>
                    <a:pt x="46306" y="22167"/>
                    <a:pt x="46262" y="22147"/>
                    <a:pt x="46218" y="22147"/>
                  </a:cubicBezTo>
                  <a:close/>
                  <a:moveTo>
                    <a:pt x="9084" y="22600"/>
                  </a:moveTo>
                  <a:cubicBezTo>
                    <a:pt x="9070" y="22600"/>
                    <a:pt x="9055" y="22602"/>
                    <a:pt x="9040" y="22606"/>
                  </a:cubicBezTo>
                  <a:cubicBezTo>
                    <a:pt x="8851" y="22667"/>
                    <a:pt x="8662" y="22730"/>
                    <a:pt x="8476" y="22796"/>
                  </a:cubicBezTo>
                  <a:cubicBezTo>
                    <a:pt x="8401" y="22823"/>
                    <a:pt x="8361" y="22908"/>
                    <a:pt x="8388" y="22985"/>
                  </a:cubicBezTo>
                  <a:cubicBezTo>
                    <a:pt x="8409" y="23045"/>
                    <a:pt x="8466" y="23083"/>
                    <a:pt x="8527" y="23083"/>
                  </a:cubicBezTo>
                  <a:cubicBezTo>
                    <a:pt x="8543" y="23083"/>
                    <a:pt x="8559" y="23079"/>
                    <a:pt x="8575" y="23075"/>
                  </a:cubicBezTo>
                  <a:cubicBezTo>
                    <a:pt x="8759" y="23011"/>
                    <a:pt x="8944" y="22947"/>
                    <a:pt x="9131" y="22888"/>
                  </a:cubicBezTo>
                  <a:cubicBezTo>
                    <a:pt x="9208" y="22862"/>
                    <a:pt x="9250" y="22780"/>
                    <a:pt x="9225" y="22702"/>
                  </a:cubicBezTo>
                  <a:cubicBezTo>
                    <a:pt x="9206" y="22640"/>
                    <a:pt x="9148" y="22600"/>
                    <a:pt x="9084" y="22600"/>
                  </a:cubicBezTo>
                  <a:close/>
                  <a:moveTo>
                    <a:pt x="7701" y="23107"/>
                  </a:moveTo>
                  <a:cubicBezTo>
                    <a:pt x="7682" y="23107"/>
                    <a:pt x="7663" y="23111"/>
                    <a:pt x="7644" y="23119"/>
                  </a:cubicBezTo>
                  <a:cubicBezTo>
                    <a:pt x="7456" y="23198"/>
                    <a:pt x="7273" y="23280"/>
                    <a:pt x="7099" y="23363"/>
                  </a:cubicBezTo>
                  <a:cubicBezTo>
                    <a:pt x="7026" y="23398"/>
                    <a:pt x="6995" y="23486"/>
                    <a:pt x="7030" y="23559"/>
                  </a:cubicBezTo>
                  <a:cubicBezTo>
                    <a:pt x="7055" y="23611"/>
                    <a:pt x="7107" y="23642"/>
                    <a:pt x="7163" y="23642"/>
                  </a:cubicBezTo>
                  <a:cubicBezTo>
                    <a:pt x="7184" y="23642"/>
                    <a:pt x="7205" y="23638"/>
                    <a:pt x="7226" y="23630"/>
                  </a:cubicBezTo>
                  <a:cubicBezTo>
                    <a:pt x="7396" y="23548"/>
                    <a:pt x="7575" y="23468"/>
                    <a:pt x="7758" y="23391"/>
                  </a:cubicBezTo>
                  <a:cubicBezTo>
                    <a:pt x="7833" y="23359"/>
                    <a:pt x="7869" y="23272"/>
                    <a:pt x="7837" y="23198"/>
                  </a:cubicBezTo>
                  <a:cubicBezTo>
                    <a:pt x="7813" y="23141"/>
                    <a:pt x="7758" y="23107"/>
                    <a:pt x="7701" y="23107"/>
                  </a:cubicBezTo>
                  <a:close/>
                  <a:moveTo>
                    <a:pt x="45161" y="23169"/>
                  </a:moveTo>
                  <a:cubicBezTo>
                    <a:pt x="45118" y="23169"/>
                    <a:pt x="45076" y="23187"/>
                    <a:pt x="45047" y="23223"/>
                  </a:cubicBezTo>
                  <a:cubicBezTo>
                    <a:pt x="44921" y="23377"/>
                    <a:pt x="44799" y="23539"/>
                    <a:pt x="44686" y="23705"/>
                  </a:cubicBezTo>
                  <a:cubicBezTo>
                    <a:pt x="44639" y="23772"/>
                    <a:pt x="44658" y="23864"/>
                    <a:pt x="44725" y="23911"/>
                  </a:cubicBezTo>
                  <a:cubicBezTo>
                    <a:pt x="44749" y="23929"/>
                    <a:pt x="44779" y="23936"/>
                    <a:pt x="44808" y="23936"/>
                  </a:cubicBezTo>
                  <a:cubicBezTo>
                    <a:pt x="44855" y="23936"/>
                    <a:pt x="44902" y="23914"/>
                    <a:pt x="44930" y="23872"/>
                  </a:cubicBezTo>
                  <a:cubicBezTo>
                    <a:pt x="45039" y="23714"/>
                    <a:pt x="45154" y="23558"/>
                    <a:pt x="45276" y="23410"/>
                  </a:cubicBezTo>
                  <a:cubicBezTo>
                    <a:pt x="45328" y="23347"/>
                    <a:pt x="45318" y="23254"/>
                    <a:pt x="45255" y="23203"/>
                  </a:cubicBezTo>
                  <a:cubicBezTo>
                    <a:pt x="45227" y="23180"/>
                    <a:pt x="45194" y="23169"/>
                    <a:pt x="45161" y="23169"/>
                  </a:cubicBezTo>
                  <a:close/>
                  <a:moveTo>
                    <a:pt x="6377" y="23759"/>
                  </a:moveTo>
                  <a:cubicBezTo>
                    <a:pt x="6352" y="23759"/>
                    <a:pt x="6327" y="23765"/>
                    <a:pt x="6304" y="23779"/>
                  </a:cubicBezTo>
                  <a:cubicBezTo>
                    <a:pt x="6128" y="23880"/>
                    <a:pt x="5957" y="23985"/>
                    <a:pt x="5794" y="24092"/>
                  </a:cubicBezTo>
                  <a:cubicBezTo>
                    <a:pt x="5726" y="24137"/>
                    <a:pt x="5706" y="24228"/>
                    <a:pt x="5752" y="24296"/>
                  </a:cubicBezTo>
                  <a:cubicBezTo>
                    <a:pt x="5780" y="24339"/>
                    <a:pt x="5828" y="24363"/>
                    <a:pt x="5875" y="24363"/>
                  </a:cubicBezTo>
                  <a:cubicBezTo>
                    <a:pt x="5904" y="24363"/>
                    <a:pt x="5932" y="24354"/>
                    <a:pt x="5957" y="24339"/>
                  </a:cubicBezTo>
                  <a:cubicBezTo>
                    <a:pt x="6114" y="24235"/>
                    <a:pt x="6281" y="24132"/>
                    <a:pt x="6451" y="24034"/>
                  </a:cubicBezTo>
                  <a:cubicBezTo>
                    <a:pt x="6521" y="23994"/>
                    <a:pt x="6545" y="23904"/>
                    <a:pt x="6505" y="23833"/>
                  </a:cubicBezTo>
                  <a:cubicBezTo>
                    <a:pt x="6478" y="23785"/>
                    <a:pt x="6428" y="23759"/>
                    <a:pt x="6377" y="23759"/>
                  </a:cubicBezTo>
                  <a:close/>
                  <a:moveTo>
                    <a:pt x="44358" y="24404"/>
                  </a:moveTo>
                  <a:cubicBezTo>
                    <a:pt x="44304" y="24404"/>
                    <a:pt x="44253" y="24433"/>
                    <a:pt x="44227" y="24484"/>
                  </a:cubicBezTo>
                  <a:cubicBezTo>
                    <a:pt x="44137" y="24662"/>
                    <a:pt x="44052" y="24845"/>
                    <a:pt x="43977" y="25031"/>
                  </a:cubicBezTo>
                  <a:cubicBezTo>
                    <a:pt x="43946" y="25106"/>
                    <a:pt x="43982" y="25192"/>
                    <a:pt x="44057" y="25223"/>
                  </a:cubicBezTo>
                  <a:cubicBezTo>
                    <a:pt x="44075" y="25230"/>
                    <a:pt x="44095" y="25234"/>
                    <a:pt x="44112" y="25234"/>
                  </a:cubicBezTo>
                  <a:cubicBezTo>
                    <a:pt x="44170" y="25234"/>
                    <a:pt x="44226" y="25199"/>
                    <a:pt x="44248" y="25144"/>
                  </a:cubicBezTo>
                  <a:cubicBezTo>
                    <a:pt x="44323" y="24965"/>
                    <a:pt x="44403" y="24789"/>
                    <a:pt x="44490" y="24618"/>
                  </a:cubicBezTo>
                  <a:cubicBezTo>
                    <a:pt x="44527" y="24546"/>
                    <a:pt x="44498" y="24457"/>
                    <a:pt x="44426" y="24420"/>
                  </a:cubicBezTo>
                  <a:cubicBezTo>
                    <a:pt x="44404" y="24409"/>
                    <a:pt x="44381" y="24404"/>
                    <a:pt x="44358" y="24404"/>
                  </a:cubicBezTo>
                  <a:close/>
                  <a:moveTo>
                    <a:pt x="5163" y="24588"/>
                  </a:moveTo>
                  <a:cubicBezTo>
                    <a:pt x="5130" y="24588"/>
                    <a:pt x="5097" y="24599"/>
                    <a:pt x="5070" y="24621"/>
                  </a:cubicBezTo>
                  <a:cubicBezTo>
                    <a:pt x="4915" y="24749"/>
                    <a:pt x="4762" y="24881"/>
                    <a:pt x="4620" y="25019"/>
                  </a:cubicBezTo>
                  <a:cubicBezTo>
                    <a:pt x="4560" y="25075"/>
                    <a:pt x="4558" y="25168"/>
                    <a:pt x="4615" y="25227"/>
                  </a:cubicBezTo>
                  <a:cubicBezTo>
                    <a:pt x="4643" y="25258"/>
                    <a:pt x="4683" y="25274"/>
                    <a:pt x="4721" y="25274"/>
                  </a:cubicBezTo>
                  <a:cubicBezTo>
                    <a:pt x="4757" y="25274"/>
                    <a:pt x="4793" y="25261"/>
                    <a:pt x="4823" y="25231"/>
                  </a:cubicBezTo>
                  <a:cubicBezTo>
                    <a:pt x="4960" y="25101"/>
                    <a:pt x="5107" y="24972"/>
                    <a:pt x="5256" y="24850"/>
                  </a:cubicBezTo>
                  <a:cubicBezTo>
                    <a:pt x="5319" y="24798"/>
                    <a:pt x="5329" y="24705"/>
                    <a:pt x="5277" y="24642"/>
                  </a:cubicBezTo>
                  <a:cubicBezTo>
                    <a:pt x="5248" y="24607"/>
                    <a:pt x="5205" y="24588"/>
                    <a:pt x="5163" y="24588"/>
                  </a:cubicBezTo>
                  <a:close/>
                  <a:moveTo>
                    <a:pt x="4118" y="25625"/>
                  </a:moveTo>
                  <a:cubicBezTo>
                    <a:pt x="4075" y="25625"/>
                    <a:pt x="4033" y="25644"/>
                    <a:pt x="4004" y="25679"/>
                  </a:cubicBezTo>
                  <a:cubicBezTo>
                    <a:pt x="3878" y="25834"/>
                    <a:pt x="3755" y="25995"/>
                    <a:pt x="3642" y="26159"/>
                  </a:cubicBezTo>
                  <a:cubicBezTo>
                    <a:pt x="3595" y="26226"/>
                    <a:pt x="3612" y="26318"/>
                    <a:pt x="3679" y="26364"/>
                  </a:cubicBezTo>
                  <a:cubicBezTo>
                    <a:pt x="3705" y="26381"/>
                    <a:pt x="3734" y="26390"/>
                    <a:pt x="3763" y="26390"/>
                  </a:cubicBezTo>
                  <a:cubicBezTo>
                    <a:pt x="3810" y="26390"/>
                    <a:pt x="3856" y="26367"/>
                    <a:pt x="3884" y="26326"/>
                  </a:cubicBezTo>
                  <a:cubicBezTo>
                    <a:pt x="3992" y="26169"/>
                    <a:pt x="4110" y="26014"/>
                    <a:pt x="4233" y="25866"/>
                  </a:cubicBezTo>
                  <a:cubicBezTo>
                    <a:pt x="4284" y="25803"/>
                    <a:pt x="4275" y="25710"/>
                    <a:pt x="4212" y="25658"/>
                  </a:cubicBezTo>
                  <a:cubicBezTo>
                    <a:pt x="4184" y="25636"/>
                    <a:pt x="4151" y="25625"/>
                    <a:pt x="4118" y="25625"/>
                  </a:cubicBezTo>
                  <a:close/>
                  <a:moveTo>
                    <a:pt x="43829" y="25776"/>
                  </a:moveTo>
                  <a:cubicBezTo>
                    <a:pt x="43764" y="25776"/>
                    <a:pt x="43705" y="25818"/>
                    <a:pt x="43687" y="25884"/>
                  </a:cubicBezTo>
                  <a:cubicBezTo>
                    <a:pt x="43634" y="26076"/>
                    <a:pt x="43588" y="26273"/>
                    <a:pt x="43551" y="26470"/>
                  </a:cubicBezTo>
                  <a:cubicBezTo>
                    <a:pt x="43536" y="26551"/>
                    <a:pt x="43588" y="26627"/>
                    <a:pt x="43669" y="26643"/>
                  </a:cubicBezTo>
                  <a:cubicBezTo>
                    <a:pt x="43678" y="26644"/>
                    <a:pt x="43687" y="26645"/>
                    <a:pt x="43695" y="26645"/>
                  </a:cubicBezTo>
                  <a:cubicBezTo>
                    <a:pt x="43766" y="26645"/>
                    <a:pt x="43827" y="26596"/>
                    <a:pt x="43842" y="26524"/>
                  </a:cubicBezTo>
                  <a:cubicBezTo>
                    <a:pt x="43876" y="26335"/>
                    <a:pt x="43920" y="26145"/>
                    <a:pt x="43971" y="25962"/>
                  </a:cubicBezTo>
                  <a:cubicBezTo>
                    <a:pt x="43993" y="25884"/>
                    <a:pt x="43946" y="25803"/>
                    <a:pt x="43868" y="25781"/>
                  </a:cubicBezTo>
                  <a:cubicBezTo>
                    <a:pt x="43855" y="25778"/>
                    <a:pt x="43842" y="25776"/>
                    <a:pt x="43829" y="25776"/>
                  </a:cubicBezTo>
                  <a:close/>
                  <a:moveTo>
                    <a:pt x="3306" y="26854"/>
                  </a:moveTo>
                  <a:cubicBezTo>
                    <a:pt x="3253" y="26854"/>
                    <a:pt x="3202" y="26882"/>
                    <a:pt x="3176" y="26933"/>
                  </a:cubicBezTo>
                  <a:cubicBezTo>
                    <a:pt x="3085" y="27105"/>
                    <a:pt x="3000" y="27289"/>
                    <a:pt x="2918" y="27474"/>
                  </a:cubicBezTo>
                  <a:cubicBezTo>
                    <a:pt x="2884" y="27549"/>
                    <a:pt x="2919" y="27635"/>
                    <a:pt x="2995" y="27667"/>
                  </a:cubicBezTo>
                  <a:cubicBezTo>
                    <a:pt x="3012" y="27675"/>
                    <a:pt x="3033" y="27680"/>
                    <a:pt x="3052" y="27680"/>
                  </a:cubicBezTo>
                  <a:cubicBezTo>
                    <a:pt x="3110" y="27680"/>
                    <a:pt x="3165" y="27647"/>
                    <a:pt x="3188" y="27592"/>
                  </a:cubicBezTo>
                  <a:cubicBezTo>
                    <a:pt x="3265" y="27412"/>
                    <a:pt x="3349" y="27237"/>
                    <a:pt x="3436" y="27069"/>
                  </a:cubicBezTo>
                  <a:cubicBezTo>
                    <a:pt x="3475" y="26997"/>
                    <a:pt x="3447" y="26908"/>
                    <a:pt x="3374" y="26871"/>
                  </a:cubicBezTo>
                  <a:cubicBezTo>
                    <a:pt x="3352" y="26859"/>
                    <a:pt x="3329" y="26854"/>
                    <a:pt x="3306" y="26854"/>
                  </a:cubicBezTo>
                  <a:close/>
                  <a:moveTo>
                    <a:pt x="43585" y="27228"/>
                  </a:moveTo>
                  <a:cubicBezTo>
                    <a:pt x="43507" y="27228"/>
                    <a:pt x="43442" y="27289"/>
                    <a:pt x="43437" y="27367"/>
                  </a:cubicBezTo>
                  <a:cubicBezTo>
                    <a:pt x="43429" y="27520"/>
                    <a:pt x="43424" y="27674"/>
                    <a:pt x="43424" y="27826"/>
                  </a:cubicBezTo>
                  <a:cubicBezTo>
                    <a:pt x="43424" y="27874"/>
                    <a:pt x="43424" y="27920"/>
                    <a:pt x="43425" y="27969"/>
                  </a:cubicBezTo>
                  <a:cubicBezTo>
                    <a:pt x="43426" y="28048"/>
                    <a:pt x="43492" y="28113"/>
                    <a:pt x="43572" y="28113"/>
                  </a:cubicBezTo>
                  <a:cubicBezTo>
                    <a:pt x="43574" y="28113"/>
                    <a:pt x="43575" y="28113"/>
                    <a:pt x="43575" y="28114"/>
                  </a:cubicBezTo>
                  <a:cubicBezTo>
                    <a:pt x="43656" y="28111"/>
                    <a:pt x="43720" y="28044"/>
                    <a:pt x="43719" y="27963"/>
                  </a:cubicBezTo>
                  <a:cubicBezTo>
                    <a:pt x="43718" y="27917"/>
                    <a:pt x="43718" y="27872"/>
                    <a:pt x="43718" y="27826"/>
                  </a:cubicBezTo>
                  <a:cubicBezTo>
                    <a:pt x="43718" y="27681"/>
                    <a:pt x="43723" y="27532"/>
                    <a:pt x="43732" y="27386"/>
                  </a:cubicBezTo>
                  <a:cubicBezTo>
                    <a:pt x="43737" y="27304"/>
                    <a:pt x="43675" y="27234"/>
                    <a:pt x="43594" y="27229"/>
                  </a:cubicBezTo>
                  <a:cubicBezTo>
                    <a:pt x="43591" y="27229"/>
                    <a:pt x="43588" y="27228"/>
                    <a:pt x="43585" y="27228"/>
                  </a:cubicBezTo>
                  <a:close/>
                  <a:moveTo>
                    <a:pt x="2743" y="28212"/>
                  </a:moveTo>
                  <a:cubicBezTo>
                    <a:pt x="2681" y="28212"/>
                    <a:pt x="2623" y="28252"/>
                    <a:pt x="2603" y="28314"/>
                  </a:cubicBezTo>
                  <a:cubicBezTo>
                    <a:pt x="2542" y="28497"/>
                    <a:pt x="2485" y="28689"/>
                    <a:pt x="2430" y="28887"/>
                  </a:cubicBezTo>
                  <a:cubicBezTo>
                    <a:pt x="2409" y="28965"/>
                    <a:pt x="2455" y="29045"/>
                    <a:pt x="2533" y="29067"/>
                  </a:cubicBezTo>
                  <a:cubicBezTo>
                    <a:pt x="2547" y="29070"/>
                    <a:pt x="2559" y="29072"/>
                    <a:pt x="2573" y="29072"/>
                  </a:cubicBezTo>
                  <a:cubicBezTo>
                    <a:pt x="2637" y="29072"/>
                    <a:pt x="2697" y="29028"/>
                    <a:pt x="2716" y="28962"/>
                  </a:cubicBezTo>
                  <a:cubicBezTo>
                    <a:pt x="2769" y="28770"/>
                    <a:pt x="2824" y="28582"/>
                    <a:pt x="2882" y="28405"/>
                  </a:cubicBezTo>
                  <a:cubicBezTo>
                    <a:pt x="2908" y="28328"/>
                    <a:pt x="2866" y="28245"/>
                    <a:pt x="2788" y="28219"/>
                  </a:cubicBezTo>
                  <a:cubicBezTo>
                    <a:pt x="2773" y="28214"/>
                    <a:pt x="2758" y="28212"/>
                    <a:pt x="2743" y="28212"/>
                  </a:cubicBezTo>
                  <a:close/>
                  <a:moveTo>
                    <a:pt x="43646" y="28698"/>
                  </a:moveTo>
                  <a:cubicBezTo>
                    <a:pt x="43639" y="28698"/>
                    <a:pt x="43632" y="28698"/>
                    <a:pt x="43625" y="28699"/>
                  </a:cubicBezTo>
                  <a:cubicBezTo>
                    <a:pt x="43545" y="28711"/>
                    <a:pt x="43489" y="28787"/>
                    <a:pt x="43501" y="28867"/>
                  </a:cubicBezTo>
                  <a:cubicBezTo>
                    <a:pt x="43530" y="29067"/>
                    <a:pt x="43570" y="29265"/>
                    <a:pt x="43617" y="29459"/>
                  </a:cubicBezTo>
                  <a:cubicBezTo>
                    <a:pt x="43634" y="29526"/>
                    <a:pt x="43694" y="29571"/>
                    <a:pt x="43760" y="29571"/>
                  </a:cubicBezTo>
                  <a:cubicBezTo>
                    <a:pt x="43772" y="29571"/>
                    <a:pt x="43783" y="29570"/>
                    <a:pt x="43796" y="29566"/>
                  </a:cubicBezTo>
                  <a:cubicBezTo>
                    <a:pt x="43874" y="29547"/>
                    <a:pt x="43922" y="29467"/>
                    <a:pt x="43904" y="29388"/>
                  </a:cubicBezTo>
                  <a:cubicBezTo>
                    <a:pt x="43858" y="29204"/>
                    <a:pt x="43821" y="29013"/>
                    <a:pt x="43792" y="28823"/>
                  </a:cubicBezTo>
                  <a:cubicBezTo>
                    <a:pt x="43782" y="28750"/>
                    <a:pt x="43718" y="28698"/>
                    <a:pt x="43646" y="28698"/>
                  </a:cubicBezTo>
                  <a:close/>
                  <a:moveTo>
                    <a:pt x="2366" y="29638"/>
                  </a:moveTo>
                  <a:cubicBezTo>
                    <a:pt x="2298" y="29638"/>
                    <a:pt x="2236" y="29684"/>
                    <a:pt x="2222" y="29754"/>
                  </a:cubicBezTo>
                  <a:cubicBezTo>
                    <a:pt x="2182" y="29947"/>
                    <a:pt x="2143" y="30142"/>
                    <a:pt x="2108" y="30337"/>
                  </a:cubicBezTo>
                  <a:cubicBezTo>
                    <a:pt x="2094" y="30417"/>
                    <a:pt x="2147" y="30494"/>
                    <a:pt x="2227" y="30509"/>
                  </a:cubicBezTo>
                  <a:cubicBezTo>
                    <a:pt x="2234" y="30510"/>
                    <a:pt x="2244" y="30512"/>
                    <a:pt x="2253" y="30512"/>
                  </a:cubicBezTo>
                  <a:cubicBezTo>
                    <a:pt x="2324" y="30512"/>
                    <a:pt x="2386" y="30461"/>
                    <a:pt x="2397" y="30390"/>
                  </a:cubicBezTo>
                  <a:cubicBezTo>
                    <a:pt x="2432" y="30198"/>
                    <a:pt x="2470" y="30006"/>
                    <a:pt x="2510" y="29815"/>
                  </a:cubicBezTo>
                  <a:cubicBezTo>
                    <a:pt x="2526" y="29736"/>
                    <a:pt x="2476" y="29657"/>
                    <a:pt x="2396" y="29641"/>
                  </a:cubicBezTo>
                  <a:cubicBezTo>
                    <a:pt x="2386" y="29639"/>
                    <a:pt x="2376" y="29638"/>
                    <a:pt x="2366" y="29638"/>
                  </a:cubicBezTo>
                  <a:close/>
                  <a:moveTo>
                    <a:pt x="44029" y="30120"/>
                  </a:moveTo>
                  <a:cubicBezTo>
                    <a:pt x="44011" y="30120"/>
                    <a:pt x="43992" y="30123"/>
                    <a:pt x="43974" y="30130"/>
                  </a:cubicBezTo>
                  <a:cubicBezTo>
                    <a:pt x="43899" y="30161"/>
                    <a:pt x="43863" y="30246"/>
                    <a:pt x="43891" y="30322"/>
                  </a:cubicBezTo>
                  <a:cubicBezTo>
                    <a:pt x="43906" y="30356"/>
                    <a:pt x="43920" y="30390"/>
                    <a:pt x="43935" y="30425"/>
                  </a:cubicBezTo>
                  <a:cubicBezTo>
                    <a:pt x="43997" y="30571"/>
                    <a:pt x="44065" y="30720"/>
                    <a:pt x="44139" y="30870"/>
                  </a:cubicBezTo>
                  <a:cubicBezTo>
                    <a:pt x="44165" y="30921"/>
                    <a:pt x="44216" y="30951"/>
                    <a:pt x="44271" y="30951"/>
                  </a:cubicBezTo>
                  <a:cubicBezTo>
                    <a:pt x="44293" y="30951"/>
                    <a:pt x="44314" y="30946"/>
                    <a:pt x="44337" y="30936"/>
                  </a:cubicBezTo>
                  <a:cubicBezTo>
                    <a:pt x="44409" y="30900"/>
                    <a:pt x="44438" y="30812"/>
                    <a:pt x="44402" y="30738"/>
                  </a:cubicBezTo>
                  <a:cubicBezTo>
                    <a:pt x="44332" y="30594"/>
                    <a:pt x="44266" y="30451"/>
                    <a:pt x="44206" y="30311"/>
                  </a:cubicBezTo>
                  <a:cubicBezTo>
                    <a:pt x="44194" y="30278"/>
                    <a:pt x="44179" y="30246"/>
                    <a:pt x="44167" y="30213"/>
                  </a:cubicBezTo>
                  <a:cubicBezTo>
                    <a:pt x="44143" y="30154"/>
                    <a:pt x="44088" y="30120"/>
                    <a:pt x="44029" y="30120"/>
                  </a:cubicBezTo>
                  <a:close/>
                  <a:moveTo>
                    <a:pt x="2107" y="31089"/>
                  </a:moveTo>
                  <a:cubicBezTo>
                    <a:pt x="2036" y="31089"/>
                    <a:pt x="1974" y="31142"/>
                    <a:pt x="1964" y="31214"/>
                  </a:cubicBezTo>
                  <a:cubicBezTo>
                    <a:pt x="1934" y="31410"/>
                    <a:pt x="1906" y="31605"/>
                    <a:pt x="1878" y="31799"/>
                  </a:cubicBezTo>
                  <a:cubicBezTo>
                    <a:pt x="1867" y="31880"/>
                    <a:pt x="1923" y="31954"/>
                    <a:pt x="2004" y="31967"/>
                  </a:cubicBezTo>
                  <a:cubicBezTo>
                    <a:pt x="2010" y="31968"/>
                    <a:pt x="2018" y="31968"/>
                    <a:pt x="2025" y="31968"/>
                  </a:cubicBezTo>
                  <a:cubicBezTo>
                    <a:pt x="2097" y="31968"/>
                    <a:pt x="2160" y="31915"/>
                    <a:pt x="2170" y="31841"/>
                  </a:cubicBezTo>
                  <a:cubicBezTo>
                    <a:pt x="2197" y="31647"/>
                    <a:pt x="2226" y="31453"/>
                    <a:pt x="2255" y="31258"/>
                  </a:cubicBezTo>
                  <a:cubicBezTo>
                    <a:pt x="2267" y="31178"/>
                    <a:pt x="2212" y="31102"/>
                    <a:pt x="2131" y="31091"/>
                  </a:cubicBezTo>
                  <a:cubicBezTo>
                    <a:pt x="2123" y="31089"/>
                    <a:pt x="2115" y="31089"/>
                    <a:pt x="2107" y="31089"/>
                  </a:cubicBezTo>
                  <a:close/>
                  <a:moveTo>
                    <a:pt x="44705" y="31427"/>
                  </a:moveTo>
                  <a:cubicBezTo>
                    <a:pt x="44678" y="31427"/>
                    <a:pt x="44651" y="31434"/>
                    <a:pt x="44627" y="31449"/>
                  </a:cubicBezTo>
                  <a:cubicBezTo>
                    <a:pt x="44559" y="31493"/>
                    <a:pt x="44536" y="31585"/>
                    <a:pt x="44581" y="31653"/>
                  </a:cubicBezTo>
                  <a:cubicBezTo>
                    <a:pt x="44681" y="31815"/>
                    <a:pt x="44789" y="31978"/>
                    <a:pt x="44910" y="32150"/>
                  </a:cubicBezTo>
                  <a:cubicBezTo>
                    <a:pt x="44938" y="32191"/>
                    <a:pt x="44984" y="32214"/>
                    <a:pt x="45031" y="32214"/>
                  </a:cubicBezTo>
                  <a:cubicBezTo>
                    <a:pt x="45060" y="32214"/>
                    <a:pt x="45088" y="32205"/>
                    <a:pt x="45114" y="32186"/>
                  </a:cubicBezTo>
                  <a:cubicBezTo>
                    <a:pt x="45181" y="32140"/>
                    <a:pt x="45199" y="32048"/>
                    <a:pt x="45152" y="31981"/>
                  </a:cubicBezTo>
                  <a:cubicBezTo>
                    <a:pt x="45035" y="31813"/>
                    <a:pt x="44930" y="31654"/>
                    <a:pt x="44830" y="31495"/>
                  </a:cubicBezTo>
                  <a:cubicBezTo>
                    <a:pt x="44802" y="31451"/>
                    <a:pt x="44754" y="31427"/>
                    <a:pt x="44705" y="31427"/>
                  </a:cubicBezTo>
                  <a:close/>
                  <a:moveTo>
                    <a:pt x="45555" y="32633"/>
                  </a:moveTo>
                  <a:cubicBezTo>
                    <a:pt x="45524" y="32633"/>
                    <a:pt x="45492" y="32643"/>
                    <a:pt x="45465" y="32664"/>
                  </a:cubicBezTo>
                  <a:cubicBezTo>
                    <a:pt x="45401" y="32713"/>
                    <a:pt x="45388" y="32805"/>
                    <a:pt x="45438" y="32870"/>
                  </a:cubicBezTo>
                  <a:cubicBezTo>
                    <a:pt x="45560" y="33026"/>
                    <a:pt x="45681" y="33181"/>
                    <a:pt x="45804" y="33336"/>
                  </a:cubicBezTo>
                  <a:cubicBezTo>
                    <a:pt x="45832" y="33372"/>
                    <a:pt x="45876" y="33391"/>
                    <a:pt x="45919" y="33391"/>
                  </a:cubicBezTo>
                  <a:cubicBezTo>
                    <a:pt x="45952" y="33391"/>
                    <a:pt x="45984" y="33380"/>
                    <a:pt x="46011" y="33360"/>
                  </a:cubicBezTo>
                  <a:cubicBezTo>
                    <a:pt x="46074" y="33309"/>
                    <a:pt x="46084" y="33216"/>
                    <a:pt x="46034" y="33153"/>
                  </a:cubicBezTo>
                  <a:cubicBezTo>
                    <a:pt x="45912" y="32999"/>
                    <a:pt x="45790" y="32846"/>
                    <a:pt x="45671" y="32691"/>
                  </a:cubicBezTo>
                  <a:cubicBezTo>
                    <a:pt x="45643" y="32653"/>
                    <a:pt x="45599" y="32633"/>
                    <a:pt x="45555" y="32633"/>
                  </a:cubicBezTo>
                  <a:close/>
                  <a:moveTo>
                    <a:pt x="1897" y="32549"/>
                  </a:moveTo>
                  <a:cubicBezTo>
                    <a:pt x="1827" y="32549"/>
                    <a:pt x="1765" y="32602"/>
                    <a:pt x="1755" y="32675"/>
                  </a:cubicBezTo>
                  <a:lnTo>
                    <a:pt x="1672" y="33259"/>
                  </a:lnTo>
                  <a:cubicBezTo>
                    <a:pt x="1661" y="33340"/>
                    <a:pt x="1716" y="33414"/>
                    <a:pt x="1798" y="33425"/>
                  </a:cubicBezTo>
                  <a:cubicBezTo>
                    <a:pt x="1804" y="33428"/>
                    <a:pt x="1811" y="33428"/>
                    <a:pt x="1818" y="33428"/>
                  </a:cubicBezTo>
                  <a:cubicBezTo>
                    <a:pt x="1891" y="33428"/>
                    <a:pt x="1954" y="33374"/>
                    <a:pt x="1964" y="33301"/>
                  </a:cubicBezTo>
                  <a:lnTo>
                    <a:pt x="2046" y="32717"/>
                  </a:lnTo>
                  <a:cubicBezTo>
                    <a:pt x="2058" y="32637"/>
                    <a:pt x="2002" y="32562"/>
                    <a:pt x="1921" y="32551"/>
                  </a:cubicBezTo>
                  <a:cubicBezTo>
                    <a:pt x="1913" y="32549"/>
                    <a:pt x="1905" y="32549"/>
                    <a:pt x="1897" y="32549"/>
                  </a:cubicBezTo>
                  <a:close/>
                  <a:moveTo>
                    <a:pt x="46474" y="33784"/>
                  </a:moveTo>
                  <a:cubicBezTo>
                    <a:pt x="46441" y="33784"/>
                    <a:pt x="46408" y="33795"/>
                    <a:pt x="46381" y="33817"/>
                  </a:cubicBezTo>
                  <a:cubicBezTo>
                    <a:pt x="46318" y="33868"/>
                    <a:pt x="46308" y="33961"/>
                    <a:pt x="46359" y="34025"/>
                  </a:cubicBezTo>
                  <a:cubicBezTo>
                    <a:pt x="46483" y="34178"/>
                    <a:pt x="46604" y="34331"/>
                    <a:pt x="46726" y="34485"/>
                  </a:cubicBezTo>
                  <a:cubicBezTo>
                    <a:pt x="46755" y="34522"/>
                    <a:pt x="46798" y="34542"/>
                    <a:pt x="46841" y="34542"/>
                  </a:cubicBezTo>
                  <a:cubicBezTo>
                    <a:pt x="46872" y="34542"/>
                    <a:pt x="46904" y="34532"/>
                    <a:pt x="46933" y="34509"/>
                  </a:cubicBezTo>
                  <a:cubicBezTo>
                    <a:pt x="46996" y="34459"/>
                    <a:pt x="47007" y="34366"/>
                    <a:pt x="46958" y="34301"/>
                  </a:cubicBezTo>
                  <a:cubicBezTo>
                    <a:pt x="46836" y="34147"/>
                    <a:pt x="46712" y="33993"/>
                    <a:pt x="46588" y="33838"/>
                  </a:cubicBezTo>
                  <a:cubicBezTo>
                    <a:pt x="46559" y="33803"/>
                    <a:pt x="46517" y="33784"/>
                    <a:pt x="46474" y="33784"/>
                  </a:cubicBezTo>
                  <a:close/>
                  <a:moveTo>
                    <a:pt x="1694" y="34009"/>
                  </a:moveTo>
                  <a:cubicBezTo>
                    <a:pt x="1622" y="34009"/>
                    <a:pt x="1561" y="34061"/>
                    <a:pt x="1550" y="34135"/>
                  </a:cubicBezTo>
                  <a:lnTo>
                    <a:pt x="1468" y="34719"/>
                  </a:lnTo>
                  <a:cubicBezTo>
                    <a:pt x="1455" y="34800"/>
                    <a:pt x="1511" y="34874"/>
                    <a:pt x="1593" y="34885"/>
                  </a:cubicBezTo>
                  <a:cubicBezTo>
                    <a:pt x="1599" y="34887"/>
                    <a:pt x="1607" y="34887"/>
                    <a:pt x="1613" y="34887"/>
                  </a:cubicBezTo>
                  <a:cubicBezTo>
                    <a:pt x="1685" y="34887"/>
                    <a:pt x="1748" y="34835"/>
                    <a:pt x="1759" y="34761"/>
                  </a:cubicBezTo>
                  <a:lnTo>
                    <a:pt x="1841" y="34177"/>
                  </a:lnTo>
                  <a:cubicBezTo>
                    <a:pt x="1853" y="34096"/>
                    <a:pt x="1798" y="34022"/>
                    <a:pt x="1716" y="34010"/>
                  </a:cubicBezTo>
                  <a:cubicBezTo>
                    <a:pt x="1709" y="34009"/>
                    <a:pt x="1701" y="34009"/>
                    <a:pt x="1694" y="34009"/>
                  </a:cubicBezTo>
                  <a:close/>
                  <a:moveTo>
                    <a:pt x="47373" y="34953"/>
                  </a:moveTo>
                  <a:cubicBezTo>
                    <a:pt x="47343" y="34953"/>
                    <a:pt x="47313" y="34962"/>
                    <a:pt x="47287" y="34980"/>
                  </a:cubicBezTo>
                  <a:cubicBezTo>
                    <a:pt x="47222" y="35028"/>
                    <a:pt x="47206" y="35121"/>
                    <a:pt x="47254" y="35187"/>
                  </a:cubicBezTo>
                  <a:cubicBezTo>
                    <a:pt x="47376" y="35354"/>
                    <a:pt x="47483" y="35511"/>
                    <a:pt x="47585" y="35666"/>
                  </a:cubicBezTo>
                  <a:cubicBezTo>
                    <a:pt x="47614" y="35710"/>
                    <a:pt x="47661" y="35734"/>
                    <a:pt x="47709" y="35734"/>
                  </a:cubicBezTo>
                  <a:cubicBezTo>
                    <a:pt x="47737" y="35734"/>
                    <a:pt x="47765" y="35725"/>
                    <a:pt x="47789" y="35709"/>
                  </a:cubicBezTo>
                  <a:cubicBezTo>
                    <a:pt x="47858" y="35665"/>
                    <a:pt x="47877" y="35574"/>
                    <a:pt x="47832" y="35505"/>
                  </a:cubicBezTo>
                  <a:cubicBezTo>
                    <a:pt x="47728" y="35346"/>
                    <a:pt x="47617" y="35186"/>
                    <a:pt x="47493" y="35013"/>
                  </a:cubicBezTo>
                  <a:cubicBezTo>
                    <a:pt x="47465" y="34974"/>
                    <a:pt x="47419" y="34953"/>
                    <a:pt x="47373" y="34953"/>
                  </a:cubicBezTo>
                  <a:close/>
                  <a:moveTo>
                    <a:pt x="1490" y="35470"/>
                  </a:moveTo>
                  <a:cubicBezTo>
                    <a:pt x="1417" y="35470"/>
                    <a:pt x="1355" y="35524"/>
                    <a:pt x="1345" y="35596"/>
                  </a:cubicBezTo>
                  <a:lnTo>
                    <a:pt x="1262" y="36181"/>
                  </a:lnTo>
                  <a:cubicBezTo>
                    <a:pt x="1250" y="36261"/>
                    <a:pt x="1306" y="36336"/>
                    <a:pt x="1387" y="36347"/>
                  </a:cubicBezTo>
                  <a:cubicBezTo>
                    <a:pt x="1393" y="36348"/>
                    <a:pt x="1402" y="36348"/>
                    <a:pt x="1408" y="36348"/>
                  </a:cubicBezTo>
                  <a:cubicBezTo>
                    <a:pt x="1480" y="36348"/>
                    <a:pt x="1543" y="36295"/>
                    <a:pt x="1553" y="36223"/>
                  </a:cubicBezTo>
                  <a:lnTo>
                    <a:pt x="1636" y="35638"/>
                  </a:lnTo>
                  <a:cubicBezTo>
                    <a:pt x="1647" y="35558"/>
                    <a:pt x="1593" y="35483"/>
                    <a:pt x="1511" y="35471"/>
                  </a:cubicBezTo>
                  <a:cubicBezTo>
                    <a:pt x="1504" y="35470"/>
                    <a:pt x="1497" y="35470"/>
                    <a:pt x="1490" y="35470"/>
                  </a:cubicBezTo>
                  <a:close/>
                  <a:moveTo>
                    <a:pt x="48161" y="36200"/>
                  </a:moveTo>
                  <a:cubicBezTo>
                    <a:pt x="48138" y="36200"/>
                    <a:pt x="48115" y="36205"/>
                    <a:pt x="48093" y="36217"/>
                  </a:cubicBezTo>
                  <a:cubicBezTo>
                    <a:pt x="48021" y="36255"/>
                    <a:pt x="47993" y="36343"/>
                    <a:pt x="48031" y="36416"/>
                  </a:cubicBezTo>
                  <a:cubicBezTo>
                    <a:pt x="48124" y="36591"/>
                    <a:pt x="48207" y="36766"/>
                    <a:pt x="48280" y="36937"/>
                  </a:cubicBezTo>
                  <a:cubicBezTo>
                    <a:pt x="48302" y="36992"/>
                    <a:pt x="48358" y="37025"/>
                    <a:pt x="48415" y="37025"/>
                  </a:cubicBezTo>
                  <a:cubicBezTo>
                    <a:pt x="48434" y="37025"/>
                    <a:pt x="48454" y="37022"/>
                    <a:pt x="48472" y="37015"/>
                  </a:cubicBezTo>
                  <a:cubicBezTo>
                    <a:pt x="48548" y="36983"/>
                    <a:pt x="48583" y="36896"/>
                    <a:pt x="48550" y="36822"/>
                  </a:cubicBezTo>
                  <a:cubicBezTo>
                    <a:pt x="48475" y="36644"/>
                    <a:pt x="48388" y="36461"/>
                    <a:pt x="48291" y="36279"/>
                  </a:cubicBezTo>
                  <a:cubicBezTo>
                    <a:pt x="48265" y="36229"/>
                    <a:pt x="48214" y="36200"/>
                    <a:pt x="48161" y="36200"/>
                  </a:cubicBezTo>
                  <a:close/>
                  <a:moveTo>
                    <a:pt x="12664" y="36977"/>
                  </a:moveTo>
                  <a:cubicBezTo>
                    <a:pt x="12464" y="36982"/>
                    <a:pt x="12265" y="36990"/>
                    <a:pt x="12067" y="37006"/>
                  </a:cubicBezTo>
                  <a:cubicBezTo>
                    <a:pt x="11986" y="37013"/>
                    <a:pt x="11926" y="37083"/>
                    <a:pt x="11932" y="37165"/>
                  </a:cubicBezTo>
                  <a:cubicBezTo>
                    <a:pt x="11938" y="37242"/>
                    <a:pt x="12003" y="37302"/>
                    <a:pt x="12079" y="37302"/>
                  </a:cubicBezTo>
                  <a:cubicBezTo>
                    <a:pt x="12082" y="37302"/>
                    <a:pt x="12087" y="37302"/>
                    <a:pt x="12091" y="37300"/>
                  </a:cubicBezTo>
                  <a:cubicBezTo>
                    <a:pt x="12282" y="37286"/>
                    <a:pt x="12477" y="37276"/>
                    <a:pt x="12670" y="37272"/>
                  </a:cubicBezTo>
                  <a:cubicBezTo>
                    <a:pt x="12752" y="37269"/>
                    <a:pt x="12817" y="37202"/>
                    <a:pt x="12815" y="37121"/>
                  </a:cubicBezTo>
                  <a:cubicBezTo>
                    <a:pt x="12813" y="37040"/>
                    <a:pt x="12746" y="36980"/>
                    <a:pt x="12664" y="36977"/>
                  </a:cubicBezTo>
                  <a:close/>
                  <a:moveTo>
                    <a:pt x="13550" y="36993"/>
                  </a:moveTo>
                  <a:cubicBezTo>
                    <a:pt x="13470" y="36993"/>
                    <a:pt x="13409" y="37055"/>
                    <a:pt x="13406" y="37133"/>
                  </a:cubicBezTo>
                  <a:cubicBezTo>
                    <a:pt x="13402" y="37214"/>
                    <a:pt x="13464" y="37283"/>
                    <a:pt x="13545" y="37287"/>
                  </a:cubicBezTo>
                  <a:cubicBezTo>
                    <a:pt x="13732" y="37297"/>
                    <a:pt x="13928" y="37312"/>
                    <a:pt x="14127" y="37330"/>
                  </a:cubicBezTo>
                  <a:cubicBezTo>
                    <a:pt x="14132" y="37332"/>
                    <a:pt x="14136" y="37332"/>
                    <a:pt x="14141" y="37332"/>
                  </a:cubicBezTo>
                  <a:cubicBezTo>
                    <a:pt x="14216" y="37332"/>
                    <a:pt x="14280" y="37273"/>
                    <a:pt x="14288" y="37197"/>
                  </a:cubicBezTo>
                  <a:cubicBezTo>
                    <a:pt x="14296" y="37117"/>
                    <a:pt x="14237" y="37045"/>
                    <a:pt x="14155" y="37037"/>
                  </a:cubicBezTo>
                  <a:cubicBezTo>
                    <a:pt x="13953" y="37018"/>
                    <a:pt x="13753" y="37004"/>
                    <a:pt x="13561" y="36993"/>
                  </a:cubicBezTo>
                  <a:cubicBezTo>
                    <a:pt x="13557" y="36993"/>
                    <a:pt x="13553" y="36993"/>
                    <a:pt x="13550" y="36993"/>
                  </a:cubicBezTo>
                  <a:close/>
                  <a:moveTo>
                    <a:pt x="11203" y="37112"/>
                  </a:moveTo>
                  <a:cubicBezTo>
                    <a:pt x="11195" y="37112"/>
                    <a:pt x="11187" y="37113"/>
                    <a:pt x="11179" y="37114"/>
                  </a:cubicBezTo>
                  <a:cubicBezTo>
                    <a:pt x="10985" y="37147"/>
                    <a:pt x="10788" y="37184"/>
                    <a:pt x="10592" y="37229"/>
                  </a:cubicBezTo>
                  <a:cubicBezTo>
                    <a:pt x="10512" y="37245"/>
                    <a:pt x="10462" y="37323"/>
                    <a:pt x="10480" y="37404"/>
                  </a:cubicBezTo>
                  <a:cubicBezTo>
                    <a:pt x="10493" y="37473"/>
                    <a:pt x="10555" y="37519"/>
                    <a:pt x="10622" y="37519"/>
                  </a:cubicBezTo>
                  <a:cubicBezTo>
                    <a:pt x="10633" y="37519"/>
                    <a:pt x="10643" y="37518"/>
                    <a:pt x="10657" y="37515"/>
                  </a:cubicBezTo>
                  <a:cubicBezTo>
                    <a:pt x="10846" y="37473"/>
                    <a:pt x="11038" y="37436"/>
                    <a:pt x="11226" y="37405"/>
                  </a:cubicBezTo>
                  <a:cubicBezTo>
                    <a:pt x="11307" y="37392"/>
                    <a:pt x="11360" y="37315"/>
                    <a:pt x="11348" y="37236"/>
                  </a:cubicBezTo>
                  <a:cubicBezTo>
                    <a:pt x="11336" y="37163"/>
                    <a:pt x="11273" y="37112"/>
                    <a:pt x="11203" y="37112"/>
                  </a:cubicBezTo>
                  <a:close/>
                  <a:moveTo>
                    <a:pt x="15019" y="37142"/>
                  </a:moveTo>
                  <a:cubicBezTo>
                    <a:pt x="14947" y="37142"/>
                    <a:pt x="14883" y="37194"/>
                    <a:pt x="14872" y="37268"/>
                  </a:cubicBezTo>
                  <a:cubicBezTo>
                    <a:pt x="14860" y="37349"/>
                    <a:pt x="14917" y="37425"/>
                    <a:pt x="14996" y="37436"/>
                  </a:cubicBezTo>
                  <a:cubicBezTo>
                    <a:pt x="15188" y="37464"/>
                    <a:pt x="15382" y="37497"/>
                    <a:pt x="15574" y="37530"/>
                  </a:cubicBezTo>
                  <a:cubicBezTo>
                    <a:pt x="15583" y="37531"/>
                    <a:pt x="15590" y="37533"/>
                    <a:pt x="15600" y="37533"/>
                  </a:cubicBezTo>
                  <a:cubicBezTo>
                    <a:pt x="15671" y="37533"/>
                    <a:pt x="15733" y="37482"/>
                    <a:pt x="15745" y="37410"/>
                  </a:cubicBezTo>
                  <a:cubicBezTo>
                    <a:pt x="15760" y="37330"/>
                    <a:pt x="15705" y="37254"/>
                    <a:pt x="15625" y="37240"/>
                  </a:cubicBezTo>
                  <a:cubicBezTo>
                    <a:pt x="15430" y="37205"/>
                    <a:pt x="15236" y="37173"/>
                    <a:pt x="15040" y="37144"/>
                  </a:cubicBezTo>
                  <a:cubicBezTo>
                    <a:pt x="15033" y="37143"/>
                    <a:pt x="15026" y="37142"/>
                    <a:pt x="15019" y="37142"/>
                  </a:cubicBezTo>
                  <a:close/>
                  <a:moveTo>
                    <a:pt x="1285" y="36930"/>
                  </a:moveTo>
                  <a:cubicBezTo>
                    <a:pt x="1214" y="36930"/>
                    <a:pt x="1150" y="36984"/>
                    <a:pt x="1140" y="37056"/>
                  </a:cubicBezTo>
                  <a:lnTo>
                    <a:pt x="1057" y="37641"/>
                  </a:lnTo>
                  <a:cubicBezTo>
                    <a:pt x="1046" y="37721"/>
                    <a:pt x="1101" y="37796"/>
                    <a:pt x="1182" y="37807"/>
                  </a:cubicBezTo>
                  <a:cubicBezTo>
                    <a:pt x="1189" y="37808"/>
                    <a:pt x="1196" y="37808"/>
                    <a:pt x="1203" y="37808"/>
                  </a:cubicBezTo>
                  <a:cubicBezTo>
                    <a:pt x="1275" y="37808"/>
                    <a:pt x="1339" y="37756"/>
                    <a:pt x="1349" y="37681"/>
                  </a:cubicBezTo>
                  <a:lnTo>
                    <a:pt x="1431" y="37098"/>
                  </a:lnTo>
                  <a:cubicBezTo>
                    <a:pt x="1443" y="37018"/>
                    <a:pt x="1387" y="36943"/>
                    <a:pt x="1306" y="36931"/>
                  </a:cubicBezTo>
                  <a:cubicBezTo>
                    <a:pt x="1299" y="36930"/>
                    <a:pt x="1292" y="36930"/>
                    <a:pt x="1285" y="36930"/>
                  </a:cubicBezTo>
                  <a:close/>
                  <a:moveTo>
                    <a:pt x="16466" y="37407"/>
                  </a:moveTo>
                  <a:cubicBezTo>
                    <a:pt x="16399" y="37407"/>
                    <a:pt x="16338" y="37454"/>
                    <a:pt x="16323" y="37524"/>
                  </a:cubicBezTo>
                  <a:cubicBezTo>
                    <a:pt x="16307" y="37603"/>
                    <a:pt x="16358" y="37680"/>
                    <a:pt x="16438" y="37697"/>
                  </a:cubicBezTo>
                  <a:cubicBezTo>
                    <a:pt x="16630" y="37737"/>
                    <a:pt x="16822" y="37778"/>
                    <a:pt x="17013" y="37822"/>
                  </a:cubicBezTo>
                  <a:cubicBezTo>
                    <a:pt x="17023" y="37824"/>
                    <a:pt x="17035" y="37825"/>
                    <a:pt x="17045" y="37825"/>
                  </a:cubicBezTo>
                  <a:cubicBezTo>
                    <a:pt x="17112" y="37825"/>
                    <a:pt x="17173" y="37778"/>
                    <a:pt x="17188" y="37710"/>
                  </a:cubicBezTo>
                  <a:cubicBezTo>
                    <a:pt x="17204" y="37632"/>
                    <a:pt x="17156" y="37553"/>
                    <a:pt x="17075" y="37535"/>
                  </a:cubicBezTo>
                  <a:cubicBezTo>
                    <a:pt x="16883" y="37493"/>
                    <a:pt x="16689" y="37449"/>
                    <a:pt x="16497" y="37410"/>
                  </a:cubicBezTo>
                  <a:cubicBezTo>
                    <a:pt x="16487" y="37408"/>
                    <a:pt x="16476" y="37407"/>
                    <a:pt x="16466" y="37407"/>
                  </a:cubicBezTo>
                  <a:close/>
                  <a:moveTo>
                    <a:pt x="9769" y="37451"/>
                  </a:moveTo>
                  <a:cubicBezTo>
                    <a:pt x="9754" y="37451"/>
                    <a:pt x="9739" y="37453"/>
                    <a:pt x="9725" y="37458"/>
                  </a:cubicBezTo>
                  <a:cubicBezTo>
                    <a:pt x="9537" y="37515"/>
                    <a:pt x="9346" y="37580"/>
                    <a:pt x="9159" y="37648"/>
                  </a:cubicBezTo>
                  <a:cubicBezTo>
                    <a:pt x="9083" y="37677"/>
                    <a:pt x="9043" y="37762"/>
                    <a:pt x="9072" y="37838"/>
                  </a:cubicBezTo>
                  <a:cubicBezTo>
                    <a:pt x="9093" y="37897"/>
                    <a:pt x="9149" y="37935"/>
                    <a:pt x="9209" y="37935"/>
                  </a:cubicBezTo>
                  <a:cubicBezTo>
                    <a:pt x="9226" y="37935"/>
                    <a:pt x="9244" y="37932"/>
                    <a:pt x="9261" y="37925"/>
                  </a:cubicBezTo>
                  <a:cubicBezTo>
                    <a:pt x="9444" y="37858"/>
                    <a:pt x="9630" y="37796"/>
                    <a:pt x="9813" y="37739"/>
                  </a:cubicBezTo>
                  <a:cubicBezTo>
                    <a:pt x="9890" y="37714"/>
                    <a:pt x="9934" y="37632"/>
                    <a:pt x="9910" y="37555"/>
                  </a:cubicBezTo>
                  <a:cubicBezTo>
                    <a:pt x="9889" y="37492"/>
                    <a:pt x="9831" y="37451"/>
                    <a:pt x="9769" y="37451"/>
                  </a:cubicBezTo>
                  <a:close/>
                  <a:moveTo>
                    <a:pt x="17909" y="37729"/>
                  </a:moveTo>
                  <a:cubicBezTo>
                    <a:pt x="17842" y="37729"/>
                    <a:pt x="17780" y="37774"/>
                    <a:pt x="17765" y="37843"/>
                  </a:cubicBezTo>
                  <a:cubicBezTo>
                    <a:pt x="17746" y="37922"/>
                    <a:pt x="17796" y="38002"/>
                    <a:pt x="17875" y="38020"/>
                  </a:cubicBezTo>
                  <a:lnTo>
                    <a:pt x="18448" y="38155"/>
                  </a:lnTo>
                  <a:cubicBezTo>
                    <a:pt x="18461" y="38158"/>
                    <a:pt x="18471" y="38159"/>
                    <a:pt x="18482" y="38159"/>
                  </a:cubicBezTo>
                  <a:cubicBezTo>
                    <a:pt x="18548" y="38159"/>
                    <a:pt x="18608" y="38113"/>
                    <a:pt x="18626" y="38046"/>
                  </a:cubicBezTo>
                  <a:cubicBezTo>
                    <a:pt x="18644" y="37967"/>
                    <a:pt x="18595" y="37887"/>
                    <a:pt x="18515" y="37869"/>
                  </a:cubicBezTo>
                  <a:lnTo>
                    <a:pt x="17942" y="37733"/>
                  </a:lnTo>
                  <a:cubicBezTo>
                    <a:pt x="17931" y="37731"/>
                    <a:pt x="17920" y="37729"/>
                    <a:pt x="17909" y="37729"/>
                  </a:cubicBezTo>
                  <a:close/>
                  <a:moveTo>
                    <a:pt x="48701" y="37566"/>
                  </a:moveTo>
                  <a:cubicBezTo>
                    <a:pt x="48688" y="37566"/>
                    <a:pt x="48676" y="37568"/>
                    <a:pt x="48663" y="37571"/>
                  </a:cubicBezTo>
                  <a:cubicBezTo>
                    <a:pt x="48585" y="37592"/>
                    <a:pt x="48537" y="37671"/>
                    <a:pt x="48558" y="37751"/>
                  </a:cubicBezTo>
                  <a:cubicBezTo>
                    <a:pt x="48606" y="37936"/>
                    <a:pt x="48645" y="38126"/>
                    <a:pt x="48671" y="38312"/>
                  </a:cubicBezTo>
                  <a:cubicBezTo>
                    <a:pt x="48681" y="38385"/>
                    <a:pt x="48744" y="38438"/>
                    <a:pt x="48816" y="38438"/>
                  </a:cubicBezTo>
                  <a:cubicBezTo>
                    <a:pt x="48822" y="38438"/>
                    <a:pt x="48830" y="38437"/>
                    <a:pt x="48837" y="38437"/>
                  </a:cubicBezTo>
                  <a:cubicBezTo>
                    <a:pt x="48916" y="38425"/>
                    <a:pt x="48973" y="38351"/>
                    <a:pt x="48962" y="38271"/>
                  </a:cubicBezTo>
                  <a:cubicBezTo>
                    <a:pt x="48934" y="38075"/>
                    <a:pt x="48893" y="37874"/>
                    <a:pt x="48843" y="37677"/>
                  </a:cubicBezTo>
                  <a:cubicBezTo>
                    <a:pt x="48825" y="37610"/>
                    <a:pt x="48766" y="37566"/>
                    <a:pt x="48701" y="37566"/>
                  </a:cubicBezTo>
                  <a:close/>
                  <a:moveTo>
                    <a:pt x="19344" y="38064"/>
                  </a:moveTo>
                  <a:cubicBezTo>
                    <a:pt x="19277" y="38064"/>
                    <a:pt x="19217" y="38109"/>
                    <a:pt x="19200" y="38179"/>
                  </a:cubicBezTo>
                  <a:cubicBezTo>
                    <a:pt x="19183" y="38258"/>
                    <a:pt x="19231" y="38338"/>
                    <a:pt x="19312" y="38355"/>
                  </a:cubicBezTo>
                  <a:cubicBezTo>
                    <a:pt x="19504" y="38398"/>
                    <a:pt x="19696" y="38441"/>
                    <a:pt x="19890" y="38482"/>
                  </a:cubicBezTo>
                  <a:cubicBezTo>
                    <a:pt x="19900" y="38483"/>
                    <a:pt x="19910" y="38484"/>
                    <a:pt x="19921" y="38484"/>
                  </a:cubicBezTo>
                  <a:cubicBezTo>
                    <a:pt x="19989" y="38484"/>
                    <a:pt x="20050" y="38438"/>
                    <a:pt x="20065" y="38370"/>
                  </a:cubicBezTo>
                  <a:cubicBezTo>
                    <a:pt x="20082" y="38289"/>
                    <a:pt x="20031" y="38211"/>
                    <a:pt x="19952" y="38194"/>
                  </a:cubicBezTo>
                  <a:cubicBezTo>
                    <a:pt x="19761" y="38153"/>
                    <a:pt x="19568" y="38111"/>
                    <a:pt x="19377" y="38067"/>
                  </a:cubicBezTo>
                  <a:cubicBezTo>
                    <a:pt x="19366" y="38065"/>
                    <a:pt x="19355" y="38064"/>
                    <a:pt x="19344" y="38064"/>
                  </a:cubicBezTo>
                  <a:close/>
                  <a:moveTo>
                    <a:pt x="8390" y="37974"/>
                  </a:moveTo>
                  <a:cubicBezTo>
                    <a:pt x="8370" y="37974"/>
                    <a:pt x="8350" y="37978"/>
                    <a:pt x="8331" y="37987"/>
                  </a:cubicBezTo>
                  <a:cubicBezTo>
                    <a:pt x="8153" y="38066"/>
                    <a:pt x="7973" y="38153"/>
                    <a:pt x="7792" y="38243"/>
                  </a:cubicBezTo>
                  <a:cubicBezTo>
                    <a:pt x="7718" y="38279"/>
                    <a:pt x="7690" y="38368"/>
                    <a:pt x="7726" y="38441"/>
                  </a:cubicBezTo>
                  <a:cubicBezTo>
                    <a:pt x="7752" y="38492"/>
                    <a:pt x="7804" y="38521"/>
                    <a:pt x="7857" y="38521"/>
                  </a:cubicBezTo>
                  <a:cubicBezTo>
                    <a:pt x="7880" y="38521"/>
                    <a:pt x="7903" y="38516"/>
                    <a:pt x="7923" y="38506"/>
                  </a:cubicBezTo>
                  <a:cubicBezTo>
                    <a:pt x="8100" y="38417"/>
                    <a:pt x="8278" y="38334"/>
                    <a:pt x="8451" y="38256"/>
                  </a:cubicBezTo>
                  <a:cubicBezTo>
                    <a:pt x="8526" y="38222"/>
                    <a:pt x="8559" y="38136"/>
                    <a:pt x="8526" y="38061"/>
                  </a:cubicBezTo>
                  <a:cubicBezTo>
                    <a:pt x="8501" y="38006"/>
                    <a:pt x="8447" y="37974"/>
                    <a:pt x="8390" y="37974"/>
                  </a:cubicBezTo>
                  <a:close/>
                  <a:moveTo>
                    <a:pt x="20786" y="38362"/>
                  </a:moveTo>
                  <a:cubicBezTo>
                    <a:pt x="20717" y="38362"/>
                    <a:pt x="20655" y="38412"/>
                    <a:pt x="20643" y="38483"/>
                  </a:cubicBezTo>
                  <a:cubicBezTo>
                    <a:pt x="20628" y="38563"/>
                    <a:pt x="20681" y="38640"/>
                    <a:pt x="20762" y="38654"/>
                  </a:cubicBezTo>
                  <a:cubicBezTo>
                    <a:pt x="20956" y="38691"/>
                    <a:pt x="21151" y="38725"/>
                    <a:pt x="21347" y="38753"/>
                  </a:cubicBezTo>
                  <a:cubicBezTo>
                    <a:pt x="21355" y="38756"/>
                    <a:pt x="21362" y="38756"/>
                    <a:pt x="21370" y="38756"/>
                  </a:cubicBezTo>
                  <a:cubicBezTo>
                    <a:pt x="21440" y="38756"/>
                    <a:pt x="21504" y="38704"/>
                    <a:pt x="21515" y="38632"/>
                  </a:cubicBezTo>
                  <a:cubicBezTo>
                    <a:pt x="21527" y="38550"/>
                    <a:pt x="21471" y="38475"/>
                    <a:pt x="21392" y="38463"/>
                  </a:cubicBezTo>
                  <a:cubicBezTo>
                    <a:pt x="21198" y="38432"/>
                    <a:pt x="21006" y="38400"/>
                    <a:pt x="20814" y="38364"/>
                  </a:cubicBezTo>
                  <a:cubicBezTo>
                    <a:pt x="20805" y="38363"/>
                    <a:pt x="20796" y="38362"/>
                    <a:pt x="20786" y="38362"/>
                  </a:cubicBezTo>
                  <a:close/>
                  <a:moveTo>
                    <a:pt x="22246" y="38575"/>
                  </a:moveTo>
                  <a:cubicBezTo>
                    <a:pt x="22171" y="38575"/>
                    <a:pt x="22108" y="38631"/>
                    <a:pt x="22100" y="38707"/>
                  </a:cubicBezTo>
                  <a:cubicBezTo>
                    <a:pt x="22093" y="38789"/>
                    <a:pt x="22150" y="38861"/>
                    <a:pt x="22232" y="38870"/>
                  </a:cubicBezTo>
                  <a:cubicBezTo>
                    <a:pt x="22429" y="38892"/>
                    <a:pt x="22626" y="38908"/>
                    <a:pt x="22823" y="38923"/>
                  </a:cubicBezTo>
                  <a:lnTo>
                    <a:pt x="22833" y="38923"/>
                  </a:lnTo>
                  <a:cubicBezTo>
                    <a:pt x="22910" y="38923"/>
                    <a:pt x="22976" y="38864"/>
                    <a:pt x="22982" y="38784"/>
                  </a:cubicBezTo>
                  <a:cubicBezTo>
                    <a:pt x="22987" y="38703"/>
                    <a:pt x="22926" y="38634"/>
                    <a:pt x="22846" y="38628"/>
                  </a:cubicBezTo>
                  <a:cubicBezTo>
                    <a:pt x="22651" y="38613"/>
                    <a:pt x="22456" y="38597"/>
                    <a:pt x="22263" y="38576"/>
                  </a:cubicBezTo>
                  <a:cubicBezTo>
                    <a:pt x="22257" y="38575"/>
                    <a:pt x="22251" y="38575"/>
                    <a:pt x="22246" y="38575"/>
                  </a:cubicBezTo>
                  <a:close/>
                  <a:moveTo>
                    <a:pt x="23712" y="38675"/>
                  </a:moveTo>
                  <a:cubicBezTo>
                    <a:pt x="23634" y="38675"/>
                    <a:pt x="23573" y="38739"/>
                    <a:pt x="23570" y="38816"/>
                  </a:cubicBezTo>
                  <a:cubicBezTo>
                    <a:pt x="23568" y="38898"/>
                    <a:pt x="23631" y="38967"/>
                    <a:pt x="23712" y="38969"/>
                  </a:cubicBezTo>
                  <a:cubicBezTo>
                    <a:pt x="23909" y="38975"/>
                    <a:pt x="24106" y="38980"/>
                    <a:pt x="24304" y="38985"/>
                  </a:cubicBezTo>
                  <a:lnTo>
                    <a:pt x="24307" y="38985"/>
                  </a:lnTo>
                  <a:cubicBezTo>
                    <a:pt x="24386" y="38985"/>
                    <a:pt x="24452" y="38920"/>
                    <a:pt x="24453" y="38840"/>
                  </a:cubicBezTo>
                  <a:cubicBezTo>
                    <a:pt x="24455" y="38759"/>
                    <a:pt x="24390" y="38692"/>
                    <a:pt x="24309" y="38691"/>
                  </a:cubicBezTo>
                  <a:cubicBezTo>
                    <a:pt x="24113" y="38686"/>
                    <a:pt x="23919" y="38681"/>
                    <a:pt x="23723" y="38675"/>
                  </a:cubicBezTo>
                  <a:cubicBezTo>
                    <a:pt x="23719" y="38675"/>
                    <a:pt x="23716" y="38675"/>
                    <a:pt x="23712" y="38675"/>
                  </a:cubicBezTo>
                  <a:close/>
                  <a:moveTo>
                    <a:pt x="25190" y="38699"/>
                  </a:moveTo>
                  <a:cubicBezTo>
                    <a:pt x="25108" y="38699"/>
                    <a:pt x="25043" y="38764"/>
                    <a:pt x="25043" y="38845"/>
                  </a:cubicBezTo>
                  <a:cubicBezTo>
                    <a:pt x="25043" y="38927"/>
                    <a:pt x="25108" y="38994"/>
                    <a:pt x="25190" y="38994"/>
                  </a:cubicBezTo>
                  <a:lnTo>
                    <a:pt x="25781" y="38995"/>
                  </a:lnTo>
                  <a:cubicBezTo>
                    <a:pt x="25862" y="38995"/>
                    <a:pt x="25928" y="38929"/>
                    <a:pt x="25928" y="38848"/>
                  </a:cubicBezTo>
                  <a:cubicBezTo>
                    <a:pt x="25928" y="38766"/>
                    <a:pt x="25862" y="38700"/>
                    <a:pt x="25781" y="38700"/>
                  </a:cubicBezTo>
                  <a:lnTo>
                    <a:pt x="25191" y="38699"/>
                  </a:lnTo>
                  <a:close/>
                  <a:moveTo>
                    <a:pt x="26665" y="38705"/>
                  </a:moveTo>
                  <a:cubicBezTo>
                    <a:pt x="26586" y="38705"/>
                    <a:pt x="26520" y="38769"/>
                    <a:pt x="26519" y="38850"/>
                  </a:cubicBezTo>
                  <a:cubicBezTo>
                    <a:pt x="26517" y="38933"/>
                    <a:pt x="26583" y="38999"/>
                    <a:pt x="26664" y="39000"/>
                  </a:cubicBezTo>
                  <a:cubicBezTo>
                    <a:pt x="26860" y="39002"/>
                    <a:pt x="27056" y="39005"/>
                    <a:pt x="27252" y="39010"/>
                  </a:cubicBezTo>
                  <a:lnTo>
                    <a:pt x="27256" y="39010"/>
                  </a:lnTo>
                  <a:cubicBezTo>
                    <a:pt x="27335" y="39010"/>
                    <a:pt x="27401" y="38947"/>
                    <a:pt x="27402" y="38866"/>
                  </a:cubicBezTo>
                  <a:cubicBezTo>
                    <a:pt x="27404" y="38784"/>
                    <a:pt x="27340" y="38717"/>
                    <a:pt x="27259" y="38715"/>
                  </a:cubicBezTo>
                  <a:cubicBezTo>
                    <a:pt x="27061" y="38710"/>
                    <a:pt x="26864" y="38707"/>
                    <a:pt x="26666" y="38705"/>
                  </a:cubicBezTo>
                  <a:close/>
                  <a:moveTo>
                    <a:pt x="28141" y="38750"/>
                  </a:moveTo>
                  <a:cubicBezTo>
                    <a:pt x="28061" y="38750"/>
                    <a:pt x="27996" y="38810"/>
                    <a:pt x="27991" y="38890"/>
                  </a:cubicBezTo>
                  <a:cubicBezTo>
                    <a:pt x="27987" y="38972"/>
                    <a:pt x="28049" y="39040"/>
                    <a:pt x="28130" y="39045"/>
                  </a:cubicBezTo>
                  <a:cubicBezTo>
                    <a:pt x="28325" y="39057"/>
                    <a:pt x="28520" y="39070"/>
                    <a:pt x="28714" y="39087"/>
                  </a:cubicBezTo>
                  <a:lnTo>
                    <a:pt x="28728" y="39087"/>
                  </a:lnTo>
                  <a:cubicBezTo>
                    <a:pt x="28804" y="39087"/>
                    <a:pt x="28868" y="39029"/>
                    <a:pt x="28873" y="38950"/>
                  </a:cubicBezTo>
                  <a:cubicBezTo>
                    <a:pt x="28881" y="38870"/>
                    <a:pt x="28821" y="38798"/>
                    <a:pt x="28739" y="38791"/>
                  </a:cubicBezTo>
                  <a:cubicBezTo>
                    <a:pt x="28542" y="38774"/>
                    <a:pt x="28345" y="38762"/>
                    <a:pt x="28147" y="38750"/>
                  </a:cubicBezTo>
                  <a:cubicBezTo>
                    <a:pt x="28145" y="38750"/>
                    <a:pt x="28143" y="38750"/>
                    <a:pt x="28141" y="38750"/>
                  </a:cubicBezTo>
                  <a:close/>
                  <a:moveTo>
                    <a:pt x="7080" y="38646"/>
                  </a:moveTo>
                  <a:cubicBezTo>
                    <a:pt x="7055" y="38646"/>
                    <a:pt x="7030" y="38652"/>
                    <a:pt x="7006" y="38666"/>
                  </a:cubicBezTo>
                  <a:cubicBezTo>
                    <a:pt x="6838" y="38764"/>
                    <a:pt x="6666" y="38867"/>
                    <a:pt x="6495" y="38974"/>
                  </a:cubicBezTo>
                  <a:cubicBezTo>
                    <a:pt x="6427" y="39019"/>
                    <a:pt x="6406" y="39109"/>
                    <a:pt x="6449" y="39178"/>
                  </a:cubicBezTo>
                  <a:cubicBezTo>
                    <a:pt x="6478" y="39222"/>
                    <a:pt x="6525" y="39247"/>
                    <a:pt x="6575" y="39247"/>
                  </a:cubicBezTo>
                  <a:cubicBezTo>
                    <a:pt x="6602" y="39247"/>
                    <a:pt x="6629" y="39240"/>
                    <a:pt x="6653" y="39223"/>
                  </a:cubicBezTo>
                  <a:cubicBezTo>
                    <a:pt x="6819" y="39119"/>
                    <a:pt x="6989" y="39017"/>
                    <a:pt x="7154" y="38922"/>
                  </a:cubicBezTo>
                  <a:cubicBezTo>
                    <a:pt x="7225" y="38881"/>
                    <a:pt x="7249" y="38791"/>
                    <a:pt x="7207" y="38720"/>
                  </a:cubicBezTo>
                  <a:cubicBezTo>
                    <a:pt x="7181" y="38673"/>
                    <a:pt x="7131" y="38646"/>
                    <a:pt x="7080" y="38646"/>
                  </a:cubicBezTo>
                  <a:close/>
                  <a:moveTo>
                    <a:pt x="1080" y="38390"/>
                  </a:moveTo>
                  <a:cubicBezTo>
                    <a:pt x="1008" y="38390"/>
                    <a:pt x="945" y="38444"/>
                    <a:pt x="934" y="38516"/>
                  </a:cubicBezTo>
                  <a:lnTo>
                    <a:pt x="852" y="39100"/>
                  </a:lnTo>
                  <a:cubicBezTo>
                    <a:pt x="840" y="39181"/>
                    <a:pt x="896" y="39255"/>
                    <a:pt x="977" y="39267"/>
                  </a:cubicBezTo>
                  <a:cubicBezTo>
                    <a:pt x="984" y="39268"/>
                    <a:pt x="991" y="39268"/>
                    <a:pt x="998" y="39268"/>
                  </a:cubicBezTo>
                  <a:cubicBezTo>
                    <a:pt x="1070" y="39268"/>
                    <a:pt x="1133" y="39216"/>
                    <a:pt x="1144" y="39141"/>
                  </a:cubicBezTo>
                  <a:lnTo>
                    <a:pt x="1226" y="38557"/>
                  </a:lnTo>
                  <a:cubicBezTo>
                    <a:pt x="1238" y="38478"/>
                    <a:pt x="1182" y="38403"/>
                    <a:pt x="1100" y="38391"/>
                  </a:cubicBezTo>
                  <a:cubicBezTo>
                    <a:pt x="1093" y="38390"/>
                    <a:pt x="1087" y="38390"/>
                    <a:pt x="1080" y="38390"/>
                  </a:cubicBezTo>
                  <a:close/>
                  <a:moveTo>
                    <a:pt x="29606" y="38890"/>
                  </a:moveTo>
                  <a:cubicBezTo>
                    <a:pt x="29535" y="38890"/>
                    <a:pt x="29472" y="38944"/>
                    <a:pt x="29461" y="39017"/>
                  </a:cubicBezTo>
                  <a:cubicBezTo>
                    <a:pt x="29450" y="39098"/>
                    <a:pt x="29507" y="39173"/>
                    <a:pt x="29586" y="39185"/>
                  </a:cubicBezTo>
                  <a:cubicBezTo>
                    <a:pt x="29780" y="39213"/>
                    <a:pt x="29974" y="39246"/>
                    <a:pt x="30162" y="39282"/>
                  </a:cubicBezTo>
                  <a:cubicBezTo>
                    <a:pt x="30171" y="39283"/>
                    <a:pt x="30179" y="39284"/>
                    <a:pt x="30189" y="39284"/>
                  </a:cubicBezTo>
                  <a:cubicBezTo>
                    <a:pt x="30257" y="39284"/>
                    <a:pt x="30319" y="39235"/>
                    <a:pt x="30334" y="39163"/>
                  </a:cubicBezTo>
                  <a:cubicBezTo>
                    <a:pt x="30350" y="39083"/>
                    <a:pt x="30297" y="39005"/>
                    <a:pt x="30217" y="38990"/>
                  </a:cubicBezTo>
                  <a:cubicBezTo>
                    <a:pt x="30025" y="38954"/>
                    <a:pt x="29828" y="38921"/>
                    <a:pt x="29628" y="38892"/>
                  </a:cubicBezTo>
                  <a:cubicBezTo>
                    <a:pt x="29621" y="38891"/>
                    <a:pt x="29614" y="38890"/>
                    <a:pt x="29606" y="38890"/>
                  </a:cubicBezTo>
                  <a:close/>
                  <a:moveTo>
                    <a:pt x="31050" y="39186"/>
                  </a:moveTo>
                  <a:cubicBezTo>
                    <a:pt x="30984" y="39186"/>
                    <a:pt x="30924" y="39229"/>
                    <a:pt x="30907" y="39295"/>
                  </a:cubicBezTo>
                  <a:cubicBezTo>
                    <a:pt x="30886" y="39375"/>
                    <a:pt x="30933" y="39454"/>
                    <a:pt x="31011" y="39476"/>
                  </a:cubicBezTo>
                  <a:cubicBezTo>
                    <a:pt x="31203" y="39527"/>
                    <a:pt x="31390" y="39584"/>
                    <a:pt x="31568" y="39644"/>
                  </a:cubicBezTo>
                  <a:cubicBezTo>
                    <a:pt x="31585" y="39649"/>
                    <a:pt x="31599" y="39651"/>
                    <a:pt x="31616" y="39651"/>
                  </a:cubicBezTo>
                  <a:cubicBezTo>
                    <a:pt x="31678" y="39651"/>
                    <a:pt x="31735" y="39613"/>
                    <a:pt x="31753" y="39551"/>
                  </a:cubicBezTo>
                  <a:cubicBezTo>
                    <a:pt x="31779" y="39474"/>
                    <a:pt x="31737" y="39389"/>
                    <a:pt x="31660" y="39363"/>
                  </a:cubicBezTo>
                  <a:cubicBezTo>
                    <a:pt x="31475" y="39302"/>
                    <a:pt x="31283" y="39244"/>
                    <a:pt x="31087" y="39191"/>
                  </a:cubicBezTo>
                  <a:cubicBezTo>
                    <a:pt x="31075" y="39188"/>
                    <a:pt x="31062" y="39186"/>
                    <a:pt x="31050" y="39186"/>
                  </a:cubicBezTo>
                  <a:close/>
                  <a:moveTo>
                    <a:pt x="48855" y="39025"/>
                  </a:moveTo>
                  <a:cubicBezTo>
                    <a:pt x="48781" y="39025"/>
                    <a:pt x="48717" y="39090"/>
                    <a:pt x="48714" y="39167"/>
                  </a:cubicBezTo>
                  <a:cubicBezTo>
                    <a:pt x="48708" y="39356"/>
                    <a:pt x="48689" y="39548"/>
                    <a:pt x="48661" y="39738"/>
                  </a:cubicBezTo>
                  <a:cubicBezTo>
                    <a:pt x="48649" y="39817"/>
                    <a:pt x="48705" y="39894"/>
                    <a:pt x="48785" y="39905"/>
                  </a:cubicBezTo>
                  <a:cubicBezTo>
                    <a:pt x="48792" y="39907"/>
                    <a:pt x="48798" y="39907"/>
                    <a:pt x="48807" y="39907"/>
                  </a:cubicBezTo>
                  <a:cubicBezTo>
                    <a:pt x="48879" y="39907"/>
                    <a:pt x="48942" y="39854"/>
                    <a:pt x="48951" y="39782"/>
                  </a:cubicBezTo>
                  <a:cubicBezTo>
                    <a:pt x="48982" y="39580"/>
                    <a:pt x="49000" y="39377"/>
                    <a:pt x="49008" y="39178"/>
                  </a:cubicBezTo>
                  <a:cubicBezTo>
                    <a:pt x="49010" y="39097"/>
                    <a:pt x="48947" y="39028"/>
                    <a:pt x="48866" y="39026"/>
                  </a:cubicBezTo>
                  <a:cubicBezTo>
                    <a:pt x="48862" y="39026"/>
                    <a:pt x="48859" y="39025"/>
                    <a:pt x="48855" y="39025"/>
                  </a:cubicBezTo>
                  <a:close/>
                  <a:moveTo>
                    <a:pt x="5836" y="39440"/>
                  </a:moveTo>
                  <a:cubicBezTo>
                    <a:pt x="5807" y="39440"/>
                    <a:pt x="5778" y="39449"/>
                    <a:pt x="5753" y="39466"/>
                  </a:cubicBezTo>
                  <a:cubicBezTo>
                    <a:pt x="5592" y="39580"/>
                    <a:pt x="5431" y="39696"/>
                    <a:pt x="5271" y="39815"/>
                  </a:cubicBezTo>
                  <a:cubicBezTo>
                    <a:pt x="5205" y="39864"/>
                    <a:pt x="5190" y="39955"/>
                    <a:pt x="5240" y="40022"/>
                  </a:cubicBezTo>
                  <a:cubicBezTo>
                    <a:pt x="5270" y="40060"/>
                    <a:pt x="5313" y="40080"/>
                    <a:pt x="5358" y="40080"/>
                  </a:cubicBezTo>
                  <a:cubicBezTo>
                    <a:pt x="5388" y="40080"/>
                    <a:pt x="5419" y="40072"/>
                    <a:pt x="5446" y="40049"/>
                  </a:cubicBezTo>
                  <a:cubicBezTo>
                    <a:pt x="5603" y="39934"/>
                    <a:pt x="5762" y="39819"/>
                    <a:pt x="5922" y="39708"/>
                  </a:cubicBezTo>
                  <a:cubicBezTo>
                    <a:pt x="5988" y="39661"/>
                    <a:pt x="6004" y="39570"/>
                    <a:pt x="5958" y="39503"/>
                  </a:cubicBezTo>
                  <a:cubicBezTo>
                    <a:pt x="5929" y="39462"/>
                    <a:pt x="5883" y="39440"/>
                    <a:pt x="5836" y="39440"/>
                  </a:cubicBezTo>
                  <a:close/>
                  <a:moveTo>
                    <a:pt x="32440" y="39674"/>
                  </a:moveTo>
                  <a:cubicBezTo>
                    <a:pt x="32383" y="39674"/>
                    <a:pt x="32329" y="39707"/>
                    <a:pt x="32305" y="39763"/>
                  </a:cubicBezTo>
                  <a:cubicBezTo>
                    <a:pt x="32272" y="39837"/>
                    <a:pt x="32305" y="39923"/>
                    <a:pt x="32380" y="39958"/>
                  </a:cubicBezTo>
                  <a:cubicBezTo>
                    <a:pt x="32558" y="40037"/>
                    <a:pt x="32733" y="40123"/>
                    <a:pt x="32901" y="40211"/>
                  </a:cubicBezTo>
                  <a:cubicBezTo>
                    <a:pt x="32923" y="40223"/>
                    <a:pt x="32948" y="40228"/>
                    <a:pt x="32970" y="40228"/>
                  </a:cubicBezTo>
                  <a:cubicBezTo>
                    <a:pt x="33024" y="40228"/>
                    <a:pt x="33076" y="40200"/>
                    <a:pt x="33101" y="40150"/>
                  </a:cubicBezTo>
                  <a:cubicBezTo>
                    <a:pt x="33140" y="40078"/>
                    <a:pt x="33113" y="39990"/>
                    <a:pt x="33040" y="39950"/>
                  </a:cubicBezTo>
                  <a:cubicBezTo>
                    <a:pt x="32866" y="39857"/>
                    <a:pt x="32685" y="39769"/>
                    <a:pt x="32500" y="39687"/>
                  </a:cubicBezTo>
                  <a:cubicBezTo>
                    <a:pt x="32480" y="39679"/>
                    <a:pt x="32460" y="39674"/>
                    <a:pt x="32440" y="39674"/>
                  </a:cubicBezTo>
                  <a:close/>
                  <a:moveTo>
                    <a:pt x="875" y="39850"/>
                  </a:moveTo>
                  <a:cubicBezTo>
                    <a:pt x="802" y="39850"/>
                    <a:pt x="740" y="39903"/>
                    <a:pt x="730" y="39976"/>
                  </a:cubicBezTo>
                  <a:lnTo>
                    <a:pt x="647" y="40561"/>
                  </a:lnTo>
                  <a:cubicBezTo>
                    <a:pt x="635" y="40641"/>
                    <a:pt x="691" y="40716"/>
                    <a:pt x="772" y="40727"/>
                  </a:cubicBezTo>
                  <a:cubicBezTo>
                    <a:pt x="778" y="40728"/>
                    <a:pt x="787" y="40728"/>
                    <a:pt x="793" y="40728"/>
                  </a:cubicBezTo>
                  <a:cubicBezTo>
                    <a:pt x="865" y="40728"/>
                    <a:pt x="928" y="40676"/>
                    <a:pt x="938" y="40602"/>
                  </a:cubicBezTo>
                  <a:lnTo>
                    <a:pt x="1021" y="40017"/>
                  </a:lnTo>
                  <a:cubicBezTo>
                    <a:pt x="1032" y="39938"/>
                    <a:pt x="977" y="39863"/>
                    <a:pt x="896" y="39851"/>
                  </a:cubicBezTo>
                  <a:cubicBezTo>
                    <a:pt x="889" y="39850"/>
                    <a:pt x="882" y="39850"/>
                    <a:pt x="875" y="39850"/>
                  </a:cubicBezTo>
                  <a:close/>
                  <a:moveTo>
                    <a:pt x="4657" y="40326"/>
                  </a:moveTo>
                  <a:cubicBezTo>
                    <a:pt x="4624" y="40326"/>
                    <a:pt x="4592" y="40336"/>
                    <a:pt x="4565" y="40358"/>
                  </a:cubicBezTo>
                  <a:cubicBezTo>
                    <a:pt x="4410" y="40482"/>
                    <a:pt x="4259" y="40609"/>
                    <a:pt x="4106" y="40735"/>
                  </a:cubicBezTo>
                  <a:cubicBezTo>
                    <a:pt x="4044" y="40789"/>
                    <a:pt x="4035" y="40882"/>
                    <a:pt x="4088" y="40944"/>
                  </a:cubicBezTo>
                  <a:cubicBezTo>
                    <a:pt x="4117" y="40979"/>
                    <a:pt x="4159" y="40997"/>
                    <a:pt x="4202" y="40997"/>
                  </a:cubicBezTo>
                  <a:cubicBezTo>
                    <a:pt x="4235" y="40997"/>
                    <a:pt x="4269" y="40985"/>
                    <a:pt x="4296" y="40961"/>
                  </a:cubicBezTo>
                  <a:cubicBezTo>
                    <a:pt x="4446" y="40836"/>
                    <a:pt x="4597" y="40712"/>
                    <a:pt x="4750" y="40589"/>
                  </a:cubicBezTo>
                  <a:cubicBezTo>
                    <a:pt x="4814" y="40537"/>
                    <a:pt x="4824" y="40445"/>
                    <a:pt x="4772" y="40382"/>
                  </a:cubicBezTo>
                  <a:cubicBezTo>
                    <a:pt x="4743" y="40344"/>
                    <a:pt x="4700" y="40326"/>
                    <a:pt x="4657" y="40326"/>
                  </a:cubicBezTo>
                  <a:close/>
                  <a:moveTo>
                    <a:pt x="33725" y="40396"/>
                  </a:moveTo>
                  <a:cubicBezTo>
                    <a:pt x="33678" y="40396"/>
                    <a:pt x="33632" y="40418"/>
                    <a:pt x="33604" y="40459"/>
                  </a:cubicBezTo>
                  <a:cubicBezTo>
                    <a:pt x="33557" y="40525"/>
                    <a:pt x="33573" y="40618"/>
                    <a:pt x="33640" y="40664"/>
                  </a:cubicBezTo>
                  <a:cubicBezTo>
                    <a:pt x="33798" y="40775"/>
                    <a:pt x="33950" y="40893"/>
                    <a:pt x="34095" y="41016"/>
                  </a:cubicBezTo>
                  <a:cubicBezTo>
                    <a:pt x="34123" y="41039"/>
                    <a:pt x="34157" y="41051"/>
                    <a:pt x="34191" y="41051"/>
                  </a:cubicBezTo>
                  <a:cubicBezTo>
                    <a:pt x="34232" y="41051"/>
                    <a:pt x="34273" y="41033"/>
                    <a:pt x="34303" y="41000"/>
                  </a:cubicBezTo>
                  <a:cubicBezTo>
                    <a:pt x="34356" y="40938"/>
                    <a:pt x="34348" y="40845"/>
                    <a:pt x="34286" y="40791"/>
                  </a:cubicBezTo>
                  <a:cubicBezTo>
                    <a:pt x="34134" y="40662"/>
                    <a:pt x="33974" y="40538"/>
                    <a:pt x="33809" y="40423"/>
                  </a:cubicBezTo>
                  <a:cubicBezTo>
                    <a:pt x="33784" y="40405"/>
                    <a:pt x="33754" y="40396"/>
                    <a:pt x="33725" y="40396"/>
                  </a:cubicBezTo>
                  <a:close/>
                  <a:moveTo>
                    <a:pt x="48608" y="40472"/>
                  </a:moveTo>
                  <a:cubicBezTo>
                    <a:pt x="48545" y="40472"/>
                    <a:pt x="48487" y="40512"/>
                    <a:pt x="48467" y="40575"/>
                  </a:cubicBezTo>
                  <a:cubicBezTo>
                    <a:pt x="48412" y="40755"/>
                    <a:pt x="48347" y="40938"/>
                    <a:pt x="48271" y="41118"/>
                  </a:cubicBezTo>
                  <a:cubicBezTo>
                    <a:pt x="48240" y="41193"/>
                    <a:pt x="48276" y="41279"/>
                    <a:pt x="48352" y="41310"/>
                  </a:cubicBezTo>
                  <a:cubicBezTo>
                    <a:pt x="48369" y="41317"/>
                    <a:pt x="48389" y="41322"/>
                    <a:pt x="48407" y="41322"/>
                  </a:cubicBezTo>
                  <a:cubicBezTo>
                    <a:pt x="48465" y="41322"/>
                    <a:pt x="48521" y="41289"/>
                    <a:pt x="48544" y="41230"/>
                  </a:cubicBezTo>
                  <a:cubicBezTo>
                    <a:pt x="48621" y="41041"/>
                    <a:pt x="48691" y="40850"/>
                    <a:pt x="48749" y="40662"/>
                  </a:cubicBezTo>
                  <a:cubicBezTo>
                    <a:pt x="48773" y="40585"/>
                    <a:pt x="48729" y="40502"/>
                    <a:pt x="48652" y="40479"/>
                  </a:cubicBezTo>
                  <a:cubicBezTo>
                    <a:pt x="48637" y="40474"/>
                    <a:pt x="48622" y="40472"/>
                    <a:pt x="48608" y="40472"/>
                  </a:cubicBezTo>
                  <a:close/>
                  <a:moveTo>
                    <a:pt x="3533" y="41282"/>
                  </a:moveTo>
                  <a:cubicBezTo>
                    <a:pt x="3498" y="41282"/>
                    <a:pt x="3462" y="41294"/>
                    <a:pt x="3434" y="41319"/>
                  </a:cubicBezTo>
                  <a:cubicBezTo>
                    <a:pt x="3287" y="41450"/>
                    <a:pt x="3141" y="41584"/>
                    <a:pt x="2996" y="41718"/>
                  </a:cubicBezTo>
                  <a:cubicBezTo>
                    <a:pt x="2936" y="41773"/>
                    <a:pt x="2933" y="41867"/>
                    <a:pt x="2987" y="41926"/>
                  </a:cubicBezTo>
                  <a:cubicBezTo>
                    <a:pt x="3017" y="41959"/>
                    <a:pt x="3057" y="41975"/>
                    <a:pt x="3096" y="41975"/>
                  </a:cubicBezTo>
                  <a:cubicBezTo>
                    <a:pt x="3132" y="41975"/>
                    <a:pt x="3168" y="41961"/>
                    <a:pt x="3196" y="41933"/>
                  </a:cubicBezTo>
                  <a:cubicBezTo>
                    <a:pt x="3338" y="41800"/>
                    <a:pt x="3485" y="41668"/>
                    <a:pt x="3630" y="41538"/>
                  </a:cubicBezTo>
                  <a:cubicBezTo>
                    <a:pt x="3691" y="41485"/>
                    <a:pt x="3696" y="41392"/>
                    <a:pt x="3642" y="41331"/>
                  </a:cubicBezTo>
                  <a:cubicBezTo>
                    <a:pt x="3613" y="41298"/>
                    <a:pt x="3573" y="41282"/>
                    <a:pt x="3533" y="41282"/>
                  </a:cubicBezTo>
                  <a:close/>
                  <a:moveTo>
                    <a:pt x="34819" y="41377"/>
                  </a:moveTo>
                  <a:cubicBezTo>
                    <a:pt x="34785" y="41377"/>
                    <a:pt x="34751" y="41389"/>
                    <a:pt x="34723" y="41413"/>
                  </a:cubicBezTo>
                  <a:cubicBezTo>
                    <a:pt x="34661" y="41466"/>
                    <a:pt x="34656" y="41559"/>
                    <a:pt x="34709" y="41621"/>
                  </a:cubicBezTo>
                  <a:cubicBezTo>
                    <a:pt x="34734" y="41650"/>
                    <a:pt x="34759" y="41679"/>
                    <a:pt x="34784" y="41708"/>
                  </a:cubicBezTo>
                  <a:cubicBezTo>
                    <a:pt x="34877" y="41821"/>
                    <a:pt x="34972" y="41944"/>
                    <a:pt x="35065" y="42073"/>
                  </a:cubicBezTo>
                  <a:cubicBezTo>
                    <a:pt x="35094" y="42112"/>
                    <a:pt x="35139" y="42135"/>
                    <a:pt x="35185" y="42135"/>
                  </a:cubicBezTo>
                  <a:cubicBezTo>
                    <a:pt x="35214" y="42135"/>
                    <a:pt x="35244" y="42125"/>
                    <a:pt x="35270" y="42107"/>
                  </a:cubicBezTo>
                  <a:cubicBezTo>
                    <a:pt x="35336" y="42059"/>
                    <a:pt x="35352" y="41966"/>
                    <a:pt x="35304" y="41900"/>
                  </a:cubicBezTo>
                  <a:cubicBezTo>
                    <a:pt x="35207" y="41765"/>
                    <a:pt x="35108" y="41637"/>
                    <a:pt x="35010" y="41521"/>
                  </a:cubicBezTo>
                  <a:cubicBezTo>
                    <a:pt x="34984" y="41490"/>
                    <a:pt x="34959" y="41459"/>
                    <a:pt x="34931" y="41428"/>
                  </a:cubicBezTo>
                  <a:cubicBezTo>
                    <a:pt x="34902" y="41394"/>
                    <a:pt x="34861" y="41377"/>
                    <a:pt x="34819" y="41377"/>
                  </a:cubicBezTo>
                  <a:close/>
                  <a:moveTo>
                    <a:pt x="670" y="41310"/>
                  </a:moveTo>
                  <a:cubicBezTo>
                    <a:pt x="599" y="41310"/>
                    <a:pt x="535" y="41363"/>
                    <a:pt x="525" y="41436"/>
                  </a:cubicBezTo>
                  <a:lnTo>
                    <a:pt x="442" y="42021"/>
                  </a:lnTo>
                  <a:cubicBezTo>
                    <a:pt x="431" y="42100"/>
                    <a:pt x="485" y="42176"/>
                    <a:pt x="567" y="42187"/>
                  </a:cubicBezTo>
                  <a:cubicBezTo>
                    <a:pt x="573" y="42188"/>
                    <a:pt x="581" y="42188"/>
                    <a:pt x="588" y="42188"/>
                  </a:cubicBezTo>
                  <a:cubicBezTo>
                    <a:pt x="660" y="42188"/>
                    <a:pt x="723" y="42136"/>
                    <a:pt x="733" y="42062"/>
                  </a:cubicBezTo>
                  <a:lnTo>
                    <a:pt x="816" y="41477"/>
                  </a:lnTo>
                  <a:cubicBezTo>
                    <a:pt x="828" y="41398"/>
                    <a:pt x="772" y="41323"/>
                    <a:pt x="691" y="41311"/>
                  </a:cubicBezTo>
                  <a:cubicBezTo>
                    <a:pt x="684" y="41310"/>
                    <a:pt x="677" y="41310"/>
                    <a:pt x="670" y="41310"/>
                  </a:cubicBezTo>
                  <a:close/>
                  <a:moveTo>
                    <a:pt x="48023" y="41823"/>
                  </a:moveTo>
                  <a:cubicBezTo>
                    <a:pt x="47971" y="41823"/>
                    <a:pt x="47921" y="41851"/>
                    <a:pt x="47894" y="41899"/>
                  </a:cubicBezTo>
                  <a:cubicBezTo>
                    <a:pt x="47802" y="42064"/>
                    <a:pt x="47702" y="42233"/>
                    <a:pt x="47595" y="42399"/>
                  </a:cubicBezTo>
                  <a:cubicBezTo>
                    <a:pt x="47552" y="42467"/>
                    <a:pt x="47573" y="42559"/>
                    <a:pt x="47641" y="42602"/>
                  </a:cubicBezTo>
                  <a:cubicBezTo>
                    <a:pt x="47667" y="42617"/>
                    <a:pt x="47693" y="42626"/>
                    <a:pt x="47721" y="42626"/>
                  </a:cubicBezTo>
                  <a:cubicBezTo>
                    <a:pt x="47770" y="42626"/>
                    <a:pt x="47817" y="42601"/>
                    <a:pt x="47845" y="42555"/>
                  </a:cubicBezTo>
                  <a:cubicBezTo>
                    <a:pt x="47955" y="42385"/>
                    <a:pt x="48058" y="42211"/>
                    <a:pt x="48152" y="42041"/>
                  </a:cubicBezTo>
                  <a:cubicBezTo>
                    <a:pt x="48191" y="41970"/>
                    <a:pt x="48165" y="41880"/>
                    <a:pt x="48094" y="41842"/>
                  </a:cubicBezTo>
                  <a:cubicBezTo>
                    <a:pt x="48071" y="41829"/>
                    <a:pt x="48047" y="41823"/>
                    <a:pt x="48023" y="41823"/>
                  </a:cubicBezTo>
                  <a:close/>
                  <a:moveTo>
                    <a:pt x="2455" y="42286"/>
                  </a:moveTo>
                  <a:cubicBezTo>
                    <a:pt x="2418" y="42286"/>
                    <a:pt x="2381" y="42300"/>
                    <a:pt x="2352" y="42327"/>
                  </a:cubicBezTo>
                  <a:cubicBezTo>
                    <a:pt x="2211" y="42466"/>
                    <a:pt x="2069" y="42602"/>
                    <a:pt x="1929" y="42741"/>
                  </a:cubicBezTo>
                  <a:cubicBezTo>
                    <a:pt x="1871" y="42800"/>
                    <a:pt x="1871" y="42893"/>
                    <a:pt x="1928" y="42951"/>
                  </a:cubicBezTo>
                  <a:cubicBezTo>
                    <a:pt x="1956" y="42981"/>
                    <a:pt x="1995" y="42994"/>
                    <a:pt x="2032" y="42994"/>
                  </a:cubicBezTo>
                  <a:cubicBezTo>
                    <a:pt x="2069" y="42994"/>
                    <a:pt x="2107" y="42981"/>
                    <a:pt x="2136" y="42952"/>
                  </a:cubicBezTo>
                  <a:cubicBezTo>
                    <a:pt x="2276" y="42813"/>
                    <a:pt x="2417" y="42677"/>
                    <a:pt x="2557" y="42540"/>
                  </a:cubicBezTo>
                  <a:cubicBezTo>
                    <a:pt x="2616" y="42483"/>
                    <a:pt x="2618" y="42389"/>
                    <a:pt x="2561" y="42332"/>
                  </a:cubicBezTo>
                  <a:cubicBezTo>
                    <a:pt x="2532" y="42301"/>
                    <a:pt x="2494" y="42286"/>
                    <a:pt x="2455" y="42286"/>
                  </a:cubicBezTo>
                  <a:close/>
                  <a:moveTo>
                    <a:pt x="35663" y="42583"/>
                  </a:moveTo>
                  <a:cubicBezTo>
                    <a:pt x="35638" y="42583"/>
                    <a:pt x="35612" y="42589"/>
                    <a:pt x="35589" y="42603"/>
                  </a:cubicBezTo>
                  <a:cubicBezTo>
                    <a:pt x="35518" y="42643"/>
                    <a:pt x="35494" y="42734"/>
                    <a:pt x="35536" y="42804"/>
                  </a:cubicBezTo>
                  <a:cubicBezTo>
                    <a:pt x="35625" y="42957"/>
                    <a:pt x="35718" y="43124"/>
                    <a:pt x="35821" y="43316"/>
                  </a:cubicBezTo>
                  <a:cubicBezTo>
                    <a:pt x="35848" y="43364"/>
                    <a:pt x="35898" y="43393"/>
                    <a:pt x="35951" y="43393"/>
                  </a:cubicBezTo>
                  <a:cubicBezTo>
                    <a:pt x="35975" y="43393"/>
                    <a:pt x="35999" y="43386"/>
                    <a:pt x="36021" y="43376"/>
                  </a:cubicBezTo>
                  <a:cubicBezTo>
                    <a:pt x="36091" y="43338"/>
                    <a:pt x="36119" y="43249"/>
                    <a:pt x="36080" y="43176"/>
                  </a:cubicBezTo>
                  <a:cubicBezTo>
                    <a:pt x="35976" y="42982"/>
                    <a:pt x="35880" y="42812"/>
                    <a:pt x="35790" y="42657"/>
                  </a:cubicBezTo>
                  <a:cubicBezTo>
                    <a:pt x="35763" y="42610"/>
                    <a:pt x="35714" y="42583"/>
                    <a:pt x="35663" y="42583"/>
                  </a:cubicBezTo>
                  <a:close/>
                  <a:moveTo>
                    <a:pt x="465" y="42770"/>
                  </a:moveTo>
                  <a:cubicBezTo>
                    <a:pt x="393" y="42770"/>
                    <a:pt x="330" y="42823"/>
                    <a:pt x="319" y="42896"/>
                  </a:cubicBezTo>
                  <a:lnTo>
                    <a:pt x="237" y="43481"/>
                  </a:lnTo>
                  <a:cubicBezTo>
                    <a:pt x="225" y="43560"/>
                    <a:pt x="280" y="43636"/>
                    <a:pt x="362" y="43647"/>
                  </a:cubicBezTo>
                  <a:cubicBezTo>
                    <a:pt x="369" y="43648"/>
                    <a:pt x="376" y="43648"/>
                    <a:pt x="382" y="43648"/>
                  </a:cubicBezTo>
                  <a:cubicBezTo>
                    <a:pt x="454" y="43648"/>
                    <a:pt x="518" y="43596"/>
                    <a:pt x="528" y="43522"/>
                  </a:cubicBezTo>
                  <a:lnTo>
                    <a:pt x="610" y="42937"/>
                  </a:lnTo>
                  <a:cubicBezTo>
                    <a:pt x="623" y="42858"/>
                    <a:pt x="567" y="42782"/>
                    <a:pt x="485" y="42771"/>
                  </a:cubicBezTo>
                  <a:cubicBezTo>
                    <a:pt x="479" y="42770"/>
                    <a:pt x="472" y="42770"/>
                    <a:pt x="465" y="42770"/>
                  </a:cubicBezTo>
                  <a:close/>
                  <a:moveTo>
                    <a:pt x="47211" y="43054"/>
                  </a:moveTo>
                  <a:cubicBezTo>
                    <a:pt x="47167" y="43054"/>
                    <a:pt x="47123" y="43074"/>
                    <a:pt x="47094" y="43112"/>
                  </a:cubicBezTo>
                  <a:cubicBezTo>
                    <a:pt x="46980" y="43261"/>
                    <a:pt x="46857" y="43415"/>
                    <a:pt x="46729" y="43566"/>
                  </a:cubicBezTo>
                  <a:cubicBezTo>
                    <a:pt x="46677" y="43627"/>
                    <a:pt x="46685" y="43720"/>
                    <a:pt x="46747" y="43773"/>
                  </a:cubicBezTo>
                  <a:cubicBezTo>
                    <a:pt x="46775" y="43797"/>
                    <a:pt x="46809" y="43808"/>
                    <a:pt x="46842" y="43808"/>
                  </a:cubicBezTo>
                  <a:cubicBezTo>
                    <a:pt x="46886" y="43808"/>
                    <a:pt x="46927" y="43792"/>
                    <a:pt x="46954" y="43756"/>
                  </a:cubicBezTo>
                  <a:cubicBezTo>
                    <a:pt x="47084" y="43602"/>
                    <a:pt x="47211" y="43444"/>
                    <a:pt x="47327" y="43291"/>
                  </a:cubicBezTo>
                  <a:cubicBezTo>
                    <a:pt x="47378" y="43226"/>
                    <a:pt x="47365" y="43133"/>
                    <a:pt x="47300" y="43085"/>
                  </a:cubicBezTo>
                  <a:cubicBezTo>
                    <a:pt x="47274" y="43064"/>
                    <a:pt x="47242" y="43054"/>
                    <a:pt x="47211" y="43054"/>
                  </a:cubicBezTo>
                  <a:close/>
                  <a:moveTo>
                    <a:pt x="1407" y="43326"/>
                  </a:moveTo>
                  <a:cubicBezTo>
                    <a:pt x="1369" y="43326"/>
                    <a:pt x="1331" y="43340"/>
                    <a:pt x="1303" y="43370"/>
                  </a:cubicBezTo>
                  <a:cubicBezTo>
                    <a:pt x="1163" y="43510"/>
                    <a:pt x="1026" y="43652"/>
                    <a:pt x="890" y="43793"/>
                  </a:cubicBezTo>
                  <a:cubicBezTo>
                    <a:pt x="833" y="43852"/>
                    <a:pt x="835" y="43945"/>
                    <a:pt x="893" y="44002"/>
                  </a:cubicBezTo>
                  <a:cubicBezTo>
                    <a:pt x="922" y="44029"/>
                    <a:pt x="958" y="44043"/>
                    <a:pt x="995" y="44043"/>
                  </a:cubicBezTo>
                  <a:cubicBezTo>
                    <a:pt x="1034" y="44043"/>
                    <a:pt x="1073" y="44029"/>
                    <a:pt x="1102" y="43999"/>
                  </a:cubicBezTo>
                  <a:cubicBezTo>
                    <a:pt x="1238" y="43859"/>
                    <a:pt x="1375" y="43717"/>
                    <a:pt x="1512" y="43577"/>
                  </a:cubicBezTo>
                  <a:cubicBezTo>
                    <a:pt x="1571" y="43519"/>
                    <a:pt x="1569" y="43425"/>
                    <a:pt x="1511" y="43369"/>
                  </a:cubicBezTo>
                  <a:cubicBezTo>
                    <a:pt x="1482" y="43340"/>
                    <a:pt x="1445" y="43326"/>
                    <a:pt x="1407" y="43326"/>
                  </a:cubicBezTo>
                  <a:close/>
                  <a:moveTo>
                    <a:pt x="36364" y="43881"/>
                  </a:moveTo>
                  <a:cubicBezTo>
                    <a:pt x="36341" y="43881"/>
                    <a:pt x="36318" y="43887"/>
                    <a:pt x="36296" y="43899"/>
                  </a:cubicBezTo>
                  <a:cubicBezTo>
                    <a:pt x="36223" y="43936"/>
                    <a:pt x="36197" y="44025"/>
                    <a:pt x="36234" y="44097"/>
                  </a:cubicBezTo>
                  <a:cubicBezTo>
                    <a:pt x="36326" y="44273"/>
                    <a:pt x="36418" y="44448"/>
                    <a:pt x="36512" y="44621"/>
                  </a:cubicBezTo>
                  <a:cubicBezTo>
                    <a:pt x="36538" y="44670"/>
                    <a:pt x="36590" y="44696"/>
                    <a:pt x="36641" y="44696"/>
                  </a:cubicBezTo>
                  <a:cubicBezTo>
                    <a:pt x="36664" y="44696"/>
                    <a:pt x="36689" y="44690"/>
                    <a:pt x="36711" y="44679"/>
                  </a:cubicBezTo>
                  <a:cubicBezTo>
                    <a:pt x="36783" y="44640"/>
                    <a:pt x="36808" y="44550"/>
                    <a:pt x="36770" y="44479"/>
                  </a:cubicBezTo>
                  <a:cubicBezTo>
                    <a:pt x="36677" y="44307"/>
                    <a:pt x="36586" y="44134"/>
                    <a:pt x="36494" y="43961"/>
                  </a:cubicBezTo>
                  <a:cubicBezTo>
                    <a:pt x="36468" y="43911"/>
                    <a:pt x="36417" y="43881"/>
                    <a:pt x="36364" y="43881"/>
                  </a:cubicBezTo>
                  <a:close/>
                  <a:moveTo>
                    <a:pt x="46250" y="44170"/>
                  </a:moveTo>
                  <a:cubicBezTo>
                    <a:pt x="46212" y="44170"/>
                    <a:pt x="46173" y="44185"/>
                    <a:pt x="46144" y="44216"/>
                  </a:cubicBezTo>
                  <a:cubicBezTo>
                    <a:pt x="46012" y="44354"/>
                    <a:pt x="45874" y="44493"/>
                    <a:pt x="45732" y="44631"/>
                  </a:cubicBezTo>
                  <a:cubicBezTo>
                    <a:pt x="45674" y="44687"/>
                    <a:pt x="45673" y="44782"/>
                    <a:pt x="45729" y="44840"/>
                  </a:cubicBezTo>
                  <a:cubicBezTo>
                    <a:pt x="45758" y="44870"/>
                    <a:pt x="45797" y="44885"/>
                    <a:pt x="45835" y="44885"/>
                  </a:cubicBezTo>
                  <a:cubicBezTo>
                    <a:pt x="45872" y="44885"/>
                    <a:pt x="45909" y="44871"/>
                    <a:pt x="45938" y="44841"/>
                  </a:cubicBezTo>
                  <a:cubicBezTo>
                    <a:pt x="46083" y="44702"/>
                    <a:pt x="46223" y="44560"/>
                    <a:pt x="46357" y="44420"/>
                  </a:cubicBezTo>
                  <a:cubicBezTo>
                    <a:pt x="46413" y="44360"/>
                    <a:pt x="46412" y="44267"/>
                    <a:pt x="46352" y="44210"/>
                  </a:cubicBezTo>
                  <a:cubicBezTo>
                    <a:pt x="46324" y="44183"/>
                    <a:pt x="46287" y="44170"/>
                    <a:pt x="46250" y="44170"/>
                  </a:cubicBezTo>
                  <a:close/>
                  <a:moveTo>
                    <a:pt x="257" y="44230"/>
                  </a:moveTo>
                  <a:cubicBezTo>
                    <a:pt x="186" y="44230"/>
                    <a:pt x="123" y="44284"/>
                    <a:pt x="113" y="44358"/>
                  </a:cubicBezTo>
                  <a:lnTo>
                    <a:pt x="1" y="45150"/>
                  </a:lnTo>
                  <a:lnTo>
                    <a:pt x="490" y="44638"/>
                  </a:lnTo>
                  <a:cubicBezTo>
                    <a:pt x="545" y="44578"/>
                    <a:pt x="544" y="44485"/>
                    <a:pt x="484" y="44428"/>
                  </a:cubicBezTo>
                  <a:cubicBezTo>
                    <a:pt x="463" y="44408"/>
                    <a:pt x="434" y="44394"/>
                    <a:pt x="406" y="44390"/>
                  </a:cubicBezTo>
                  <a:cubicBezTo>
                    <a:pt x="412" y="44313"/>
                    <a:pt x="356" y="44242"/>
                    <a:pt x="279" y="44232"/>
                  </a:cubicBezTo>
                  <a:cubicBezTo>
                    <a:pt x="272" y="44231"/>
                    <a:pt x="264" y="44230"/>
                    <a:pt x="257" y="44230"/>
                  </a:cubicBezTo>
                  <a:close/>
                  <a:moveTo>
                    <a:pt x="45182" y="45189"/>
                  </a:moveTo>
                  <a:cubicBezTo>
                    <a:pt x="45148" y="45189"/>
                    <a:pt x="45114" y="45201"/>
                    <a:pt x="45086" y="45225"/>
                  </a:cubicBezTo>
                  <a:cubicBezTo>
                    <a:pt x="44939" y="45351"/>
                    <a:pt x="44787" y="45474"/>
                    <a:pt x="44634" y="45592"/>
                  </a:cubicBezTo>
                  <a:cubicBezTo>
                    <a:pt x="44571" y="45640"/>
                    <a:pt x="44559" y="45733"/>
                    <a:pt x="44609" y="45798"/>
                  </a:cubicBezTo>
                  <a:cubicBezTo>
                    <a:pt x="44637" y="45835"/>
                    <a:pt x="44681" y="45855"/>
                    <a:pt x="44725" y="45855"/>
                  </a:cubicBezTo>
                  <a:cubicBezTo>
                    <a:pt x="44757" y="45855"/>
                    <a:pt x="44789" y="45845"/>
                    <a:pt x="44814" y="45824"/>
                  </a:cubicBezTo>
                  <a:cubicBezTo>
                    <a:pt x="44970" y="45704"/>
                    <a:pt x="45126" y="45576"/>
                    <a:pt x="45277" y="45448"/>
                  </a:cubicBezTo>
                  <a:cubicBezTo>
                    <a:pt x="45339" y="45395"/>
                    <a:pt x="45346" y="45302"/>
                    <a:pt x="45294" y="45240"/>
                  </a:cubicBezTo>
                  <a:cubicBezTo>
                    <a:pt x="45265" y="45207"/>
                    <a:pt x="45223" y="45189"/>
                    <a:pt x="45182" y="45189"/>
                  </a:cubicBezTo>
                  <a:close/>
                  <a:moveTo>
                    <a:pt x="37089" y="45163"/>
                  </a:moveTo>
                  <a:cubicBezTo>
                    <a:pt x="37062" y="45163"/>
                    <a:pt x="37034" y="45171"/>
                    <a:pt x="37010" y="45186"/>
                  </a:cubicBezTo>
                  <a:cubicBezTo>
                    <a:pt x="36942" y="45231"/>
                    <a:pt x="36922" y="45323"/>
                    <a:pt x="36966" y="45391"/>
                  </a:cubicBezTo>
                  <a:cubicBezTo>
                    <a:pt x="37082" y="45571"/>
                    <a:pt x="37195" y="45731"/>
                    <a:pt x="37312" y="45883"/>
                  </a:cubicBezTo>
                  <a:cubicBezTo>
                    <a:pt x="37342" y="45922"/>
                    <a:pt x="37385" y="45942"/>
                    <a:pt x="37430" y="45942"/>
                  </a:cubicBezTo>
                  <a:cubicBezTo>
                    <a:pt x="37461" y="45942"/>
                    <a:pt x="37491" y="45931"/>
                    <a:pt x="37518" y="45910"/>
                  </a:cubicBezTo>
                  <a:cubicBezTo>
                    <a:pt x="37582" y="45861"/>
                    <a:pt x="37595" y="45768"/>
                    <a:pt x="37545" y="45703"/>
                  </a:cubicBezTo>
                  <a:cubicBezTo>
                    <a:pt x="37435" y="45558"/>
                    <a:pt x="37326" y="45403"/>
                    <a:pt x="37214" y="45231"/>
                  </a:cubicBezTo>
                  <a:cubicBezTo>
                    <a:pt x="37185" y="45187"/>
                    <a:pt x="37138" y="45163"/>
                    <a:pt x="37089" y="45163"/>
                  </a:cubicBezTo>
                  <a:close/>
                  <a:moveTo>
                    <a:pt x="44006" y="46073"/>
                  </a:moveTo>
                  <a:cubicBezTo>
                    <a:pt x="43979" y="46073"/>
                    <a:pt x="43950" y="46081"/>
                    <a:pt x="43926" y="46098"/>
                  </a:cubicBezTo>
                  <a:cubicBezTo>
                    <a:pt x="43760" y="46206"/>
                    <a:pt x="43594" y="46308"/>
                    <a:pt x="43430" y="46400"/>
                  </a:cubicBezTo>
                  <a:cubicBezTo>
                    <a:pt x="43359" y="46440"/>
                    <a:pt x="43334" y="46531"/>
                    <a:pt x="43375" y="46602"/>
                  </a:cubicBezTo>
                  <a:cubicBezTo>
                    <a:pt x="43401" y="46650"/>
                    <a:pt x="43451" y="46676"/>
                    <a:pt x="43502" y="46676"/>
                  </a:cubicBezTo>
                  <a:cubicBezTo>
                    <a:pt x="43527" y="46676"/>
                    <a:pt x="43551" y="46670"/>
                    <a:pt x="43576" y="46656"/>
                  </a:cubicBezTo>
                  <a:cubicBezTo>
                    <a:pt x="43745" y="46559"/>
                    <a:pt x="43916" y="46455"/>
                    <a:pt x="44086" y="46344"/>
                  </a:cubicBezTo>
                  <a:cubicBezTo>
                    <a:pt x="44155" y="46300"/>
                    <a:pt x="44174" y="46208"/>
                    <a:pt x="44129" y="46140"/>
                  </a:cubicBezTo>
                  <a:cubicBezTo>
                    <a:pt x="44101" y="46097"/>
                    <a:pt x="44054" y="46073"/>
                    <a:pt x="44006" y="46073"/>
                  </a:cubicBezTo>
                  <a:close/>
                  <a:moveTo>
                    <a:pt x="38022" y="46300"/>
                  </a:moveTo>
                  <a:cubicBezTo>
                    <a:pt x="37982" y="46300"/>
                    <a:pt x="37943" y="46316"/>
                    <a:pt x="37913" y="46347"/>
                  </a:cubicBezTo>
                  <a:cubicBezTo>
                    <a:pt x="37859" y="46408"/>
                    <a:pt x="37862" y="46501"/>
                    <a:pt x="37923" y="46557"/>
                  </a:cubicBezTo>
                  <a:cubicBezTo>
                    <a:pt x="38075" y="46696"/>
                    <a:pt x="38237" y="46824"/>
                    <a:pt x="38403" y="46934"/>
                  </a:cubicBezTo>
                  <a:cubicBezTo>
                    <a:pt x="38428" y="46951"/>
                    <a:pt x="38457" y="46959"/>
                    <a:pt x="38485" y="46959"/>
                  </a:cubicBezTo>
                  <a:cubicBezTo>
                    <a:pt x="38531" y="46959"/>
                    <a:pt x="38580" y="46935"/>
                    <a:pt x="38608" y="46894"/>
                  </a:cubicBezTo>
                  <a:cubicBezTo>
                    <a:pt x="38653" y="46826"/>
                    <a:pt x="38635" y="46734"/>
                    <a:pt x="38568" y="46690"/>
                  </a:cubicBezTo>
                  <a:cubicBezTo>
                    <a:pt x="38415" y="46587"/>
                    <a:pt x="38265" y="46468"/>
                    <a:pt x="38123" y="46339"/>
                  </a:cubicBezTo>
                  <a:cubicBezTo>
                    <a:pt x="38094" y="46313"/>
                    <a:pt x="38058" y="46300"/>
                    <a:pt x="38022" y="46300"/>
                  </a:cubicBezTo>
                  <a:close/>
                  <a:moveTo>
                    <a:pt x="42712" y="46778"/>
                  </a:moveTo>
                  <a:cubicBezTo>
                    <a:pt x="42693" y="46778"/>
                    <a:pt x="42673" y="46782"/>
                    <a:pt x="42653" y="46791"/>
                  </a:cubicBezTo>
                  <a:cubicBezTo>
                    <a:pt x="42473" y="46869"/>
                    <a:pt x="42292" y="46940"/>
                    <a:pt x="42116" y="47000"/>
                  </a:cubicBezTo>
                  <a:cubicBezTo>
                    <a:pt x="42038" y="47026"/>
                    <a:pt x="41997" y="47110"/>
                    <a:pt x="42023" y="47187"/>
                  </a:cubicBezTo>
                  <a:cubicBezTo>
                    <a:pt x="42044" y="47249"/>
                    <a:pt x="42100" y="47288"/>
                    <a:pt x="42162" y="47288"/>
                  </a:cubicBezTo>
                  <a:cubicBezTo>
                    <a:pt x="42178" y="47288"/>
                    <a:pt x="42194" y="47285"/>
                    <a:pt x="42212" y="47280"/>
                  </a:cubicBezTo>
                  <a:cubicBezTo>
                    <a:pt x="42395" y="47218"/>
                    <a:pt x="42584" y="47145"/>
                    <a:pt x="42772" y="47062"/>
                  </a:cubicBezTo>
                  <a:cubicBezTo>
                    <a:pt x="42847" y="47028"/>
                    <a:pt x="42880" y="46942"/>
                    <a:pt x="42848" y="46867"/>
                  </a:cubicBezTo>
                  <a:cubicBezTo>
                    <a:pt x="42824" y="46812"/>
                    <a:pt x="42770" y="46778"/>
                    <a:pt x="42712" y="46778"/>
                  </a:cubicBezTo>
                  <a:close/>
                  <a:moveTo>
                    <a:pt x="39270" y="47063"/>
                  </a:moveTo>
                  <a:cubicBezTo>
                    <a:pt x="39211" y="47063"/>
                    <a:pt x="39154" y="47101"/>
                    <a:pt x="39133" y="47161"/>
                  </a:cubicBezTo>
                  <a:cubicBezTo>
                    <a:pt x="39106" y="47238"/>
                    <a:pt x="39145" y="47322"/>
                    <a:pt x="39222" y="47350"/>
                  </a:cubicBezTo>
                  <a:cubicBezTo>
                    <a:pt x="39413" y="47418"/>
                    <a:pt x="39612" y="47472"/>
                    <a:pt x="39814" y="47510"/>
                  </a:cubicBezTo>
                  <a:cubicBezTo>
                    <a:pt x="39823" y="47511"/>
                    <a:pt x="39831" y="47512"/>
                    <a:pt x="39841" y="47512"/>
                  </a:cubicBezTo>
                  <a:cubicBezTo>
                    <a:pt x="39911" y="47512"/>
                    <a:pt x="39973" y="47462"/>
                    <a:pt x="39985" y="47391"/>
                  </a:cubicBezTo>
                  <a:cubicBezTo>
                    <a:pt x="40000" y="47311"/>
                    <a:pt x="39947" y="47235"/>
                    <a:pt x="39867" y="47219"/>
                  </a:cubicBezTo>
                  <a:cubicBezTo>
                    <a:pt x="39680" y="47186"/>
                    <a:pt x="39496" y="47135"/>
                    <a:pt x="39321" y="47073"/>
                  </a:cubicBezTo>
                  <a:cubicBezTo>
                    <a:pt x="39304" y="47066"/>
                    <a:pt x="39287" y="47063"/>
                    <a:pt x="39270" y="47063"/>
                  </a:cubicBezTo>
                  <a:close/>
                  <a:moveTo>
                    <a:pt x="41305" y="47212"/>
                  </a:moveTo>
                  <a:cubicBezTo>
                    <a:pt x="41297" y="47212"/>
                    <a:pt x="41289" y="47213"/>
                    <a:pt x="41281" y="47214"/>
                  </a:cubicBezTo>
                  <a:cubicBezTo>
                    <a:pt x="41089" y="47248"/>
                    <a:pt x="40898" y="47269"/>
                    <a:pt x="40714" y="47276"/>
                  </a:cubicBezTo>
                  <a:cubicBezTo>
                    <a:pt x="40633" y="47280"/>
                    <a:pt x="40569" y="47348"/>
                    <a:pt x="40573" y="47430"/>
                  </a:cubicBezTo>
                  <a:cubicBezTo>
                    <a:pt x="40575" y="47510"/>
                    <a:pt x="40641" y="47572"/>
                    <a:pt x="40721" y="47572"/>
                  </a:cubicBezTo>
                  <a:cubicBezTo>
                    <a:pt x="40723" y="47572"/>
                    <a:pt x="40724" y="47572"/>
                    <a:pt x="40727" y="47570"/>
                  </a:cubicBezTo>
                  <a:cubicBezTo>
                    <a:pt x="40924" y="47562"/>
                    <a:pt x="41128" y="47539"/>
                    <a:pt x="41332" y="47505"/>
                  </a:cubicBezTo>
                  <a:cubicBezTo>
                    <a:pt x="41412" y="47490"/>
                    <a:pt x="41466" y="47414"/>
                    <a:pt x="41451" y="47335"/>
                  </a:cubicBezTo>
                  <a:cubicBezTo>
                    <a:pt x="41439" y="47262"/>
                    <a:pt x="41377" y="47212"/>
                    <a:pt x="41305" y="47212"/>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3249600" y="833950"/>
              <a:ext cx="1124700" cy="1024650"/>
            </a:xfrm>
            <a:custGeom>
              <a:avLst/>
              <a:gdLst/>
              <a:ahLst/>
              <a:cxnLst/>
              <a:rect l="l" t="t" r="r" b="b"/>
              <a:pathLst>
                <a:path w="44988" h="40986" extrusionOk="0">
                  <a:moveTo>
                    <a:pt x="34828" y="256"/>
                  </a:moveTo>
                  <a:cubicBezTo>
                    <a:pt x="35010" y="256"/>
                    <a:pt x="35194" y="292"/>
                    <a:pt x="35376" y="372"/>
                  </a:cubicBezTo>
                  <a:cubicBezTo>
                    <a:pt x="36196" y="733"/>
                    <a:pt x="36409" y="1797"/>
                    <a:pt x="36464" y="2238"/>
                  </a:cubicBezTo>
                  <a:cubicBezTo>
                    <a:pt x="36496" y="2496"/>
                    <a:pt x="36510" y="2766"/>
                    <a:pt x="36525" y="3025"/>
                  </a:cubicBezTo>
                  <a:cubicBezTo>
                    <a:pt x="36553" y="3559"/>
                    <a:pt x="36583" y="4109"/>
                    <a:pt x="36760" y="4629"/>
                  </a:cubicBezTo>
                  <a:cubicBezTo>
                    <a:pt x="37320" y="6263"/>
                    <a:pt x="39023" y="6986"/>
                    <a:pt x="40669" y="7684"/>
                  </a:cubicBezTo>
                  <a:cubicBezTo>
                    <a:pt x="42354" y="8400"/>
                    <a:pt x="43945" y="9075"/>
                    <a:pt x="44431" y="10635"/>
                  </a:cubicBezTo>
                  <a:cubicBezTo>
                    <a:pt x="44725" y="11583"/>
                    <a:pt x="44498" y="12717"/>
                    <a:pt x="43807" y="13746"/>
                  </a:cubicBezTo>
                  <a:cubicBezTo>
                    <a:pt x="43198" y="14652"/>
                    <a:pt x="42331" y="15371"/>
                    <a:pt x="41493" y="16066"/>
                  </a:cubicBezTo>
                  <a:lnTo>
                    <a:pt x="41441" y="16108"/>
                  </a:lnTo>
                  <a:cubicBezTo>
                    <a:pt x="39754" y="17506"/>
                    <a:pt x="38192" y="18924"/>
                    <a:pt x="37614" y="20878"/>
                  </a:cubicBezTo>
                  <a:cubicBezTo>
                    <a:pt x="37007" y="22930"/>
                    <a:pt x="37696" y="25068"/>
                    <a:pt x="38380" y="26501"/>
                  </a:cubicBezTo>
                  <a:cubicBezTo>
                    <a:pt x="38859" y="27502"/>
                    <a:pt x="39457" y="28456"/>
                    <a:pt x="40035" y="29379"/>
                  </a:cubicBezTo>
                  <a:cubicBezTo>
                    <a:pt x="40453" y="30045"/>
                    <a:pt x="40885" y="30737"/>
                    <a:pt x="41268" y="31437"/>
                  </a:cubicBezTo>
                  <a:cubicBezTo>
                    <a:pt x="42373" y="33462"/>
                    <a:pt x="42811" y="35221"/>
                    <a:pt x="42609" y="36815"/>
                  </a:cubicBezTo>
                  <a:cubicBezTo>
                    <a:pt x="42395" y="38498"/>
                    <a:pt x="41129" y="40431"/>
                    <a:pt x="39207" y="40699"/>
                  </a:cubicBezTo>
                  <a:cubicBezTo>
                    <a:pt x="39046" y="40722"/>
                    <a:pt x="38885" y="40733"/>
                    <a:pt x="38726" y="40733"/>
                  </a:cubicBezTo>
                  <a:cubicBezTo>
                    <a:pt x="37210" y="40733"/>
                    <a:pt x="35843" y="39759"/>
                    <a:pt x="34931" y="38895"/>
                  </a:cubicBezTo>
                  <a:cubicBezTo>
                    <a:pt x="34500" y="38489"/>
                    <a:pt x="34089" y="38043"/>
                    <a:pt x="33693" y="37612"/>
                  </a:cubicBezTo>
                  <a:cubicBezTo>
                    <a:pt x="32991" y="36851"/>
                    <a:pt x="32266" y="36065"/>
                    <a:pt x="31403" y="35454"/>
                  </a:cubicBezTo>
                  <a:cubicBezTo>
                    <a:pt x="29813" y="34329"/>
                    <a:pt x="27757" y="33756"/>
                    <a:pt x="24931" y="33646"/>
                  </a:cubicBezTo>
                  <a:cubicBezTo>
                    <a:pt x="24433" y="33627"/>
                    <a:pt x="23929" y="33621"/>
                    <a:pt x="23429" y="33621"/>
                  </a:cubicBezTo>
                  <a:cubicBezTo>
                    <a:pt x="23079" y="33621"/>
                    <a:pt x="22732" y="33625"/>
                    <a:pt x="22393" y="33631"/>
                  </a:cubicBezTo>
                  <a:cubicBezTo>
                    <a:pt x="22051" y="33634"/>
                    <a:pt x="21707" y="33636"/>
                    <a:pt x="21361" y="33636"/>
                  </a:cubicBezTo>
                  <a:cubicBezTo>
                    <a:pt x="20312" y="33636"/>
                    <a:pt x="19248" y="33611"/>
                    <a:pt x="18207" y="33485"/>
                  </a:cubicBezTo>
                  <a:cubicBezTo>
                    <a:pt x="16912" y="33327"/>
                    <a:pt x="15618" y="33011"/>
                    <a:pt x="14369" y="32703"/>
                  </a:cubicBezTo>
                  <a:cubicBezTo>
                    <a:pt x="13451" y="32477"/>
                    <a:pt x="12501" y="32244"/>
                    <a:pt x="11554" y="32075"/>
                  </a:cubicBezTo>
                  <a:cubicBezTo>
                    <a:pt x="10582" y="31901"/>
                    <a:pt x="9680" y="31814"/>
                    <a:pt x="8843" y="31814"/>
                  </a:cubicBezTo>
                  <a:cubicBezTo>
                    <a:pt x="7290" y="31814"/>
                    <a:pt x="5960" y="32114"/>
                    <a:pt x="4820" y="32717"/>
                  </a:cubicBezTo>
                  <a:cubicBezTo>
                    <a:pt x="4639" y="32812"/>
                    <a:pt x="4455" y="32916"/>
                    <a:pt x="4269" y="33022"/>
                  </a:cubicBezTo>
                  <a:cubicBezTo>
                    <a:pt x="3562" y="33425"/>
                    <a:pt x="2836" y="33837"/>
                    <a:pt x="2141" y="33837"/>
                  </a:cubicBezTo>
                  <a:cubicBezTo>
                    <a:pt x="1912" y="33837"/>
                    <a:pt x="1687" y="33792"/>
                    <a:pt x="1467" y="33687"/>
                  </a:cubicBezTo>
                  <a:cubicBezTo>
                    <a:pt x="336" y="33148"/>
                    <a:pt x="374" y="31491"/>
                    <a:pt x="606" y="30195"/>
                  </a:cubicBezTo>
                  <a:cubicBezTo>
                    <a:pt x="1024" y="27854"/>
                    <a:pt x="1491" y="25804"/>
                    <a:pt x="2957" y="24406"/>
                  </a:cubicBezTo>
                  <a:cubicBezTo>
                    <a:pt x="4117" y="23298"/>
                    <a:pt x="5748" y="22809"/>
                    <a:pt x="7189" y="22378"/>
                  </a:cubicBezTo>
                  <a:cubicBezTo>
                    <a:pt x="7967" y="22146"/>
                    <a:pt x="8783" y="21941"/>
                    <a:pt x="9648" y="21725"/>
                  </a:cubicBezTo>
                  <a:cubicBezTo>
                    <a:pt x="11837" y="21177"/>
                    <a:pt x="14102" y="20611"/>
                    <a:pt x="15886" y="19518"/>
                  </a:cubicBezTo>
                  <a:cubicBezTo>
                    <a:pt x="18302" y="18038"/>
                    <a:pt x="19917" y="16358"/>
                    <a:pt x="20969" y="14230"/>
                  </a:cubicBezTo>
                  <a:cubicBezTo>
                    <a:pt x="21731" y="12687"/>
                    <a:pt x="22119" y="11365"/>
                    <a:pt x="22121" y="10298"/>
                  </a:cubicBezTo>
                  <a:cubicBezTo>
                    <a:pt x="22145" y="10062"/>
                    <a:pt x="22164" y="9823"/>
                    <a:pt x="22180" y="9591"/>
                  </a:cubicBezTo>
                  <a:cubicBezTo>
                    <a:pt x="22226" y="8989"/>
                    <a:pt x="22272" y="8368"/>
                    <a:pt x="22439" y="7786"/>
                  </a:cubicBezTo>
                  <a:cubicBezTo>
                    <a:pt x="22700" y="6882"/>
                    <a:pt x="23262" y="6208"/>
                    <a:pt x="23942" y="5981"/>
                  </a:cubicBezTo>
                  <a:cubicBezTo>
                    <a:pt x="24172" y="5904"/>
                    <a:pt x="24406" y="5876"/>
                    <a:pt x="24647" y="5876"/>
                  </a:cubicBezTo>
                  <a:cubicBezTo>
                    <a:pt x="24972" y="5876"/>
                    <a:pt x="25309" y="5928"/>
                    <a:pt x="25655" y="5982"/>
                  </a:cubicBezTo>
                  <a:cubicBezTo>
                    <a:pt x="25973" y="6031"/>
                    <a:pt x="26301" y="6083"/>
                    <a:pt x="26626" y="6090"/>
                  </a:cubicBezTo>
                  <a:cubicBezTo>
                    <a:pt x="26664" y="6091"/>
                    <a:pt x="26701" y="6092"/>
                    <a:pt x="26739" y="6092"/>
                  </a:cubicBezTo>
                  <a:cubicBezTo>
                    <a:pt x="29159" y="6092"/>
                    <a:pt x="30859" y="3903"/>
                    <a:pt x="32365" y="1972"/>
                  </a:cubicBezTo>
                  <a:lnTo>
                    <a:pt x="32471" y="1836"/>
                  </a:lnTo>
                  <a:cubicBezTo>
                    <a:pt x="32877" y="1317"/>
                    <a:pt x="33828" y="256"/>
                    <a:pt x="34828" y="256"/>
                  </a:cubicBezTo>
                  <a:close/>
                  <a:moveTo>
                    <a:pt x="34816" y="0"/>
                  </a:moveTo>
                  <a:cubicBezTo>
                    <a:pt x="33766" y="0"/>
                    <a:pt x="32805" y="1002"/>
                    <a:pt x="32274" y="1680"/>
                  </a:cubicBezTo>
                  <a:lnTo>
                    <a:pt x="32168" y="1816"/>
                  </a:lnTo>
                  <a:cubicBezTo>
                    <a:pt x="30693" y="3706"/>
                    <a:pt x="29025" y="5839"/>
                    <a:pt x="26719" y="5839"/>
                  </a:cubicBezTo>
                  <a:cubicBezTo>
                    <a:pt x="26691" y="5839"/>
                    <a:pt x="26661" y="5839"/>
                    <a:pt x="26632" y="5838"/>
                  </a:cubicBezTo>
                  <a:cubicBezTo>
                    <a:pt x="26323" y="5830"/>
                    <a:pt x="26003" y="5779"/>
                    <a:pt x="25693" y="5732"/>
                  </a:cubicBezTo>
                  <a:cubicBezTo>
                    <a:pt x="25348" y="5679"/>
                    <a:pt x="24995" y="5624"/>
                    <a:pt x="24645" y="5624"/>
                  </a:cubicBezTo>
                  <a:cubicBezTo>
                    <a:pt x="24381" y="5624"/>
                    <a:pt x="24119" y="5655"/>
                    <a:pt x="23862" y="5741"/>
                  </a:cubicBezTo>
                  <a:cubicBezTo>
                    <a:pt x="23103" y="5995"/>
                    <a:pt x="22480" y="6733"/>
                    <a:pt x="22197" y="7714"/>
                  </a:cubicBezTo>
                  <a:cubicBezTo>
                    <a:pt x="22021" y="8321"/>
                    <a:pt x="21975" y="8956"/>
                    <a:pt x="21929" y="9570"/>
                  </a:cubicBezTo>
                  <a:cubicBezTo>
                    <a:pt x="21912" y="9802"/>
                    <a:pt x="21894" y="10043"/>
                    <a:pt x="21870" y="10276"/>
                  </a:cubicBezTo>
                  <a:lnTo>
                    <a:pt x="21869" y="10288"/>
                  </a:lnTo>
                  <a:cubicBezTo>
                    <a:pt x="21869" y="11319"/>
                    <a:pt x="21489" y="12607"/>
                    <a:pt x="20742" y="14116"/>
                  </a:cubicBezTo>
                  <a:cubicBezTo>
                    <a:pt x="19712" y="16200"/>
                    <a:pt x="18126" y="17849"/>
                    <a:pt x="15752" y="19304"/>
                  </a:cubicBezTo>
                  <a:cubicBezTo>
                    <a:pt x="14003" y="20377"/>
                    <a:pt x="11755" y="20938"/>
                    <a:pt x="9584" y="21481"/>
                  </a:cubicBezTo>
                  <a:cubicBezTo>
                    <a:pt x="8717" y="21697"/>
                    <a:pt x="7899" y="21903"/>
                    <a:pt x="7115" y="22137"/>
                  </a:cubicBezTo>
                  <a:cubicBezTo>
                    <a:pt x="5646" y="22576"/>
                    <a:pt x="3984" y="23075"/>
                    <a:pt x="2779" y="24224"/>
                  </a:cubicBezTo>
                  <a:cubicBezTo>
                    <a:pt x="1259" y="25674"/>
                    <a:pt x="782" y="27765"/>
                    <a:pt x="354" y="30150"/>
                  </a:cubicBezTo>
                  <a:cubicBezTo>
                    <a:pt x="1" y="32131"/>
                    <a:pt x="346" y="33433"/>
                    <a:pt x="1354" y="33912"/>
                  </a:cubicBezTo>
                  <a:cubicBezTo>
                    <a:pt x="1609" y="34033"/>
                    <a:pt x="1869" y="34085"/>
                    <a:pt x="2130" y="34085"/>
                  </a:cubicBezTo>
                  <a:cubicBezTo>
                    <a:pt x="2898" y="34085"/>
                    <a:pt x="3679" y="33641"/>
                    <a:pt x="4389" y="33238"/>
                  </a:cubicBezTo>
                  <a:cubicBezTo>
                    <a:pt x="4573" y="33133"/>
                    <a:pt x="4755" y="33030"/>
                    <a:pt x="4933" y="32935"/>
                  </a:cubicBezTo>
                  <a:cubicBezTo>
                    <a:pt x="6037" y="32352"/>
                    <a:pt x="7328" y="32062"/>
                    <a:pt x="8838" y="32062"/>
                  </a:cubicBezTo>
                  <a:cubicBezTo>
                    <a:pt x="9661" y="32062"/>
                    <a:pt x="10548" y="32148"/>
                    <a:pt x="11507" y="32319"/>
                  </a:cubicBezTo>
                  <a:cubicBezTo>
                    <a:pt x="12446" y="32487"/>
                    <a:pt x="13391" y="32719"/>
                    <a:pt x="14306" y="32944"/>
                  </a:cubicBezTo>
                  <a:cubicBezTo>
                    <a:pt x="15563" y="33252"/>
                    <a:pt x="16863" y="33572"/>
                    <a:pt x="18173" y="33730"/>
                  </a:cubicBezTo>
                  <a:cubicBezTo>
                    <a:pt x="19230" y="33858"/>
                    <a:pt x="20305" y="33884"/>
                    <a:pt x="21363" y="33884"/>
                  </a:cubicBezTo>
                  <a:cubicBezTo>
                    <a:pt x="21708" y="33884"/>
                    <a:pt x="22051" y="33881"/>
                    <a:pt x="22392" y="33878"/>
                  </a:cubicBezTo>
                  <a:cubicBezTo>
                    <a:pt x="22726" y="33876"/>
                    <a:pt x="23065" y="33873"/>
                    <a:pt x="23405" y="33873"/>
                  </a:cubicBezTo>
                  <a:cubicBezTo>
                    <a:pt x="23910" y="33873"/>
                    <a:pt x="24418" y="33879"/>
                    <a:pt x="24921" y="33898"/>
                  </a:cubicBezTo>
                  <a:cubicBezTo>
                    <a:pt x="27695" y="34005"/>
                    <a:pt x="29708" y="34566"/>
                    <a:pt x="31258" y="35661"/>
                  </a:cubicBezTo>
                  <a:cubicBezTo>
                    <a:pt x="32099" y="36256"/>
                    <a:pt x="32814" y="37033"/>
                    <a:pt x="33507" y="37784"/>
                  </a:cubicBezTo>
                  <a:cubicBezTo>
                    <a:pt x="33906" y="38217"/>
                    <a:pt x="34320" y="38666"/>
                    <a:pt x="34756" y="39078"/>
                  </a:cubicBezTo>
                  <a:cubicBezTo>
                    <a:pt x="35706" y="39975"/>
                    <a:pt x="37126" y="40985"/>
                    <a:pt x="38724" y="40985"/>
                  </a:cubicBezTo>
                  <a:cubicBezTo>
                    <a:pt x="38895" y="40985"/>
                    <a:pt x="39067" y="40973"/>
                    <a:pt x="39240" y="40946"/>
                  </a:cubicBezTo>
                  <a:cubicBezTo>
                    <a:pt x="41309" y="40657"/>
                    <a:pt x="42626" y="38665"/>
                    <a:pt x="42857" y="36845"/>
                  </a:cubicBezTo>
                  <a:cubicBezTo>
                    <a:pt x="43066" y="35197"/>
                    <a:pt x="42618" y="33387"/>
                    <a:pt x="41488" y="31314"/>
                  </a:cubicBezTo>
                  <a:cubicBezTo>
                    <a:pt x="41102" y="30608"/>
                    <a:pt x="40667" y="29914"/>
                    <a:pt x="40246" y="29244"/>
                  </a:cubicBezTo>
                  <a:cubicBezTo>
                    <a:pt x="39673" y="28326"/>
                    <a:pt x="39078" y="27378"/>
                    <a:pt x="38606" y="26391"/>
                  </a:cubicBezTo>
                  <a:cubicBezTo>
                    <a:pt x="37940" y="24998"/>
                    <a:pt x="37270" y="22924"/>
                    <a:pt x="37854" y="20946"/>
                  </a:cubicBezTo>
                  <a:cubicBezTo>
                    <a:pt x="38413" y="19060"/>
                    <a:pt x="39945" y="17670"/>
                    <a:pt x="41601" y="16298"/>
                  </a:cubicBezTo>
                  <a:lnTo>
                    <a:pt x="41653" y="16256"/>
                  </a:lnTo>
                  <a:cubicBezTo>
                    <a:pt x="42505" y="15549"/>
                    <a:pt x="43387" y="14818"/>
                    <a:pt x="44015" y="13883"/>
                  </a:cubicBezTo>
                  <a:cubicBezTo>
                    <a:pt x="44749" y="12790"/>
                    <a:pt x="44987" y="11578"/>
                    <a:pt x="44670" y="10559"/>
                  </a:cubicBezTo>
                  <a:cubicBezTo>
                    <a:pt x="44149" y="8887"/>
                    <a:pt x="42430" y="8157"/>
                    <a:pt x="40766" y="7451"/>
                  </a:cubicBezTo>
                  <a:cubicBezTo>
                    <a:pt x="39171" y="6774"/>
                    <a:pt x="37520" y="6074"/>
                    <a:pt x="36996" y="4545"/>
                  </a:cubicBezTo>
                  <a:cubicBezTo>
                    <a:pt x="36830" y="4060"/>
                    <a:pt x="36803" y="3550"/>
                    <a:pt x="36773" y="3009"/>
                  </a:cubicBezTo>
                  <a:cubicBezTo>
                    <a:pt x="36759" y="2746"/>
                    <a:pt x="36743" y="2473"/>
                    <a:pt x="36712" y="2207"/>
                  </a:cubicBezTo>
                  <a:cubicBezTo>
                    <a:pt x="36587" y="1185"/>
                    <a:pt x="36136" y="432"/>
                    <a:pt x="35478" y="141"/>
                  </a:cubicBezTo>
                  <a:cubicBezTo>
                    <a:pt x="35255" y="43"/>
                    <a:pt x="35034" y="0"/>
                    <a:pt x="34816"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269600" y="921475"/>
              <a:ext cx="1016250" cy="855475"/>
            </a:xfrm>
            <a:custGeom>
              <a:avLst/>
              <a:gdLst/>
              <a:ahLst/>
              <a:cxnLst/>
              <a:rect l="l" t="t" r="r" b="b"/>
              <a:pathLst>
                <a:path w="40650" h="34219" extrusionOk="0">
                  <a:moveTo>
                    <a:pt x="33119" y="149"/>
                  </a:moveTo>
                  <a:cubicBezTo>
                    <a:pt x="33268" y="149"/>
                    <a:pt x="33415" y="179"/>
                    <a:pt x="33554" y="246"/>
                  </a:cubicBezTo>
                  <a:cubicBezTo>
                    <a:pt x="34118" y="519"/>
                    <a:pt x="34223" y="1172"/>
                    <a:pt x="34334" y="1862"/>
                  </a:cubicBezTo>
                  <a:cubicBezTo>
                    <a:pt x="34396" y="2242"/>
                    <a:pt x="34459" y="2635"/>
                    <a:pt x="34603" y="2976"/>
                  </a:cubicBezTo>
                  <a:cubicBezTo>
                    <a:pt x="35058" y="4044"/>
                    <a:pt x="36226" y="4430"/>
                    <a:pt x="37354" y="4801"/>
                  </a:cubicBezTo>
                  <a:cubicBezTo>
                    <a:pt x="38405" y="5147"/>
                    <a:pt x="39493" y="5506"/>
                    <a:pt x="40002" y="6414"/>
                  </a:cubicBezTo>
                  <a:cubicBezTo>
                    <a:pt x="40494" y="7292"/>
                    <a:pt x="40236" y="8382"/>
                    <a:pt x="39829" y="9112"/>
                  </a:cubicBezTo>
                  <a:cubicBezTo>
                    <a:pt x="39426" y="9834"/>
                    <a:pt x="38823" y="10436"/>
                    <a:pt x="38239" y="11017"/>
                  </a:cubicBezTo>
                  <a:cubicBezTo>
                    <a:pt x="38147" y="11110"/>
                    <a:pt x="38057" y="11202"/>
                    <a:pt x="37965" y="11294"/>
                  </a:cubicBezTo>
                  <a:cubicBezTo>
                    <a:pt x="35510" y="13773"/>
                    <a:pt x="34248" y="16131"/>
                    <a:pt x="34107" y="18503"/>
                  </a:cubicBezTo>
                  <a:cubicBezTo>
                    <a:pt x="33946" y="21200"/>
                    <a:pt x="35264" y="23647"/>
                    <a:pt x="36537" y="26015"/>
                  </a:cubicBezTo>
                  <a:cubicBezTo>
                    <a:pt x="37371" y="27568"/>
                    <a:pt x="38235" y="29175"/>
                    <a:pt x="38695" y="30857"/>
                  </a:cubicBezTo>
                  <a:cubicBezTo>
                    <a:pt x="38864" y="31476"/>
                    <a:pt x="39158" y="32998"/>
                    <a:pt x="38223" y="33735"/>
                  </a:cubicBezTo>
                  <a:cubicBezTo>
                    <a:pt x="37928" y="33967"/>
                    <a:pt x="37582" y="34064"/>
                    <a:pt x="37215" y="34064"/>
                  </a:cubicBezTo>
                  <a:cubicBezTo>
                    <a:pt x="36468" y="34064"/>
                    <a:pt x="35637" y="33659"/>
                    <a:pt x="34979" y="33163"/>
                  </a:cubicBezTo>
                  <a:cubicBezTo>
                    <a:pt x="34344" y="32684"/>
                    <a:pt x="33741" y="32141"/>
                    <a:pt x="33157" y="31615"/>
                  </a:cubicBezTo>
                  <a:cubicBezTo>
                    <a:pt x="32333" y="30874"/>
                    <a:pt x="31482" y="30108"/>
                    <a:pt x="30528" y="29508"/>
                  </a:cubicBezTo>
                  <a:cubicBezTo>
                    <a:pt x="28669" y="28339"/>
                    <a:pt x="26353" y="27715"/>
                    <a:pt x="23243" y="27547"/>
                  </a:cubicBezTo>
                  <a:cubicBezTo>
                    <a:pt x="22119" y="27487"/>
                    <a:pt x="20976" y="27486"/>
                    <a:pt x="19870" y="27484"/>
                  </a:cubicBezTo>
                  <a:cubicBezTo>
                    <a:pt x="18487" y="27483"/>
                    <a:pt x="17057" y="27482"/>
                    <a:pt x="15658" y="27364"/>
                  </a:cubicBezTo>
                  <a:cubicBezTo>
                    <a:pt x="14740" y="27285"/>
                    <a:pt x="13791" y="27157"/>
                    <a:pt x="12873" y="27033"/>
                  </a:cubicBezTo>
                  <a:cubicBezTo>
                    <a:pt x="11366" y="26829"/>
                    <a:pt x="9833" y="26623"/>
                    <a:pt x="8332" y="26623"/>
                  </a:cubicBezTo>
                  <a:cubicBezTo>
                    <a:pt x="6832" y="26623"/>
                    <a:pt x="5365" y="26829"/>
                    <a:pt x="3990" y="27453"/>
                  </a:cubicBezTo>
                  <a:cubicBezTo>
                    <a:pt x="3255" y="27786"/>
                    <a:pt x="2400" y="28024"/>
                    <a:pt x="1696" y="28024"/>
                  </a:cubicBezTo>
                  <a:cubicBezTo>
                    <a:pt x="1268" y="28024"/>
                    <a:pt x="897" y="27936"/>
                    <a:pt x="642" y="27728"/>
                  </a:cubicBezTo>
                  <a:cubicBezTo>
                    <a:pt x="263" y="27418"/>
                    <a:pt x="161" y="26864"/>
                    <a:pt x="339" y="26081"/>
                  </a:cubicBezTo>
                  <a:cubicBezTo>
                    <a:pt x="842" y="23864"/>
                    <a:pt x="2126" y="22082"/>
                    <a:pt x="3949" y="21063"/>
                  </a:cubicBezTo>
                  <a:cubicBezTo>
                    <a:pt x="5606" y="20137"/>
                    <a:pt x="7513" y="19736"/>
                    <a:pt x="9359" y="19347"/>
                  </a:cubicBezTo>
                  <a:cubicBezTo>
                    <a:pt x="9823" y="19250"/>
                    <a:pt x="10300" y="19148"/>
                    <a:pt x="10768" y="19040"/>
                  </a:cubicBezTo>
                  <a:cubicBezTo>
                    <a:pt x="14104" y="18272"/>
                    <a:pt x="16726" y="17151"/>
                    <a:pt x="18784" y="15614"/>
                  </a:cubicBezTo>
                  <a:cubicBezTo>
                    <a:pt x="21318" y="13721"/>
                    <a:pt x="23014" y="11089"/>
                    <a:pt x="23431" y="8392"/>
                  </a:cubicBezTo>
                  <a:cubicBezTo>
                    <a:pt x="23471" y="8134"/>
                    <a:pt x="23502" y="7866"/>
                    <a:pt x="23531" y="7609"/>
                  </a:cubicBezTo>
                  <a:cubicBezTo>
                    <a:pt x="23642" y="6661"/>
                    <a:pt x="23756" y="5681"/>
                    <a:pt x="24335" y="4947"/>
                  </a:cubicBezTo>
                  <a:cubicBezTo>
                    <a:pt x="25075" y="4008"/>
                    <a:pt x="26272" y="3773"/>
                    <a:pt x="27539" y="3525"/>
                  </a:cubicBezTo>
                  <a:cubicBezTo>
                    <a:pt x="28678" y="3300"/>
                    <a:pt x="29856" y="3069"/>
                    <a:pt x="30675" y="2276"/>
                  </a:cubicBezTo>
                  <a:cubicBezTo>
                    <a:pt x="30928" y="2032"/>
                    <a:pt x="31134" y="1743"/>
                    <a:pt x="31333" y="1463"/>
                  </a:cubicBezTo>
                  <a:cubicBezTo>
                    <a:pt x="31506" y="1221"/>
                    <a:pt x="31685" y="968"/>
                    <a:pt x="31893" y="751"/>
                  </a:cubicBezTo>
                  <a:cubicBezTo>
                    <a:pt x="32212" y="417"/>
                    <a:pt x="32674" y="149"/>
                    <a:pt x="33119" y="149"/>
                  </a:cubicBezTo>
                  <a:close/>
                  <a:moveTo>
                    <a:pt x="33118" y="0"/>
                  </a:moveTo>
                  <a:cubicBezTo>
                    <a:pt x="32628" y="0"/>
                    <a:pt x="32127" y="288"/>
                    <a:pt x="31783" y="648"/>
                  </a:cubicBezTo>
                  <a:cubicBezTo>
                    <a:pt x="31568" y="874"/>
                    <a:pt x="31386" y="1130"/>
                    <a:pt x="31209" y="1378"/>
                  </a:cubicBezTo>
                  <a:cubicBezTo>
                    <a:pt x="31015" y="1651"/>
                    <a:pt x="30812" y="1935"/>
                    <a:pt x="30569" y="2169"/>
                  </a:cubicBezTo>
                  <a:cubicBezTo>
                    <a:pt x="29782" y="2933"/>
                    <a:pt x="28624" y="3160"/>
                    <a:pt x="27507" y="3379"/>
                  </a:cubicBezTo>
                  <a:cubicBezTo>
                    <a:pt x="26270" y="3623"/>
                    <a:pt x="24990" y="3873"/>
                    <a:pt x="24216" y="4856"/>
                  </a:cubicBezTo>
                  <a:cubicBezTo>
                    <a:pt x="23610" y="5623"/>
                    <a:pt x="23494" y="6624"/>
                    <a:pt x="23382" y="7591"/>
                  </a:cubicBezTo>
                  <a:cubicBezTo>
                    <a:pt x="23351" y="7848"/>
                    <a:pt x="23321" y="8113"/>
                    <a:pt x="23282" y="8368"/>
                  </a:cubicBezTo>
                  <a:cubicBezTo>
                    <a:pt x="22869" y="11026"/>
                    <a:pt x="21196" y="13625"/>
                    <a:pt x="18691" y="15494"/>
                  </a:cubicBezTo>
                  <a:cubicBezTo>
                    <a:pt x="16650" y="17019"/>
                    <a:pt x="14045" y="18131"/>
                    <a:pt x="10730" y="18895"/>
                  </a:cubicBezTo>
                  <a:cubicBezTo>
                    <a:pt x="10264" y="19002"/>
                    <a:pt x="9786" y="19103"/>
                    <a:pt x="9324" y="19201"/>
                  </a:cubicBezTo>
                  <a:cubicBezTo>
                    <a:pt x="7468" y="19591"/>
                    <a:pt x="5549" y="19997"/>
                    <a:pt x="3872" y="20933"/>
                  </a:cubicBezTo>
                  <a:cubicBezTo>
                    <a:pt x="2012" y="21973"/>
                    <a:pt x="704" y="23789"/>
                    <a:pt x="191" y="26047"/>
                  </a:cubicBezTo>
                  <a:cubicBezTo>
                    <a:pt x="0" y="26889"/>
                    <a:pt x="119" y="27493"/>
                    <a:pt x="544" y="27840"/>
                  </a:cubicBezTo>
                  <a:cubicBezTo>
                    <a:pt x="833" y="28077"/>
                    <a:pt x="1238" y="28172"/>
                    <a:pt x="1691" y="28172"/>
                  </a:cubicBezTo>
                  <a:cubicBezTo>
                    <a:pt x="2447" y="28172"/>
                    <a:pt x="3337" y="27906"/>
                    <a:pt x="4046" y="27586"/>
                  </a:cubicBezTo>
                  <a:cubicBezTo>
                    <a:pt x="5401" y="26975"/>
                    <a:pt x="6850" y="26772"/>
                    <a:pt x="8332" y="26772"/>
                  </a:cubicBezTo>
                  <a:cubicBezTo>
                    <a:pt x="9825" y="26772"/>
                    <a:pt x="11352" y="26978"/>
                    <a:pt x="12853" y="27180"/>
                  </a:cubicBezTo>
                  <a:cubicBezTo>
                    <a:pt x="13772" y="27304"/>
                    <a:pt x="14723" y="27433"/>
                    <a:pt x="15645" y="27510"/>
                  </a:cubicBezTo>
                  <a:cubicBezTo>
                    <a:pt x="17050" y="27629"/>
                    <a:pt x="18482" y="27631"/>
                    <a:pt x="19869" y="27632"/>
                  </a:cubicBezTo>
                  <a:cubicBezTo>
                    <a:pt x="20973" y="27633"/>
                    <a:pt x="22114" y="27634"/>
                    <a:pt x="23233" y="27695"/>
                  </a:cubicBezTo>
                  <a:cubicBezTo>
                    <a:pt x="26318" y="27861"/>
                    <a:pt x="28612" y="28476"/>
                    <a:pt x="30449" y="29632"/>
                  </a:cubicBezTo>
                  <a:cubicBezTo>
                    <a:pt x="31393" y="30226"/>
                    <a:pt x="32239" y="30987"/>
                    <a:pt x="33059" y="31724"/>
                  </a:cubicBezTo>
                  <a:cubicBezTo>
                    <a:pt x="33644" y="32251"/>
                    <a:pt x="34250" y="32797"/>
                    <a:pt x="34890" y="33280"/>
                  </a:cubicBezTo>
                  <a:cubicBezTo>
                    <a:pt x="35247" y="33549"/>
                    <a:pt x="36235" y="34219"/>
                    <a:pt x="37213" y="34219"/>
                  </a:cubicBezTo>
                  <a:cubicBezTo>
                    <a:pt x="37594" y="34219"/>
                    <a:pt x="37974" y="34116"/>
                    <a:pt x="38310" y="33847"/>
                  </a:cubicBezTo>
                  <a:cubicBezTo>
                    <a:pt x="39315" y="33056"/>
                    <a:pt x="39011" y="31464"/>
                    <a:pt x="38833" y="30815"/>
                  </a:cubicBezTo>
                  <a:cubicBezTo>
                    <a:pt x="38369" y="29117"/>
                    <a:pt x="37501" y="27503"/>
                    <a:pt x="36662" y="25942"/>
                  </a:cubicBezTo>
                  <a:cubicBezTo>
                    <a:pt x="35340" y="23484"/>
                    <a:pt x="34091" y="21163"/>
                    <a:pt x="34250" y="18508"/>
                  </a:cubicBezTo>
                  <a:cubicBezTo>
                    <a:pt x="34390" y="16174"/>
                    <a:pt x="35638" y="13848"/>
                    <a:pt x="38065" y="11394"/>
                  </a:cubicBezTo>
                  <a:lnTo>
                    <a:pt x="38340" y="11120"/>
                  </a:lnTo>
                  <a:cubicBezTo>
                    <a:pt x="38930" y="10532"/>
                    <a:pt x="39542" y="9922"/>
                    <a:pt x="39955" y="9181"/>
                  </a:cubicBezTo>
                  <a:cubicBezTo>
                    <a:pt x="40380" y="8417"/>
                    <a:pt x="40649" y="7271"/>
                    <a:pt x="40127" y="6341"/>
                  </a:cubicBezTo>
                  <a:cubicBezTo>
                    <a:pt x="39591" y="5383"/>
                    <a:pt x="38475" y="5016"/>
                    <a:pt x="37397" y="4660"/>
                  </a:cubicBezTo>
                  <a:cubicBezTo>
                    <a:pt x="36249" y="4282"/>
                    <a:pt x="35165" y="3924"/>
                    <a:pt x="34736" y="2917"/>
                  </a:cubicBezTo>
                  <a:cubicBezTo>
                    <a:pt x="34598" y="2593"/>
                    <a:pt x="34536" y="2209"/>
                    <a:pt x="34477" y="1838"/>
                  </a:cubicBezTo>
                  <a:cubicBezTo>
                    <a:pt x="34365" y="1140"/>
                    <a:pt x="34250" y="419"/>
                    <a:pt x="33616" y="112"/>
                  </a:cubicBezTo>
                  <a:cubicBezTo>
                    <a:pt x="33456" y="34"/>
                    <a:pt x="33288" y="0"/>
                    <a:pt x="33118"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335275" y="1268400"/>
              <a:ext cx="608400" cy="305475"/>
            </a:xfrm>
            <a:custGeom>
              <a:avLst/>
              <a:gdLst/>
              <a:ahLst/>
              <a:cxnLst/>
              <a:rect l="l" t="t" r="r" b="b"/>
              <a:pathLst>
                <a:path w="24336" h="12219" extrusionOk="0">
                  <a:moveTo>
                    <a:pt x="20702" y="150"/>
                  </a:moveTo>
                  <a:cubicBezTo>
                    <a:pt x="21018" y="150"/>
                    <a:pt x="21323" y="236"/>
                    <a:pt x="21573" y="440"/>
                  </a:cubicBezTo>
                  <a:cubicBezTo>
                    <a:pt x="22146" y="908"/>
                    <a:pt x="22168" y="1750"/>
                    <a:pt x="22014" y="2329"/>
                  </a:cubicBezTo>
                  <a:cubicBezTo>
                    <a:pt x="21884" y="2818"/>
                    <a:pt x="21631" y="3274"/>
                    <a:pt x="21387" y="3716"/>
                  </a:cubicBezTo>
                  <a:cubicBezTo>
                    <a:pt x="21291" y="3887"/>
                    <a:pt x="21194" y="4064"/>
                    <a:pt x="21105" y="4241"/>
                  </a:cubicBezTo>
                  <a:cubicBezTo>
                    <a:pt x="20686" y="5063"/>
                    <a:pt x="20559" y="5753"/>
                    <a:pt x="20715" y="6346"/>
                  </a:cubicBezTo>
                  <a:cubicBezTo>
                    <a:pt x="20965" y="7295"/>
                    <a:pt x="21724" y="7739"/>
                    <a:pt x="22457" y="8168"/>
                  </a:cubicBezTo>
                  <a:cubicBezTo>
                    <a:pt x="22938" y="8449"/>
                    <a:pt x="23435" y="8741"/>
                    <a:pt x="23774" y="9170"/>
                  </a:cubicBezTo>
                  <a:cubicBezTo>
                    <a:pt x="24091" y="9570"/>
                    <a:pt x="24178" y="9973"/>
                    <a:pt x="24036" y="10370"/>
                  </a:cubicBezTo>
                  <a:cubicBezTo>
                    <a:pt x="23782" y="11076"/>
                    <a:pt x="22818" y="11635"/>
                    <a:pt x="22039" y="11802"/>
                  </a:cubicBezTo>
                  <a:cubicBezTo>
                    <a:pt x="21148" y="11995"/>
                    <a:pt x="20246" y="12072"/>
                    <a:pt x="19348" y="12072"/>
                  </a:cubicBezTo>
                  <a:cubicBezTo>
                    <a:pt x="17855" y="12072"/>
                    <a:pt x="16369" y="11858"/>
                    <a:pt x="14944" y="11605"/>
                  </a:cubicBezTo>
                  <a:cubicBezTo>
                    <a:pt x="14465" y="11520"/>
                    <a:pt x="13986" y="11428"/>
                    <a:pt x="13507" y="11337"/>
                  </a:cubicBezTo>
                  <a:cubicBezTo>
                    <a:pt x="11660" y="10987"/>
                    <a:pt x="9749" y="10626"/>
                    <a:pt x="7838" y="10602"/>
                  </a:cubicBezTo>
                  <a:cubicBezTo>
                    <a:pt x="7770" y="10600"/>
                    <a:pt x="7702" y="10600"/>
                    <a:pt x="7632" y="10600"/>
                  </a:cubicBezTo>
                  <a:cubicBezTo>
                    <a:pt x="5991" y="10600"/>
                    <a:pt x="4365" y="10845"/>
                    <a:pt x="2796" y="11331"/>
                  </a:cubicBezTo>
                  <a:lnTo>
                    <a:pt x="2657" y="11374"/>
                  </a:lnTo>
                  <a:cubicBezTo>
                    <a:pt x="2263" y="11496"/>
                    <a:pt x="1859" y="11623"/>
                    <a:pt x="1452" y="11623"/>
                  </a:cubicBezTo>
                  <a:cubicBezTo>
                    <a:pt x="1417" y="11623"/>
                    <a:pt x="1382" y="11622"/>
                    <a:pt x="1348" y="11620"/>
                  </a:cubicBezTo>
                  <a:cubicBezTo>
                    <a:pt x="910" y="11595"/>
                    <a:pt x="382" y="11350"/>
                    <a:pt x="255" y="10867"/>
                  </a:cubicBezTo>
                  <a:cubicBezTo>
                    <a:pt x="130" y="10391"/>
                    <a:pt x="455" y="9905"/>
                    <a:pt x="750" y="9580"/>
                  </a:cubicBezTo>
                  <a:cubicBezTo>
                    <a:pt x="1581" y="8664"/>
                    <a:pt x="2778" y="7984"/>
                    <a:pt x="4309" y="7558"/>
                  </a:cubicBezTo>
                  <a:cubicBezTo>
                    <a:pt x="5401" y="7254"/>
                    <a:pt x="6548" y="7104"/>
                    <a:pt x="7657" y="6958"/>
                  </a:cubicBezTo>
                  <a:cubicBezTo>
                    <a:pt x="7914" y="6924"/>
                    <a:pt x="8171" y="6890"/>
                    <a:pt x="8425" y="6854"/>
                  </a:cubicBezTo>
                  <a:cubicBezTo>
                    <a:pt x="9967" y="6642"/>
                    <a:pt x="11777" y="6330"/>
                    <a:pt x="13507" y="5639"/>
                  </a:cubicBezTo>
                  <a:cubicBezTo>
                    <a:pt x="15287" y="4927"/>
                    <a:pt x="16748" y="3881"/>
                    <a:pt x="17733" y="2612"/>
                  </a:cubicBezTo>
                  <a:cubicBezTo>
                    <a:pt x="17886" y="2415"/>
                    <a:pt x="18031" y="2206"/>
                    <a:pt x="18173" y="2005"/>
                  </a:cubicBezTo>
                  <a:cubicBezTo>
                    <a:pt x="18512" y="1524"/>
                    <a:pt x="18863" y="1025"/>
                    <a:pt x="19324" y="657"/>
                  </a:cubicBezTo>
                  <a:cubicBezTo>
                    <a:pt x="19697" y="357"/>
                    <a:pt x="20212" y="150"/>
                    <a:pt x="20702" y="150"/>
                  </a:cubicBezTo>
                  <a:close/>
                  <a:moveTo>
                    <a:pt x="20702" y="0"/>
                  </a:moveTo>
                  <a:cubicBezTo>
                    <a:pt x="20177" y="0"/>
                    <a:pt x="19627" y="220"/>
                    <a:pt x="19230" y="539"/>
                  </a:cubicBezTo>
                  <a:cubicBezTo>
                    <a:pt x="18753" y="922"/>
                    <a:pt x="18396" y="1429"/>
                    <a:pt x="18052" y="1920"/>
                  </a:cubicBezTo>
                  <a:cubicBezTo>
                    <a:pt x="17911" y="2119"/>
                    <a:pt x="17767" y="2324"/>
                    <a:pt x="17615" y="2519"/>
                  </a:cubicBezTo>
                  <a:cubicBezTo>
                    <a:pt x="16647" y="3767"/>
                    <a:pt x="15206" y="4798"/>
                    <a:pt x="13451" y="5500"/>
                  </a:cubicBezTo>
                  <a:cubicBezTo>
                    <a:pt x="11736" y="6184"/>
                    <a:pt x="9937" y="6493"/>
                    <a:pt x="8404" y="6707"/>
                  </a:cubicBezTo>
                  <a:cubicBezTo>
                    <a:pt x="8148" y="6741"/>
                    <a:pt x="7893" y="6775"/>
                    <a:pt x="7636" y="6808"/>
                  </a:cubicBezTo>
                  <a:cubicBezTo>
                    <a:pt x="6522" y="6956"/>
                    <a:pt x="5370" y="7106"/>
                    <a:pt x="4268" y="7414"/>
                  </a:cubicBezTo>
                  <a:cubicBezTo>
                    <a:pt x="2710" y="7848"/>
                    <a:pt x="1491" y="8543"/>
                    <a:pt x="641" y="9478"/>
                  </a:cubicBezTo>
                  <a:cubicBezTo>
                    <a:pt x="183" y="9983"/>
                    <a:pt x="0" y="10475"/>
                    <a:pt x="111" y="10902"/>
                  </a:cubicBezTo>
                  <a:cubicBezTo>
                    <a:pt x="256" y="11455"/>
                    <a:pt x="849" y="11738"/>
                    <a:pt x="1338" y="11766"/>
                  </a:cubicBezTo>
                  <a:cubicBezTo>
                    <a:pt x="1379" y="11768"/>
                    <a:pt x="1420" y="11769"/>
                    <a:pt x="1461" y="11769"/>
                  </a:cubicBezTo>
                  <a:cubicBezTo>
                    <a:pt x="1886" y="11769"/>
                    <a:pt x="2299" y="11639"/>
                    <a:pt x="2700" y="11513"/>
                  </a:cubicBezTo>
                  <a:lnTo>
                    <a:pt x="2838" y="11471"/>
                  </a:lnTo>
                  <a:cubicBezTo>
                    <a:pt x="4393" y="10991"/>
                    <a:pt x="6003" y="10747"/>
                    <a:pt x="7628" y="10747"/>
                  </a:cubicBezTo>
                  <a:cubicBezTo>
                    <a:pt x="7698" y="10747"/>
                    <a:pt x="7767" y="10747"/>
                    <a:pt x="7836" y="10748"/>
                  </a:cubicBezTo>
                  <a:cubicBezTo>
                    <a:pt x="9735" y="10773"/>
                    <a:pt x="11638" y="11133"/>
                    <a:pt x="13480" y="11482"/>
                  </a:cubicBezTo>
                  <a:cubicBezTo>
                    <a:pt x="13960" y="11573"/>
                    <a:pt x="14439" y="11665"/>
                    <a:pt x="14919" y="11749"/>
                  </a:cubicBezTo>
                  <a:cubicBezTo>
                    <a:pt x="16352" y="12003"/>
                    <a:pt x="17846" y="12219"/>
                    <a:pt x="19351" y="12219"/>
                  </a:cubicBezTo>
                  <a:cubicBezTo>
                    <a:pt x="20258" y="12219"/>
                    <a:pt x="21169" y="12141"/>
                    <a:pt x="22070" y="11944"/>
                  </a:cubicBezTo>
                  <a:cubicBezTo>
                    <a:pt x="22908" y="11764"/>
                    <a:pt x="23901" y="11181"/>
                    <a:pt x="24175" y="10417"/>
                  </a:cubicBezTo>
                  <a:cubicBezTo>
                    <a:pt x="24335" y="9969"/>
                    <a:pt x="24239" y="9518"/>
                    <a:pt x="23890" y="9076"/>
                  </a:cubicBezTo>
                  <a:cubicBezTo>
                    <a:pt x="23532" y="8624"/>
                    <a:pt x="23025" y="8325"/>
                    <a:pt x="22532" y="8038"/>
                  </a:cubicBezTo>
                  <a:cubicBezTo>
                    <a:pt x="21792" y="7605"/>
                    <a:pt x="21091" y="7194"/>
                    <a:pt x="20857" y="6305"/>
                  </a:cubicBezTo>
                  <a:cubicBezTo>
                    <a:pt x="20709" y="5748"/>
                    <a:pt x="20833" y="5094"/>
                    <a:pt x="21235" y="4304"/>
                  </a:cubicBezTo>
                  <a:cubicBezTo>
                    <a:pt x="21323" y="4130"/>
                    <a:pt x="21420" y="3954"/>
                    <a:pt x="21514" y="3784"/>
                  </a:cubicBezTo>
                  <a:cubicBezTo>
                    <a:pt x="21762" y="3335"/>
                    <a:pt x="22019" y="2871"/>
                    <a:pt x="22154" y="2364"/>
                  </a:cubicBezTo>
                  <a:cubicBezTo>
                    <a:pt x="22320" y="1742"/>
                    <a:pt x="22291" y="834"/>
                    <a:pt x="21664" y="322"/>
                  </a:cubicBezTo>
                  <a:cubicBezTo>
                    <a:pt x="21387" y="96"/>
                    <a:pt x="21050" y="0"/>
                    <a:pt x="20702"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125850" y="1623675"/>
              <a:ext cx="83250" cy="110925"/>
            </a:xfrm>
            <a:custGeom>
              <a:avLst/>
              <a:gdLst/>
              <a:ahLst/>
              <a:cxnLst/>
              <a:rect l="l" t="t" r="r" b="b"/>
              <a:pathLst>
                <a:path w="3330" h="4437" extrusionOk="0">
                  <a:moveTo>
                    <a:pt x="1371" y="147"/>
                  </a:moveTo>
                  <a:cubicBezTo>
                    <a:pt x="1462" y="147"/>
                    <a:pt x="1557" y="162"/>
                    <a:pt x="1654" y="193"/>
                  </a:cubicBezTo>
                  <a:cubicBezTo>
                    <a:pt x="2152" y="346"/>
                    <a:pt x="2622" y="848"/>
                    <a:pt x="2830" y="1265"/>
                  </a:cubicBezTo>
                  <a:cubicBezTo>
                    <a:pt x="3170" y="1945"/>
                    <a:pt x="3134" y="2825"/>
                    <a:pt x="2741" y="3506"/>
                  </a:cubicBezTo>
                  <a:cubicBezTo>
                    <a:pt x="2506" y="3912"/>
                    <a:pt x="2075" y="4289"/>
                    <a:pt x="1604" y="4289"/>
                  </a:cubicBezTo>
                  <a:cubicBezTo>
                    <a:pt x="1555" y="4289"/>
                    <a:pt x="1505" y="4285"/>
                    <a:pt x="1455" y="4277"/>
                  </a:cubicBezTo>
                  <a:cubicBezTo>
                    <a:pt x="1166" y="4226"/>
                    <a:pt x="891" y="4025"/>
                    <a:pt x="700" y="3725"/>
                  </a:cubicBezTo>
                  <a:cubicBezTo>
                    <a:pt x="519" y="3439"/>
                    <a:pt x="431" y="3108"/>
                    <a:pt x="362" y="2791"/>
                  </a:cubicBezTo>
                  <a:cubicBezTo>
                    <a:pt x="164" y="1891"/>
                    <a:pt x="211" y="685"/>
                    <a:pt x="992" y="246"/>
                  </a:cubicBezTo>
                  <a:cubicBezTo>
                    <a:pt x="1110" y="181"/>
                    <a:pt x="1236" y="147"/>
                    <a:pt x="1371" y="147"/>
                  </a:cubicBezTo>
                  <a:close/>
                  <a:moveTo>
                    <a:pt x="1371" y="0"/>
                  </a:moveTo>
                  <a:cubicBezTo>
                    <a:pt x="1211" y="0"/>
                    <a:pt x="1060" y="40"/>
                    <a:pt x="920" y="119"/>
                  </a:cubicBezTo>
                  <a:cubicBezTo>
                    <a:pt x="72" y="597"/>
                    <a:pt x="0" y="1830"/>
                    <a:pt x="218" y="2825"/>
                  </a:cubicBezTo>
                  <a:cubicBezTo>
                    <a:pt x="290" y="3154"/>
                    <a:pt x="383" y="3501"/>
                    <a:pt x="577" y="3805"/>
                  </a:cubicBezTo>
                  <a:cubicBezTo>
                    <a:pt x="790" y="4141"/>
                    <a:pt x="1100" y="4366"/>
                    <a:pt x="1430" y="4423"/>
                  </a:cubicBezTo>
                  <a:cubicBezTo>
                    <a:pt x="1488" y="4431"/>
                    <a:pt x="1545" y="4436"/>
                    <a:pt x="1602" y="4436"/>
                  </a:cubicBezTo>
                  <a:cubicBezTo>
                    <a:pt x="2132" y="4436"/>
                    <a:pt x="2611" y="4024"/>
                    <a:pt x="2870" y="3579"/>
                  </a:cubicBezTo>
                  <a:cubicBezTo>
                    <a:pt x="3294" y="2845"/>
                    <a:pt x="3330" y="1933"/>
                    <a:pt x="2964" y="1200"/>
                  </a:cubicBezTo>
                  <a:cubicBezTo>
                    <a:pt x="2742" y="753"/>
                    <a:pt x="2235" y="217"/>
                    <a:pt x="1699" y="51"/>
                  </a:cubicBezTo>
                  <a:cubicBezTo>
                    <a:pt x="1586" y="17"/>
                    <a:pt x="1477" y="0"/>
                    <a:pt x="1371"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865325" y="964625"/>
              <a:ext cx="364125" cy="693800"/>
            </a:xfrm>
            <a:custGeom>
              <a:avLst/>
              <a:gdLst/>
              <a:ahLst/>
              <a:cxnLst/>
              <a:rect l="l" t="t" r="r" b="b"/>
              <a:pathLst>
                <a:path w="14565" h="27752" extrusionOk="0">
                  <a:moveTo>
                    <a:pt x="9193" y="148"/>
                  </a:moveTo>
                  <a:cubicBezTo>
                    <a:pt x="9287" y="148"/>
                    <a:pt x="9382" y="165"/>
                    <a:pt x="9477" y="200"/>
                  </a:cubicBezTo>
                  <a:cubicBezTo>
                    <a:pt x="9884" y="363"/>
                    <a:pt x="10062" y="858"/>
                    <a:pt x="10093" y="1267"/>
                  </a:cubicBezTo>
                  <a:cubicBezTo>
                    <a:pt x="10108" y="1459"/>
                    <a:pt x="10102" y="1657"/>
                    <a:pt x="10095" y="1850"/>
                  </a:cubicBezTo>
                  <a:cubicBezTo>
                    <a:pt x="10086" y="2115"/>
                    <a:pt x="10077" y="2387"/>
                    <a:pt x="10122" y="2655"/>
                  </a:cubicBezTo>
                  <a:cubicBezTo>
                    <a:pt x="10243" y="3378"/>
                    <a:pt x="10789" y="4028"/>
                    <a:pt x="11480" y="4273"/>
                  </a:cubicBezTo>
                  <a:cubicBezTo>
                    <a:pt x="11765" y="4374"/>
                    <a:pt x="12068" y="4411"/>
                    <a:pt x="12361" y="4447"/>
                  </a:cubicBezTo>
                  <a:cubicBezTo>
                    <a:pt x="12739" y="4494"/>
                    <a:pt x="13096" y="4539"/>
                    <a:pt x="13416" y="4705"/>
                  </a:cubicBezTo>
                  <a:cubicBezTo>
                    <a:pt x="14153" y="5091"/>
                    <a:pt x="14411" y="6029"/>
                    <a:pt x="14283" y="6754"/>
                  </a:cubicBezTo>
                  <a:cubicBezTo>
                    <a:pt x="14164" y="7444"/>
                    <a:pt x="13761" y="8114"/>
                    <a:pt x="13055" y="8804"/>
                  </a:cubicBezTo>
                  <a:cubicBezTo>
                    <a:pt x="12780" y="9074"/>
                    <a:pt x="12480" y="9329"/>
                    <a:pt x="12188" y="9575"/>
                  </a:cubicBezTo>
                  <a:cubicBezTo>
                    <a:pt x="11859" y="9854"/>
                    <a:pt x="11520" y="10142"/>
                    <a:pt x="11212" y="10455"/>
                  </a:cubicBezTo>
                  <a:cubicBezTo>
                    <a:pt x="9153" y="12543"/>
                    <a:pt x="8333" y="15890"/>
                    <a:pt x="8959" y="19638"/>
                  </a:cubicBezTo>
                  <a:cubicBezTo>
                    <a:pt x="9133" y="20668"/>
                    <a:pt x="9452" y="21956"/>
                    <a:pt x="10394" y="22781"/>
                  </a:cubicBezTo>
                  <a:cubicBezTo>
                    <a:pt x="10539" y="22909"/>
                    <a:pt x="10698" y="23022"/>
                    <a:pt x="10852" y="23132"/>
                  </a:cubicBezTo>
                  <a:cubicBezTo>
                    <a:pt x="11136" y="23338"/>
                    <a:pt x="11405" y="23531"/>
                    <a:pt x="11601" y="23801"/>
                  </a:cubicBezTo>
                  <a:cubicBezTo>
                    <a:pt x="11780" y="24047"/>
                    <a:pt x="11852" y="24401"/>
                    <a:pt x="11780" y="24681"/>
                  </a:cubicBezTo>
                  <a:cubicBezTo>
                    <a:pt x="11746" y="24814"/>
                    <a:pt x="11665" y="24991"/>
                    <a:pt x="11468" y="25084"/>
                  </a:cubicBezTo>
                  <a:cubicBezTo>
                    <a:pt x="11352" y="25138"/>
                    <a:pt x="11222" y="25153"/>
                    <a:pt x="11085" y="25168"/>
                  </a:cubicBezTo>
                  <a:cubicBezTo>
                    <a:pt x="10980" y="25181"/>
                    <a:pt x="10870" y="25192"/>
                    <a:pt x="10763" y="25225"/>
                  </a:cubicBezTo>
                  <a:cubicBezTo>
                    <a:pt x="10345" y="25351"/>
                    <a:pt x="10091" y="25746"/>
                    <a:pt x="9950" y="26055"/>
                  </a:cubicBezTo>
                  <a:cubicBezTo>
                    <a:pt x="9890" y="26190"/>
                    <a:pt x="9838" y="26330"/>
                    <a:pt x="9788" y="26465"/>
                  </a:cubicBezTo>
                  <a:cubicBezTo>
                    <a:pt x="9709" y="26678"/>
                    <a:pt x="9628" y="26897"/>
                    <a:pt x="9511" y="27092"/>
                  </a:cubicBezTo>
                  <a:cubicBezTo>
                    <a:pt x="9316" y="27420"/>
                    <a:pt x="9097" y="27593"/>
                    <a:pt x="8862" y="27603"/>
                  </a:cubicBezTo>
                  <a:cubicBezTo>
                    <a:pt x="8855" y="27603"/>
                    <a:pt x="8848" y="27604"/>
                    <a:pt x="8840" y="27604"/>
                  </a:cubicBezTo>
                  <a:cubicBezTo>
                    <a:pt x="8565" y="27604"/>
                    <a:pt x="8257" y="27383"/>
                    <a:pt x="7964" y="26979"/>
                  </a:cubicBezTo>
                  <a:cubicBezTo>
                    <a:pt x="7442" y="26255"/>
                    <a:pt x="6683" y="25983"/>
                    <a:pt x="5882" y="25695"/>
                  </a:cubicBezTo>
                  <a:lnTo>
                    <a:pt x="5817" y="25672"/>
                  </a:lnTo>
                  <a:cubicBezTo>
                    <a:pt x="5128" y="25424"/>
                    <a:pt x="4186" y="24999"/>
                    <a:pt x="3954" y="24162"/>
                  </a:cubicBezTo>
                  <a:cubicBezTo>
                    <a:pt x="3823" y="23691"/>
                    <a:pt x="3945" y="23211"/>
                    <a:pt x="4076" y="22703"/>
                  </a:cubicBezTo>
                  <a:cubicBezTo>
                    <a:pt x="4194" y="22243"/>
                    <a:pt x="4315" y="21765"/>
                    <a:pt x="4231" y="21292"/>
                  </a:cubicBezTo>
                  <a:cubicBezTo>
                    <a:pt x="4091" y="20513"/>
                    <a:pt x="3456" y="19990"/>
                    <a:pt x="2840" y="19484"/>
                  </a:cubicBezTo>
                  <a:cubicBezTo>
                    <a:pt x="2275" y="19017"/>
                    <a:pt x="1689" y="18536"/>
                    <a:pt x="1507" y="17859"/>
                  </a:cubicBezTo>
                  <a:cubicBezTo>
                    <a:pt x="1325" y="17182"/>
                    <a:pt x="1580" y="16520"/>
                    <a:pt x="1852" y="15818"/>
                  </a:cubicBezTo>
                  <a:cubicBezTo>
                    <a:pt x="1991" y="15457"/>
                    <a:pt x="2135" y="15085"/>
                    <a:pt x="2214" y="14708"/>
                  </a:cubicBezTo>
                  <a:cubicBezTo>
                    <a:pt x="2430" y="13677"/>
                    <a:pt x="2130" y="12547"/>
                    <a:pt x="1431" y="11758"/>
                  </a:cubicBezTo>
                  <a:cubicBezTo>
                    <a:pt x="1310" y="11623"/>
                    <a:pt x="1174" y="11492"/>
                    <a:pt x="1044" y="11364"/>
                  </a:cubicBezTo>
                  <a:cubicBezTo>
                    <a:pt x="658" y="10989"/>
                    <a:pt x="295" y="10634"/>
                    <a:pt x="225" y="10144"/>
                  </a:cubicBezTo>
                  <a:cubicBezTo>
                    <a:pt x="154" y="9645"/>
                    <a:pt x="419" y="9202"/>
                    <a:pt x="697" y="8730"/>
                  </a:cubicBezTo>
                  <a:cubicBezTo>
                    <a:pt x="827" y="8510"/>
                    <a:pt x="962" y="8281"/>
                    <a:pt x="1060" y="8047"/>
                  </a:cubicBezTo>
                  <a:cubicBezTo>
                    <a:pt x="1297" y="7484"/>
                    <a:pt x="1326" y="6850"/>
                    <a:pt x="1354" y="6238"/>
                  </a:cubicBezTo>
                  <a:cubicBezTo>
                    <a:pt x="1392" y="5447"/>
                    <a:pt x="1427" y="4700"/>
                    <a:pt x="1873" y="4106"/>
                  </a:cubicBezTo>
                  <a:cubicBezTo>
                    <a:pt x="2436" y="3357"/>
                    <a:pt x="3466" y="3138"/>
                    <a:pt x="4495" y="3016"/>
                  </a:cubicBezTo>
                  <a:cubicBezTo>
                    <a:pt x="5475" y="2899"/>
                    <a:pt x="6585" y="2766"/>
                    <a:pt x="7291" y="2022"/>
                  </a:cubicBezTo>
                  <a:cubicBezTo>
                    <a:pt x="7499" y="1801"/>
                    <a:pt x="7657" y="1541"/>
                    <a:pt x="7811" y="1288"/>
                  </a:cubicBezTo>
                  <a:cubicBezTo>
                    <a:pt x="7929" y="1094"/>
                    <a:pt x="8048" y="894"/>
                    <a:pt x="8190" y="718"/>
                  </a:cubicBezTo>
                  <a:cubicBezTo>
                    <a:pt x="8437" y="407"/>
                    <a:pt x="8817" y="148"/>
                    <a:pt x="9193" y="148"/>
                  </a:cubicBezTo>
                  <a:close/>
                  <a:moveTo>
                    <a:pt x="9194" y="1"/>
                  </a:moveTo>
                  <a:cubicBezTo>
                    <a:pt x="8769" y="1"/>
                    <a:pt x="8348" y="285"/>
                    <a:pt x="8075" y="625"/>
                  </a:cubicBezTo>
                  <a:cubicBezTo>
                    <a:pt x="7927" y="809"/>
                    <a:pt x="7804" y="1013"/>
                    <a:pt x="7684" y="1211"/>
                  </a:cubicBezTo>
                  <a:cubicBezTo>
                    <a:pt x="7536" y="1456"/>
                    <a:pt x="7381" y="1711"/>
                    <a:pt x="7184" y="1920"/>
                  </a:cubicBezTo>
                  <a:cubicBezTo>
                    <a:pt x="6515" y="2625"/>
                    <a:pt x="5433" y="2754"/>
                    <a:pt x="4477" y="2869"/>
                  </a:cubicBezTo>
                  <a:cubicBezTo>
                    <a:pt x="3416" y="2997"/>
                    <a:pt x="2350" y="3224"/>
                    <a:pt x="1755" y="4017"/>
                  </a:cubicBezTo>
                  <a:cubicBezTo>
                    <a:pt x="1280" y="4648"/>
                    <a:pt x="1242" y="5452"/>
                    <a:pt x="1206" y="6231"/>
                  </a:cubicBezTo>
                  <a:cubicBezTo>
                    <a:pt x="1178" y="6830"/>
                    <a:pt x="1150" y="7450"/>
                    <a:pt x="924" y="7989"/>
                  </a:cubicBezTo>
                  <a:cubicBezTo>
                    <a:pt x="830" y="8215"/>
                    <a:pt x="697" y="8438"/>
                    <a:pt x="569" y="8655"/>
                  </a:cubicBezTo>
                  <a:cubicBezTo>
                    <a:pt x="290" y="9126"/>
                    <a:pt x="1" y="9614"/>
                    <a:pt x="78" y="10164"/>
                  </a:cubicBezTo>
                  <a:cubicBezTo>
                    <a:pt x="153" y="10704"/>
                    <a:pt x="554" y="11093"/>
                    <a:pt x="941" y="11470"/>
                  </a:cubicBezTo>
                  <a:cubicBezTo>
                    <a:pt x="1070" y="11595"/>
                    <a:pt x="1203" y="11725"/>
                    <a:pt x="1319" y="11856"/>
                  </a:cubicBezTo>
                  <a:cubicBezTo>
                    <a:pt x="1989" y="12612"/>
                    <a:pt x="2276" y="13692"/>
                    <a:pt x="2067" y="14678"/>
                  </a:cubicBezTo>
                  <a:cubicBezTo>
                    <a:pt x="1990" y="15042"/>
                    <a:pt x="1849" y="15410"/>
                    <a:pt x="1711" y="15766"/>
                  </a:cubicBezTo>
                  <a:cubicBezTo>
                    <a:pt x="1445" y="16459"/>
                    <a:pt x="1169" y="17174"/>
                    <a:pt x="1364" y="17898"/>
                  </a:cubicBezTo>
                  <a:cubicBezTo>
                    <a:pt x="1559" y="18621"/>
                    <a:pt x="2162" y="19117"/>
                    <a:pt x="2746" y="19598"/>
                  </a:cubicBezTo>
                  <a:cubicBezTo>
                    <a:pt x="3367" y="20108"/>
                    <a:pt x="3954" y="20592"/>
                    <a:pt x="4084" y="21319"/>
                  </a:cubicBezTo>
                  <a:cubicBezTo>
                    <a:pt x="4165" y="21760"/>
                    <a:pt x="4046" y="22221"/>
                    <a:pt x="3933" y="22667"/>
                  </a:cubicBezTo>
                  <a:cubicBezTo>
                    <a:pt x="3804" y="23172"/>
                    <a:pt x="3670" y="23693"/>
                    <a:pt x="3811" y="24202"/>
                  </a:cubicBezTo>
                  <a:cubicBezTo>
                    <a:pt x="4063" y="25106"/>
                    <a:pt x="5047" y="25554"/>
                    <a:pt x="5765" y="25812"/>
                  </a:cubicBezTo>
                  <a:lnTo>
                    <a:pt x="5830" y="25835"/>
                  </a:lnTo>
                  <a:cubicBezTo>
                    <a:pt x="6610" y="26114"/>
                    <a:pt x="7347" y="26377"/>
                    <a:pt x="7843" y="27066"/>
                  </a:cubicBezTo>
                  <a:cubicBezTo>
                    <a:pt x="8071" y="27380"/>
                    <a:pt x="8427" y="27752"/>
                    <a:pt x="8838" y="27752"/>
                  </a:cubicBezTo>
                  <a:cubicBezTo>
                    <a:pt x="8847" y="27752"/>
                    <a:pt x="8857" y="27752"/>
                    <a:pt x="8869" y="27750"/>
                  </a:cubicBezTo>
                  <a:cubicBezTo>
                    <a:pt x="9156" y="27737"/>
                    <a:pt x="9415" y="27541"/>
                    <a:pt x="9638" y="27167"/>
                  </a:cubicBezTo>
                  <a:cubicBezTo>
                    <a:pt x="9761" y="26960"/>
                    <a:pt x="9845" y="26734"/>
                    <a:pt x="9926" y="26516"/>
                  </a:cubicBezTo>
                  <a:cubicBezTo>
                    <a:pt x="9975" y="26383"/>
                    <a:pt x="10025" y="26244"/>
                    <a:pt x="10084" y="26114"/>
                  </a:cubicBezTo>
                  <a:cubicBezTo>
                    <a:pt x="10212" y="25834"/>
                    <a:pt x="10440" y="25475"/>
                    <a:pt x="10805" y="25364"/>
                  </a:cubicBezTo>
                  <a:cubicBezTo>
                    <a:pt x="10899" y="25336"/>
                    <a:pt x="10997" y="25325"/>
                    <a:pt x="11102" y="25314"/>
                  </a:cubicBezTo>
                  <a:cubicBezTo>
                    <a:pt x="11245" y="25298"/>
                    <a:pt x="11393" y="25282"/>
                    <a:pt x="11531" y="25217"/>
                  </a:cubicBezTo>
                  <a:cubicBezTo>
                    <a:pt x="11728" y="25124"/>
                    <a:pt x="11864" y="24951"/>
                    <a:pt x="11924" y="24717"/>
                  </a:cubicBezTo>
                  <a:cubicBezTo>
                    <a:pt x="12007" y="24392"/>
                    <a:pt x="11928" y="23998"/>
                    <a:pt x="11721" y="23714"/>
                  </a:cubicBezTo>
                  <a:cubicBezTo>
                    <a:pt x="11511" y="23426"/>
                    <a:pt x="11219" y="23216"/>
                    <a:pt x="10938" y="23014"/>
                  </a:cubicBezTo>
                  <a:cubicBezTo>
                    <a:pt x="10788" y="22906"/>
                    <a:pt x="10631" y="22793"/>
                    <a:pt x="10491" y="22671"/>
                  </a:cubicBezTo>
                  <a:cubicBezTo>
                    <a:pt x="9584" y="21878"/>
                    <a:pt x="9274" y="20621"/>
                    <a:pt x="9106" y="19615"/>
                  </a:cubicBezTo>
                  <a:cubicBezTo>
                    <a:pt x="8487" y="15915"/>
                    <a:pt x="9292" y="12615"/>
                    <a:pt x="11316" y="10561"/>
                  </a:cubicBezTo>
                  <a:cubicBezTo>
                    <a:pt x="11619" y="10252"/>
                    <a:pt x="11956" y="9966"/>
                    <a:pt x="12282" y="9690"/>
                  </a:cubicBezTo>
                  <a:cubicBezTo>
                    <a:pt x="12575" y="9441"/>
                    <a:pt x="12878" y="9184"/>
                    <a:pt x="13158" y="8911"/>
                  </a:cubicBezTo>
                  <a:cubicBezTo>
                    <a:pt x="13886" y="8199"/>
                    <a:pt x="14302" y="7502"/>
                    <a:pt x="14428" y="6782"/>
                  </a:cubicBezTo>
                  <a:cubicBezTo>
                    <a:pt x="14565" y="6003"/>
                    <a:pt x="14283" y="4995"/>
                    <a:pt x="13483" y="4576"/>
                  </a:cubicBezTo>
                  <a:cubicBezTo>
                    <a:pt x="13138" y="4397"/>
                    <a:pt x="12751" y="4349"/>
                    <a:pt x="12378" y="4303"/>
                  </a:cubicBezTo>
                  <a:cubicBezTo>
                    <a:pt x="12093" y="4268"/>
                    <a:pt x="11797" y="4232"/>
                    <a:pt x="11528" y="4137"/>
                  </a:cubicBezTo>
                  <a:cubicBezTo>
                    <a:pt x="10887" y="3910"/>
                    <a:pt x="10380" y="3305"/>
                    <a:pt x="10268" y="2633"/>
                  </a:cubicBezTo>
                  <a:cubicBezTo>
                    <a:pt x="10226" y="2380"/>
                    <a:pt x="10234" y="2115"/>
                    <a:pt x="10243" y="1858"/>
                  </a:cubicBezTo>
                  <a:cubicBezTo>
                    <a:pt x="10249" y="1662"/>
                    <a:pt x="10256" y="1459"/>
                    <a:pt x="10241" y="1259"/>
                  </a:cubicBezTo>
                  <a:cubicBezTo>
                    <a:pt x="10195" y="671"/>
                    <a:pt x="9931" y="225"/>
                    <a:pt x="9531" y="65"/>
                  </a:cubicBezTo>
                  <a:cubicBezTo>
                    <a:pt x="9420" y="21"/>
                    <a:pt x="9307" y="1"/>
                    <a:pt x="9194" y="1"/>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915075" y="1035525"/>
              <a:ext cx="241150" cy="537050"/>
            </a:xfrm>
            <a:custGeom>
              <a:avLst/>
              <a:gdLst/>
              <a:ahLst/>
              <a:cxnLst/>
              <a:rect l="l" t="t" r="r" b="b"/>
              <a:pathLst>
                <a:path w="9646" h="21482" extrusionOk="0">
                  <a:moveTo>
                    <a:pt x="6244" y="150"/>
                  </a:moveTo>
                  <a:cubicBezTo>
                    <a:pt x="6419" y="150"/>
                    <a:pt x="6585" y="218"/>
                    <a:pt x="6729" y="391"/>
                  </a:cubicBezTo>
                  <a:cubicBezTo>
                    <a:pt x="6905" y="602"/>
                    <a:pt x="6911" y="890"/>
                    <a:pt x="6917" y="1198"/>
                  </a:cubicBezTo>
                  <a:cubicBezTo>
                    <a:pt x="6923" y="1484"/>
                    <a:pt x="6930" y="1781"/>
                    <a:pt x="7081" y="2028"/>
                  </a:cubicBezTo>
                  <a:cubicBezTo>
                    <a:pt x="7313" y="2410"/>
                    <a:pt x="7761" y="2503"/>
                    <a:pt x="8194" y="2592"/>
                  </a:cubicBezTo>
                  <a:cubicBezTo>
                    <a:pt x="8560" y="2667"/>
                    <a:pt x="8938" y="2745"/>
                    <a:pt x="9174" y="2999"/>
                  </a:cubicBezTo>
                  <a:cubicBezTo>
                    <a:pt x="9486" y="3336"/>
                    <a:pt x="9433" y="3881"/>
                    <a:pt x="9252" y="4246"/>
                  </a:cubicBezTo>
                  <a:cubicBezTo>
                    <a:pt x="9074" y="4601"/>
                    <a:pt x="8782" y="4892"/>
                    <a:pt x="8498" y="5174"/>
                  </a:cubicBezTo>
                  <a:cubicBezTo>
                    <a:pt x="8452" y="5220"/>
                    <a:pt x="8406" y="5265"/>
                    <a:pt x="8360" y="5311"/>
                  </a:cubicBezTo>
                  <a:cubicBezTo>
                    <a:pt x="6652" y="7037"/>
                    <a:pt x="5517" y="9311"/>
                    <a:pt x="5164" y="11713"/>
                  </a:cubicBezTo>
                  <a:cubicBezTo>
                    <a:pt x="4812" y="14116"/>
                    <a:pt x="5248" y="16621"/>
                    <a:pt x="6392" y="18763"/>
                  </a:cubicBezTo>
                  <a:lnTo>
                    <a:pt x="6489" y="18942"/>
                  </a:lnTo>
                  <a:cubicBezTo>
                    <a:pt x="6666" y="19264"/>
                    <a:pt x="6848" y="19599"/>
                    <a:pt x="6930" y="19956"/>
                  </a:cubicBezTo>
                  <a:cubicBezTo>
                    <a:pt x="7014" y="20320"/>
                    <a:pt x="6989" y="20818"/>
                    <a:pt x="6669" y="21128"/>
                  </a:cubicBezTo>
                  <a:cubicBezTo>
                    <a:pt x="6535" y="21259"/>
                    <a:pt x="6339" y="21333"/>
                    <a:pt x="6140" y="21333"/>
                  </a:cubicBezTo>
                  <a:cubicBezTo>
                    <a:pt x="6108" y="21333"/>
                    <a:pt x="6077" y="21331"/>
                    <a:pt x="6045" y="21327"/>
                  </a:cubicBezTo>
                  <a:cubicBezTo>
                    <a:pt x="5859" y="21305"/>
                    <a:pt x="5710" y="21215"/>
                    <a:pt x="5625" y="21077"/>
                  </a:cubicBezTo>
                  <a:cubicBezTo>
                    <a:pt x="5571" y="20991"/>
                    <a:pt x="5540" y="20888"/>
                    <a:pt x="5507" y="20778"/>
                  </a:cubicBezTo>
                  <a:cubicBezTo>
                    <a:pt x="5454" y="20599"/>
                    <a:pt x="5398" y="20412"/>
                    <a:pt x="5233" y="20299"/>
                  </a:cubicBezTo>
                  <a:cubicBezTo>
                    <a:pt x="5132" y="20228"/>
                    <a:pt x="5021" y="20207"/>
                    <a:pt x="4907" y="20207"/>
                  </a:cubicBezTo>
                  <a:cubicBezTo>
                    <a:pt x="4809" y="20207"/>
                    <a:pt x="4708" y="20222"/>
                    <a:pt x="4609" y="20240"/>
                  </a:cubicBezTo>
                  <a:cubicBezTo>
                    <a:pt x="4517" y="20254"/>
                    <a:pt x="4424" y="20269"/>
                    <a:pt x="4337" y="20270"/>
                  </a:cubicBezTo>
                  <a:cubicBezTo>
                    <a:pt x="4119" y="20270"/>
                    <a:pt x="3915" y="20186"/>
                    <a:pt x="3745" y="20012"/>
                  </a:cubicBezTo>
                  <a:cubicBezTo>
                    <a:pt x="3455" y="19716"/>
                    <a:pt x="3273" y="19161"/>
                    <a:pt x="3290" y="18632"/>
                  </a:cubicBezTo>
                  <a:cubicBezTo>
                    <a:pt x="3295" y="18466"/>
                    <a:pt x="3310" y="18295"/>
                    <a:pt x="3322" y="18129"/>
                  </a:cubicBezTo>
                  <a:cubicBezTo>
                    <a:pt x="3373" y="17507"/>
                    <a:pt x="3424" y="16866"/>
                    <a:pt x="3082" y="16344"/>
                  </a:cubicBezTo>
                  <a:cubicBezTo>
                    <a:pt x="2887" y="16047"/>
                    <a:pt x="2592" y="15843"/>
                    <a:pt x="2306" y="15645"/>
                  </a:cubicBezTo>
                  <a:cubicBezTo>
                    <a:pt x="2015" y="15444"/>
                    <a:pt x="1740" y="15253"/>
                    <a:pt x="1562" y="14973"/>
                  </a:cubicBezTo>
                  <a:cubicBezTo>
                    <a:pt x="1274" y="14523"/>
                    <a:pt x="1273" y="13892"/>
                    <a:pt x="1558" y="13100"/>
                  </a:cubicBezTo>
                  <a:cubicBezTo>
                    <a:pt x="1609" y="12958"/>
                    <a:pt x="1665" y="12815"/>
                    <a:pt x="1722" y="12672"/>
                  </a:cubicBezTo>
                  <a:cubicBezTo>
                    <a:pt x="1914" y="12187"/>
                    <a:pt x="2112" y="11686"/>
                    <a:pt x="2115" y="11157"/>
                  </a:cubicBezTo>
                  <a:cubicBezTo>
                    <a:pt x="2122" y="10337"/>
                    <a:pt x="1674" y="9630"/>
                    <a:pt x="1242" y="8945"/>
                  </a:cubicBezTo>
                  <a:cubicBezTo>
                    <a:pt x="1000" y="8562"/>
                    <a:pt x="750" y="8166"/>
                    <a:pt x="581" y="7754"/>
                  </a:cubicBezTo>
                  <a:cubicBezTo>
                    <a:pt x="147" y="6698"/>
                    <a:pt x="229" y="5490"/>
                    <a:pt x="301" y="4425"/>
                  </a:cubicBezTo>
                  <a:cubicBezTo>
                    <a:pt x="444" y="2301"/>
                    <a:pt x="1375" y="1822"/>
                    <a:pt x="3279" y="1601"/>
                  </a:cubicBezTo>
                  <a:cubicBezTo>
                    <a:pt x="3939" y="1526"/>
                    <a:pt x="4318" y="1363"/>
                    <a:pt x="4901" y="907"/>
                  </a:cubicBezTo>
                  <a:cubicBezTo>
                    <a:pt x="4945" y="872"/>
                    <a:pt x="4993" y="832"/>
                    <a:pt x="5044" y="791"/>
                  </a:cubicBezTo>
                  <a:cubicBezTo>
                    <a:pt x="5380" y="519"/>
                    <a:pt x="5836" y="150"/>
                    <a:pt x="6244" y="150"/>
                  </a:cubicBezTo>
                  <a:close/>
                  <a:moveTo>
                    <a:pt x="6254" y="0"/>
                  </a:moveTo>
                  <a:cubicBezTo>
                    <a:pt x="5791" y="0"/>
                    <a:pt x="5293" y="403"/>
                    <a:pt x="4954" y="678"/>
                  </a:cubicBezTo>
                  <a:cubicBezTo>
                    <a:pt x="4904" y="719"/>
                    <a:pt x="4856" y="756"/>
                    <a:pt x="4812" y="791"/>
                  </a:cubicBezTo>
                  <a:cubicBezTo>
                    <a:pt x="4254" y="1229"/>
                    <a:pt x="3893" y="1384"/>
                    <a:pt x="3264" y="1457"/>
                  </a:cubicBezTo>
                  <a:cubicBezTo>
                    <a:pt x="1278" y="1687"/>
                    <a:pt x="307" y="2188"/>
                    <a:pt x="157" y="4417"/>
                  </a:cubicBezTo>
                  <a:cubicBezTo>
                    <a:pt x="83" y="5499"/>
                    <a:pt x="1" y="6725"/>
                    <a:pt x="447" y="7812"/>
                  </a:cubicBezTo>
                  <a:cubicBezTo>
                    <a:pt x="621" y="8237"/>
                    <a:pt x="875" y="8638"/>
                    <a:pt x="1120" y="9026"/>
                  </a:cubicBezTo>
                  <a:cubicBezTo>
                    <a:pt x="1561" y="9724"/>
                    <a:pt x="1977" y="10381"/>
                    <a:pt x="1972" y="11158"/>
                  </a:cubicBezTo>
                  <a:cubicBezTo>
                    <a:pt x="1967" y="11661"/>
                    <a:pt x="1776" y="12149"/>
                    <a:pt x="1588" y="12619"/>
                  </a:cubicBezTo>
                  <a:cubicBezTo>
                    <a:pt x="1530" y="12763"/>
                    <a:pt x="1473" y="12907"/>
                    <a:pt x="1422" y="13051"/>
                  </a:cubicBezTo>
                  <a:cubicBezTo>
                    <a:pt x="1120" y="13888"/>
                    <a:pt x="1127" y="14562"/>
                    <a:pt x="1440" y="15053"/>
                  </a:cubicBezTo>
                  <a:cubicBezTo>
                    <a:pt x="1634" y="15357"/>
                    <a:pt x="1933" y="15565"/>
                    <a:pt x="2224" y="15766"/>
                  </a:cubicBezTo>
                  <a:cubicBezTo>
                    <a:pt x="2510" y="15965"/>
                    <a:pt x="2781" y="16153"/>
                    <a:pt x="2960" y="16425"/>
                  </a:cubicBezTo>
                  <a:cubicBezTo>
                    <a:pt x="3277" y="16905"/>
                    <a:pt x="3226" y="17521"/>
                    <a:pt x="3179" y="18117"/>
                  </a:cubicBezTo>
                  <a:cubicBezTo>
                    <a:pt x="3164" y="18285"/>
                    <a:pt x="3150" y="18459"/>
                    <a:pt x="3145" y="18626"/>
                  </a:cubicBezTo>
                  <a:cubicBezTo>
                    <a:pt x="3125" y="19203"/>
                    <a:pt x="3320" y="19786"/>
                    <a:pt x="3641" y="20115"/>
                  </a:cubicBezTo>
                  <a:cubicBezTo>
                    <a:pt x="3840" y="20317"/>
                    <a:pt x="4071" y="20417"/>
                    <a:pt x="4340" y="20417"/>
                  </a:cubicBezTo>
                  <a:cubicBezTo>
                    <a:pt x="4437" y="20415"/>
                    <a:pt x="4537" y="20400"/>
                    <a:pt x="4631" y="20384"/>
                  </a:cubicBezTo>
                  <a:cubicBezTo>
                    <a:pt x="4726" y="20369"/>
                    <a:pt x="4817" y="20355"/>
                    <a:pt x="4903" y="20355"/>
                  </a:cubicBezTo>
                  <a:cubicBezTo>
                    <a:pt x="4994" y="20355"/>
                    <a:pt x="5077" y="20371"/>
                    <a:pt x="5149" y="20420"/>
                  </a:cubicBezTo>
                  <a:cubicBezTo>
                    <a:pt x="5271" y="20505"/>
                    <a:pt x="5318" y="20660"/>
                    <a:pt x="5367" y="20822"/>
                  </a:cubicBezTo>
                  <a:cubicBezTo>
                    <a:pt x="5400" y="20935"/>
                    <a:pt x="5436" y="21053"/>
                    <a:pt x="5500" y="21156"/>
                  </a:cubicBezTo>
                  <a:cubicBezTo>
                    <a:pt x="5608" y="21332"/>
                    <a:pt x="5796" y="21446"/>
                    <a:pt x="6027" y="21476"/>
                  </a:cubicBezTo>
                  <a:cubicBezTo>
                    <a:pt x="6065" y="21480"/>
                    <a:pt x="6104" y="21482"/>
                    <a:pt x="6141" y="21482"/>
                  </a:cubicBezTo>
                  <a:cubicBezTo>
                    <a:pt x="6377" y="21482"/>
                    <a:pt x="6611" y="21393"/>
                    <a:pt x="6774" y="21238"/>
                  </a:cubicBezTo>
                  <a:cubicBezTo>
                    <a:pt x="7138" y="20886"/>
                    <a:pt x="7169" y="20328"/>
                    <a:pt x="7076" y="19926"/>
                  </a:cubicBezTo>
                  <a:cubicBezTo>
                    <a:pt x="6988" y="19550"/>
                    <a:pt x="6801" y="19206"/>
                    <a:pt x="6621" y="18874"/>
                  </a:cubicBezTo>
                  <a:cubicBezTo>
                    <a:pt x="6589" y="18815"/>
                    <a:pt x="6556" y="18757"/>
                    <a:pt x="6525" y="18697"/>
                  </a:cubicBezTo>
                  <a:cubicBezTo>
                    <a:pt x="5397" y="16582"/>
                    <a:pt x="4966" y="14110"/>
                    <a:pt x="5312" y="11738"/>
                  </a:cubicBezTo>
                  <a:cubicBezTo>
                    <a:pt x="5661" y="9366"/>
                    <a:pt x="6781" y="7121"/>
                    <a:pt x="8469" y="5419"/>
                  </a:cubicBezTo>
                  <a:lnTo>
                    <a:pt x="8606" y="5282"/>
                  </a:lnTo>
                  <a:cubicBezTo>
                    <a:pt x="8898" y="4991"/>
                    <a:pt x="9200" y="4691"/>
                    <a:pt x="9387" y="4315"/>
                  </a:cubicBezTo>
                  <a:cubicBezTo>
                    <a:pt x="9596" y="3892"/>
                    <a:pt x="9646" y="3291"/>
                    <a:pt x="9285" y="2901"/>
                  </a:cubicBezTo>
                  <a:cubicBezTo>
                    <a:pt x="9018" y="2612"/>
                    <a:pt x="8616" y="2529"/>
                    <a:pt x="8226" y="2448"/>
                  </a:cubicBezTo>
                  <a:cubicBezTo>
                    <a:pt x="7806" y="2362"/>
                    <a:pt x="7409" y="2281"/>
                    <a:pt x="7209" y="1953"/>
                  </a:cubicBezTo>
                  <a:cubicBezTo>
                    <a:pt x="7079" y="1739"/>
                    <a:pt x="7072" y="1476"/>
                    <a:pt x="7066" y="1197"/>
                  </a:cubicBezTo>
                  <a:cubicBezTo>
                    <a:pt x="7060" y="878"/>
                    <a:pt x="7054" y="549"/>
                    <a:pt x="6845" y="297"/>
                  </a:cubicBezTo>
                  <a:cubicBezTo>
                    <a:pt x="6667" y="83"/>
                    <a:pt x="6464" y="0"/>
                    <a:pt x="6254"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589425" y="1312850"/>
              <a:ext cx="261875" cy="213300"/>
            </a:xfrm>
            <a:custGeom>
              <a:avLst/>
              <a:gdLst/>
              <a:ahLst/>
              <a:cxnLst/>
              <a:rect l="l" t="t" r="r" b="b"/>
              <a:pathLst>
                <a:path w="10475" h="8532" extrusionOk="0">
                  <a:moveTo>
                    <a:pt x="9360" y="149"/>
                  </a:moveTo>
                  <a:cubicBezTo>
                    <a:pt x="9610" y="149"/>
                    <a:pt x="9834" y="385"/>
                    <a:pt x="9896" y="630"/>
                  </a:cubicBezTo>
                  <a:cubicBezTo>
                    <a:pt x="9969" y="918"/>
                    <a:pt x="9887" y="1227"/>
                    <a:pt x="9789" y="1517"/>
                  </a:cubicBezTo>
                  <a:cubicBezTo>
                    <a:pt x="9725" y="1711"/>
                    <a:pt x="9653" y="1905"/>
                    <a:pt x="9579" y="2103"/>
                  </a:cubicBezTo>
                  <a:cubicBezTo>
                    <a:pt x="9210" y="3099"/>
                    <a:pt x="8830" y="4128"/>
                    <a:pt x="9274" y="5068"/>
                  </a:cubicBezTo>
                  <a:cubicBezTo>
                    <a:pt x="9393" y="5317"/>
                    <a:pt x="9566" y="5541"/>
                    <a:pt x="9733" y="5757"/>
                  </a:cubicBezTo>
                  <a:cubicBezTo>
                    <a:pt x="9989" y="6091"/>
                    <a:pt x="10231" y="6404"/>
                    <a:pt x="10282" y="6793"/>
                  </a:cubicBezTo>
                  <a:cubicBezTo>
                    <a:pt x="10322" y="7093"/>
                    <a:pt x="10233" y="7393"/>
                    <a:pt x="10026" y="7663"/>
                  </a:cubicBezTo>
                  <a:cubicBezTo>
                    <a:pt x="9742" y="8031"/>
                    <a:pt x="9266" y="8300"/>
                    <a:pt x="8784" y="8362"/>
                  </a:cubicBezTo>
                  <a:cubicBezTo>
                    <a:pt x="8670" y="8377"/>
                    <a:pt x="8554" y="8383"/>
                    <a:pt x="8439" y="8383"/>
                  </a:cubicBezTo>
                  <a:cubicBezTo>
                    <a:pt x="7855" y="8383"/>
                    <a:pt x="7269" y="8209"/>
                    <a:pt x="6700" y="8040"/>
                  </a:cubicBezTo>
                  <a:cubicBezTo>
                    <a:pt x="6582" y="8004"/>
                    <a:pt x="6463" y="7968"/>
                    <a:pt x="6344" y="7934"/>
                  </a:cubicBezTo>
                  <a:cubicBezTo>
                    <a:pt x="5078" y="7575"/>
                    <a:pt x="3739" y="7391"/>
                    <a:pt x="2408" y="7391"/>
                  </a:cubicBezTo>
                  <a:cubicBezTo>
                    <a:pt x="1949" y="7391"/>
                    <a:pt x="1490" y="7412"/>
                    <a:pt x="1036" y="7456"/>
                  </a:cubicBezTo>
                  <a:cubicBezTo>
                    <a:pt x="948" y="7464"/>
                    <a:pt x="859" y="7473"/>
                    <a:pt x="772" y="7473"/>
                  </a:cubicBezTo>
                  <a:cubicBezTo>
                    <a:pt x="663" y="7473"/>
                    <a:pt x="558" y="7459"/>
                    <a:pt x="463" y="7414"/>
                  </a:cubicBezTo>
                  <a:cubicBezTo>
                    <a:pt x="321" y="7346"/>
                    <a:pt x="225" y="7210"/>
                    <a:pt x="195" y="7030"/>
                  </a:cubicBezTo>
                  <a:cubicBezTo>
                    <a:pt x="154" y="6770"/>
                    <a:pt x="250" y="6476"/>
                    <a:pt x="434" y="6297"/>
                  </a:cubicBezTo>
                  <a:cubicBezTo>
                    <a:pt x="742" y="5999"/>
                    <a:pt x="1193" y="5903"/>
                    <a:pt x="1627" y="5812"/>
                  </a:cubicBezTo>
                  <a:lnTo>
                    <a:pt x="1734" y="5788"/>
                  </a:lnTo>
                  <a:cubicBezTo>
                    <a:pt x="3197" y="5475"/>
                    <a:pt x="4626" y="4855"/>
                    <a:pt x="5868" y="3996"/>
                  </a:cubicBezTo>
                  <a:cubicBezTo>
                    <a:pt x="7032" y="3189"/>
                    <a:pt x="7732" y="2145"/>
                    <a:pt x="8474" y="1040"/>
                  </a:cubicBezTo>
                  <a:cubicBezTo>
                    <a:pt x="8566" y="903"/>
                    <a:pt x="8658" y="765"/>
                    <a:pt x="8752" y="625"/>
                  </a:cubicBezTo>
                  <a:cubicBezTo>
                    <a:pt x="8901" y="408"/>
                    <a:pt x="9066" y="190"/>
                    <a:pt x="9297" y="154"/>
                  </a:cubicBezTo>
                  <a:cubicBezTo>
                    <a:pt x="9318" y="151"/>
                    <a:pt x="9339" y="149"/>
                    <a:pt x="9360" y="149"/>
                  </a:cubicBezTo>
                  <a:close/>
                  <a:moveTo>
                    <a:pt x="9362" y="0"/>
                  </a:moveTo>
                  <a:cubicBezTo>
                    <a:pt x="9333" y="0"/>
                    <a:pt x="9304" y="3"/>
                    <a:pt x="9274" y="7"/>
                  </a:cubicBezTo>
                  <a:cubicBezTo>
                    <a:pt x="8984" y="52"/>
                    <a:pt x="8791" y="308"/>
                    <a:pt x="8631" y="542"/>
                  </a:cubicBezTo>
                  <a:cubicBezTo>
                    <a:pt x="8536" y="683"/>
                    <a:pt x="8443" y="820"/>
                    <a:pt x="8351" y="958"/>
                  </a:cubicBezTo>
                  <a:cubicBezTo>
                    <a:pt x="7586" y="2099"/>
                    <a:pt x="6926" y="3084"/>
                    <a:pt x="5783" y="3874"/>
                  </a:cubicBezTo>
                  <a:cubicBezTo>
                    <a:pt x="4558" y="4724"/>
                    <a:pt x="3148" y="5334"/>
                    <a:pt x="1703" y="5646"/>
                  </a:cubicBezTo>
                  <a:lnTo>
                    <a:pt x="1597" y="5669"/>
                  </a:lnTo>
                  <a:cubicBezTo>
                    <a:pt x="1140" y="5765"/>
                    <a:pt x="670" y="5864"/>
                    <a:pt x="332" y="6191"/>
                  </a:cubicBezTo>
                  <a:cubicBezTo>
                    <a:pt x="113" y="6402"/>
                    <a:pt x="1" y="6750"/>
                    <a:pt x="50" y="7054"/>
                  </a:cubicBezTo>
                  <a:cubicBezTo>
                    <a:pt x="89" y="7283"/>
                    <a:pt x="211" y="7459"/>
                    <a:pt x="400" y="7550"/>
                  </a:cubicBezTo>
                  <a:cubicBezTo>
                    <a:pt x="517" y="7605"/>
                    <a:pt x="643" y="7622"/>
                    <a:pt x="770" y="7622"/>
                  </a:cubicBezTo>
                  <a:cubicBezTo>
                    <a:pt x="867" y="7622"/>
                    <a:pt x="964" y="7612"/>
                    <a:pt x="1059" y="7603"/>
                  </a:cubicBezTo>
                  <a:cubicBezTo>
                    <a:pt x="1505" y="7560"/>
                    <a:pt x="1956" y="7538"/>
                    <a:pt x="2409" y="7538"/>
                  </a:cubicBezTo>
                  <a:cubicBezTo>
                    <a:pt x="3724" y="7538"/>
                    <a:pt x="5050" y="7721"/>
                    <a:pt x="6305" y="8078"/>
                  </a:cubicBezTo>
                  <a:cubicBezTo>
                    <a:pt x="6422" y="8112"/>
                    <a:pt x="6540" y="8148"/>
                    <a:pt x="6659" y="8182"/>
                  </a:cubicBezTo>
                  <a:cubicBezTo>
                    <a:pt x="7238" y="8354"/>
                    <a:pt x="7835" y="8532"/>
                    <a:pt x="8439" y="8532"/>
                  </a:cubicBezTo>
                  <a:cubicBezTo>
                    <a:pt x="8560" y="8532"/>
                    <a:pt x="8681" y="8525"/>
                    <a:pt x="8804" y="8509"/>
                  </a:cubicBezTo>
                  <a:cubicBezTo>
                    <a:pt x="9324" y="8442"/>
                    <a:pt x="9836" y="8151"/>
                    <a:pt x="10142" y="7753"/>
                  </a:cubicBezTo>
                  <a:cubicBezTo>
                    <a:pt x="10374" y="7452"/>
                    <a:pt x="10474" y="7113"/>
                    <a:pt x="10429" y="6774"/>
                  </a:cubicBezTo>
                  <a:cubicBezTo>
                    <a:pt x="10372" y="6346"/>
                    <a:pt x="10106" y="6000"/>
                    <a:pt x="9850" y="5668"/>
                  </a:cubicBezTo>
                  <a:cubicBezTo>
                    <a:pt x="9687" y="5457"/>
                    <a:pt x="9520" y="5239"/>
                    <a:pt x="9409" y="5004"/>
                  </a:cubicBezTo>
                  <a:cubicBezTo>
                    <a:pt x="8990" y="4121"/>
                    <a:pt x="9360" y="3120"/>
                    <a:pt x="9718" y="2153"/>
                  </a:cubicBezTo>
                  <a:cubicBezTo>
                    <a:pt x="9791" y="1954"/>
                    <a:pt x="9864" y="1757"/>
                    <a:pt x="9930" y="1563"/>
                  </a:cubicBezTo>
                  <a:cubicBezTo>
                    <a:pt x="10036" y="1252"/>
                    <a:pt x="10121" y="917"/>
                    <a:pt x="10039" y="592"/>
                  </a:cubicBezTo>
                  <a:cubicBezTo>
                    <a:pt x="9963" y="293"/>
                    <a:pt x="9690" y="0"/>
                    <a:pt x="9362"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401800" y="1458050"/>
              <a:ext cx="161100" cy="61825"/>
            </a:xfrm>
            <a:custGeom>
              <a:avLst/>
              <a:gdLst/>
              <a:ahLst/>
              <a:cxnLst/>
              <a:rect l="l" t="t" r="r" b="b"/>
              <a:pathLst>
                <a:path w="6444" h="2473" extrusionOk="0">
                  <a:moveTo>
                    <a:pt x="5091" y="147"/>
                  </a:moveTo>
                  <a:cubicBezTo>
                    <a:pt x="5482" y="147"/>
                    <a:pt x="5834" y="223"/>
                    <a:pt x="6025" y="460"/>
                  </a:cubicBezTo>
                  <a:cubicBezTo>
                    <a:pt x="6278" y="775"/>
                    <a:pt x="6258" y="1288"/>
                    <a:pt x="5979" y="1579"/>
                  </a:cubicBezTo>
                  <a:cubicBezTo>
                    <a:pt x="5698" y="1873"/>
                    <a:pt x="5259" y="1933"/>
                    <a:pt x="4795" y="1975"/>
                  </a:cubicBezTo>
                  <a:lnTo>
                    <a:pt x="911" y="2319"/>
                  </a:lnTo>
                  <a:cubicBezTo>
                    <a:pt x="885" y="2322"/>
                    <a:pt x="835" y="2325"/>
                    <a:pt x="772" y="2325"/>
                  </a:cubicBezTo>
                  <a:cubicBezTo>
                    <a:pt x="567" y="2325"/>
                    <a:pt x="231" y="2287"/>
                    <a:pt x="187" y="2044"/>
                  </a:cubicBezTo>
                  <a:cubicBezTo>
                    <a:pt x="158" y="1883"/>
                    <a:pt x="279" y="1714"/>
                    <a:pt x="547" y="1543"/>
                  </a:cubicBezTo>
                  <a:cubicBezTo>
                    <a:pt x="1447" y="969"/>
                    <a:pt x="2488" y="561"/>
                    <a:pt x="3551" y="365"/>
                  </a:cubicBezTo>
                  <a:cubicBezTo>
                    <a:pt x="3621" y="352"/>
                    <a:pt x="3700" y="336"/>
                    <a:pt x="3784" y="320"/>
                  </a:cubicBezTo>
                  <a:cubicBezTo>
                    <a:pt x="4150" y="246"/>
                    <a:pt x="4646" y="147"/>
                    <a:pt x="5091" y="147"/>
                  </a:cubicBezTo>
                  <a:close/>
                  <a:moveTo>
                    <a:pt x="5088" y="0"/>
                  </a:moveTo>
                  <a:cubicBezTo>
                    <a:pt x="4627" y="0"/>
                    <a:pt x="4127" y="100"/>
                    <a:pt x="3757" y="174"/>
                  </a:cubicBezTo>
                  <a:cubicBezTo>
                    <a:pt x="3671" y="191"/>
                    <a:pt x="3594" y="206"/>
                    <a:pt x="3524" y="220"/>
                  </a:cubicBezTo>
                  <a:cubicBezTo>
                    <a:pt x="2441" y="419"/>
                    <a:pt x="1384" y="834"/>
                    <a:pt x="466" y="1419"/>
                  </a:cubicBezTo>
                  <a:cubicBezTo>
                    <a:pt x="144" y="1625"/>
                    <a:pt x="1" y="1845"/>
                    <a:pt x="42" y="2070"/>
                  </a:cubicBezTo>
                  <a:cubicBezTo>
                    <a:pt x="90" y="2327"/>
                    <a:pt x="352" y="2472"/>
                    <a:pt x="756" y="2472"/>
                  </a:cubicBezTo>
                  <a:cubicBezTo>
                    <a:pt x="810" y="2472"/>
                    <a:pt x="867" y="2470"/>
                    <a:pt x="925" y="2465"/>
                  </a:cubicBezTo>
                  <a:lnTo>
                    <a:pt x="4810" y="2120"/>
                  </a:lnTo>
                  <a:cubicBezTo>
                    <a:pt x="5303" y="2077"/>
                    <a:pt x="5773" y="2010"/>
                    <a:pt x="6087" y="1680"/>
                  </a:cubicBezTo>
                  <a:cubicBezTo>
                    <a:pt x="6418" y="1331"/>
                    <a:pt x="6443" y="743"/>
                    <a:pt x="6141" y="367"/>
                  </a:cubicBezTo>
                  <a:cubicBezTo>
                    <a:pt x="5916" y="88"/>
                    <a:pt x="5519" y="0"/>
                    <a:pt x="5088"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rot="2492747">
            <a:off x="3575996" y="-1992616"/>
            <a:ext cx="2724666" cy="2883958"/>
            <a:chOff x="4373775" y="321250"/>
            <a:chExt cx="1456475" cy="1541625"/>
          </a:xfrm>
        </p:grpSpPr>
        <p:sp>
          <p:nvSpPr>
            <p:cNvPr id="21" name="Google Shape;21;p2"/>
            <p:cNvSpPr/>
            <p:nvPr/>
          </p:nvSpPr>
          <p:spPr>
            <a:xfrm>
              <a:off x="4373775" y="321250"/>
              <a:ext cx="1456475" cy="1541625"/>
            </a:xfrm>
            <a:custGeom>
              <a:avLst/>
              <a:gdLst/>
              <a:ahLst/>
              <a:cxnLst/>
              <a:rect l="l" t="t" r="r" b="b"/>
              <a:pathLst>
                <a:path w="58259" h="61665" extrusionOk="0">
                  <a:moveTo>
                    <a:pt x="38993" y="0"/>
                  </a:moveTo>
                  <a:cubicBezTo>
                    <a:pt x="38990" y="0"/>
                    <a:pt x="38987" y="0"/>
                    <a:pt x="38985" y="0"/>
                  </a:cubicBezTo>
                  <a:cubicBezTo>
                    <a:pt x="38784" y="1"/>
                    <a:pt x="38582" y="12"/>
                    <a:pt x="38385" y="28"/>
                  </a:cubicBezTo>
                  <a:cubicBezTo>
                    <a:pt x="38304" y="35"/>
                    <a:pt x="38245" y="107"/>
                    <a:pt x="38251" y="188"/>
                  </a:cubicBezTo>
                  <a:cubicBezTo>
                    <a:pt x="38257" y="266"/>
                    <a:pt x="38322" y="323"/>
                    <a:pt x="38397" y="323"/>
                  </a:cubicBezTo>
                  <a:lnTo>
                    <a:pt x="38411" y="323"/>
                  </a:lnTo>
                  <a:cubicBezTo>
                    <a:pt x="38601" y="307"/>
                    <a:pt x="38795" y="298"/>
                    <a:pt x="38989" y="295"/>
                  </a:cubicBezTo>
                  <a:cubicBezTo>
                    <a:pt x="39070" y="294"/>
                    <a:pt x="39135" y="227"/>
                    <a:pt x="39134" y="146"/>
                  </a:cubicBezTo>
                  <a:cubicBezTo>
                    <a:pt x="39133" y="67"/>
                    <a:pt x="39068" y="0"/>
                    <a:pt x="38993" y="0"/>
                  </a:cubicBezTo>
                  <a:close/>
                  <a:moveTo>
                    <a:pt x="39874" y="37"/>
                  </a:moveTo>
                  <a:cubicBezTo>
                    <a:pt x="39797" y="37"/>
                    <a:pt x="39732" y="93"/>
                    <a:pt x="39725" y="171"/>
                  </a:cubicBezTo>
                  <a:cubicBezTo>
                    <a:pt x="39717" y="251"/>
                    <a:pt x="39777" y="323"/>
                    <a:pt x="39857" y="332"/>
                  </a:cubicBezTo>
                  <a:cubicBezTo>
                    <a:pt x="40048" y="351"/>
                    <a:pt x="40242" y="375"/>
                    <a:pt x="40432" y="408"/>
                  </a:cubicBezTo>
                  <a:cubicBezTo>
                    <a:pt x="40439" y="409"/>
                    <a:pt x="40449" y="410"/>
                    <a:pt x="40456" y="410"/>
                  </a:cubicBezTo>
                  <a:cubicBezTo>
                    <a:pt x="40527" y="410"/>
                    <a:pt x="40589" y="358"/>
                    <a:pt x="40603" y="286"/>
                  </a:cubicBezTo>
                  <a:cubicBezTo>
                    <a:pt x="40616" y="205"/>
                    <a:pt x="40562" y="129"/>
                    <a:pt x="40482" y="116"/>
                  </a:cubicBezTo>
                  <a:cubicBezTo>
                    <a:pt x="40285" y="83"/>
                    <a:pt x="40084" y="57"/>
                    <a:pt x="39886" y="37"/>
                  </a:cubicBezTo>
                  <a:cubicBezTo>
                    <a:pt x="39882" y="37"/>
                    <a:pt x="39878" y="37"/>
                    <a:pt x="39874" y="37"/>
                  </a:cubicBezTo>
                  <a:close/>
                  <a:moveTo>
                    <a:pt x="37525" y="157"/>
                  </a:moveTo>
                  <a:cubicBezTo>
                    <a:pt x="37514" y="157"/>
                    <a:pt x="37504" y="158"/>
                    <a:pt x="37494" y="160"/>
                  </a:cubicBezTo>
                  <a:cubicBezTo>
                    <a:pt x="37453" y="168"/>
                    <a:pt x="37414" y="177"/>
                    <a:pt x="37374" y="186"/>
                  </a:cubicBezTo>
                  <a:cubicBezTo>
                    <a:pt x="37220" y="220"/>
                    <a:pt x="37063" y="269"/>
                    <a:pt x="36906" y="327"/>
                  </a:cubicBezTo>
                  <a:cubicBezTo>
                    <a:pt x="36828" y="356"/>
                    <a:pt x="36791" y="441"/>
                    <a:pt x="36819" y="517"/>
                  </a:cubicBezTo>
                  <a:cubicBezTo>
                    <a:pt x="36842" y="576"/>
                    <a:pt x="36898" y="612"/>
                    <a:pt x="36957" y="612"/>
                  </a:cubicBezTo>
                  <a:cubicBezTo>
                    <a:pt x="36974" y="612"/>
                    <a:pt x="36992" y="609"/>
                    <a:pt x="37009" y="604"/>
                  </a:cubicBezTo>
                  <a:cubicBezTo>
                    <a:pt x="37153" y="549"/>
                    <a:pt x="37298" y="506"/>
                    <a:pt x="37438" y="473"/>
                  </a:cubicBezTo>
                  <a:cubicBezTo>
                    <a:pt x="37475" y="466"/>
                    <a:pt x="37514" y="456"/>
                    <a:pt x="37552" y="449"/>
                  </a:cubicBezTo>
                  <a:cubicBezTo>
                    <a:pt x="37633" y="432"/>
                    <a:pt x="37685" y="354"/>
                    <a:pt x="37668" y="275"/>
                  </a:cubicBezTo>
                  <a:cubicBezTo>
                    <a:pt x="37653" y="205"/>
                    <a:pt x="37592" y="157"/>
                    <a:pt x="37525" y="157"/>
                  </a:cubicBezTo>
                  <a:close/>
                  <a:moveTo>
                    <a:pt x="41318" y="309"/>
                  </a:moveTo>
                  <a:cubicBezTo>
                    <a:pt x="41254" y="309"/>
                    <a:pt x="41195" y="351"/>
                    <a:pt x="41177" y="416"/>
                  </a:cubicBezTo>
                  <a:cubicBezTo>
                    <a:pt x="41155" y="496"/>
                    <a:pt x="41201" y="576"/>
                    <a:pt x="41279" y="599"/>
                  </a:cubicBezTo>
                  <a:cubicBezTo>
                    <a:pt x="41466" y="650"/>
                    <a:pt x="41651" y="710"/>
                    <a:pt x="41830" y="776"/>
                  </a:cubicBezTo>
                  <a:cubicBezTo>
                    <a:pt x="41847" y="782"/>
                    <a:pt x="41863" y="786"/>
                    <a:pt x="41880" y="786"/>
                  </a:cubicBezTo>
                  <a:cubicBezTo>
                    <a:pt x="41941" y="786"/>
                    <a:pt x="41996" y="748"/>
                    <a:pt x="42018" y="690"/>
                  </a:cubicBezTo>
                  <a:cubicBezTo>
                    <a:pt x="42047" y="612"/>
                    <a:pt x="42007" y="529"/>
                    <a:pt x="41930" y="500"/>
                  </a:cubicBezTo>
                  <a:cubicBezTo>
                    <a:pt x="41744" y="432"/>
                    <a:pt x="41553" y="369"/>
                    <a:pt x="41359" y="315"/>
                  </a:cubicBezTo>
                  <a:cubicBezTo>
                    <a:pt x="41345" y="311"/>
                    <a:pt x="41331" y="309"/>
                    <a:pt x="41318" y="309"/>
                  </a:cubicBezTo>
                  <a:close/>
                  <a:moveTo>
                    <a:pt x="36169" y="716"/>
                  </a:moveTo>
                  <a:cubicBezTo>
                    <a:pt x="36142" y="716"/>
                    <a:pt x="36115" y="723"/>
                    <a:pt x="36090" y="739"/>
                  </a:cubicBezTo>
                  <a:cubicBezTo>
                    <a:pt x="35924" y="843"/>
                    <a:pt x="35758" y="962"/>
                    <a:pt x="35596" y="1090"/>
                  </a:cubicBezTo>
                  <a:cubicBezTo>
                    <a:pt x="35532" y="1141"/>
                    <a:pt x="35522" y="1234"/>
                    <a:pt x="35573" y="1297"/>
                  </a:cubicBezTo>
                  <a:cubicBezTo>
                    <a:pt x="35601" y="1333"/>
                    <a:pt x="35645" y="1353"/>
                    <a:pt x="35688" y="1353"/>
                  </a:cubicBezTo>
                  <a:cubicBezTo>
                    <a:pt x="35720" y="1353"/>
                    <a:pt x="35753" y="1343"/>
                    <a:pt x="35780" y="1322"/>
                  </a:cubicBezTo>
                  <a:cubicBezTo>
                    <a:pt x="35935" y="1200"/>
                    <a:pt x="36091" y="1089"/>
                    <a:pt x="36247" y="989"/>
                  </a:cubicBezTo>
                  <a:cubicBezTo>
                    <a:pt x="36317" y="945"/>
                    <a:pt x="36338" y="854"/>
                    <a:pt x="36294" y="786"/>
                  </a:cubicBezTo>
                  <a:cubicBezTo>
                    <a:pt x="36266" y="740"/>
                    <a:pt x="36218" y="716"/>
                    <a:pt x="36169" y="716"/>
                  </a:cubicBezTo>
                  <a:close/>
                  <a:moveTo>
                    <a:pt x="42688" y="845"/>
                  </a:moveTo>
                  <a:cubicBezTo>
                    <a:pt x="42635" y="845"/>
                    <a:pt x="42583" y="874"/>
                    <a:pt x="42556" y="925"/>
                  </a:cubicBezTo>
                  <a:cubicBezTo>
                    <a:pt x="42519" y="997"/>
                    <a:pt x="42548" y="1086"/>
                    <a:pt x="42620" y="1123"/>
                  </a:cubicBezTo>
                  <a:cubicBezTo>
                    <a:pt x="42793" y="1213"/>
                    <a:pt x="42961" y="1309"/>
                    <a:pt x="43119" y="1411"/>
                  </a:cubicBezTo>
                  <a:cubicBezTo>
                    <a:pt x="43145" y="1426"/>
                    <a:pt x="43172" y="1434"/>
                    <a:pt x="43199" y="1434"/>
                  </a:cubicBezTo>
                  <a:cubicBezTo>
                    <a:pt x="43249" y="1434"/>
                    <a:pt x="43296" y="1411"/>
                    <a:pt x="43323" y="1365"/>
                  </a:cubicBezTo>
                  <a:cubicBezTo>
                    <a:pt x="43366" y="1297"/>
                    <a:pt x="43346" y="1205"/>
                    <a:pt x="43278" y="1162"/>
                  </a:cubicBezTo>
                  <a:cubicBezTo>
                    <a:pt x="43112" y="1056"/>
                    <a:pt x="42936" y="955"/>
                    <a:pt x="42756" y="862"/>
                  </a:cubicBezTo>
                  <a:cubicBezTo>
                    <a:pt x="42734" y="850"/>
                    <a:pt x="42711" y="845"/>
                    <a:pt x="42688" y="845"/>
                  </a:cubicBezTo>
                  <a:close/>
                  <a:moveTo>
                    <a:pt x="43906" y="1670"/>
                  </a:moveTo>
                  <a:cubicBezTo>
                    <a:pt x="43865" y="1670"/>
                    <a:pt x="43825" y="1687"/>
                    <a:pt x="43796" y="1720"/>
                  </a:cubicBezTo>
                  <a:cubicBezTo>
                    <a:pt x="43741" y="1781"/>
                    <a:pt x="43747" y="1874"/>
                    <a:pt x="43808" y="1928"/>
                  </a:cubicBezTo>
                  <a:cubicBezTo>
                    <a:pt x="43952" y="2055"/>
                    <a:pt x="44091" y="2190"/>
                    <a:pt x="44217" y="2329"/>
                  </a:cubicBezTo>
                  <a:cubicBezTo>
                    <a:pt x="44246" y="2361"/>
                    <a:pt x="44287" y="2379"/>
                    <a:pt x="44327" y="2379"/>
                  </a:cubicBezTo>
                  <a:cubicBezTo>
                    <a:pt x="44361" y="2379"/>
                    <a:pt x="44397" y="2365"/>
                    <a:pt x="44425" y="2340"/>
                  </a:cubicBezTo>
                  <a:cubicBezTo>
                    <a:pt x="44485" y="2285"/>
                    <a:pt x="44489" y="2192"/>
                    <a:pt x="44435" y="2132"/>
                  </a:cubicBezTo>
                  <a:cubicBezTo>
                    <a:pt x="44301" y="1984"/>
                    <a:pt x="44155" y="1841"/>
                    <a:pt x="44003" y="1707"/>
                  </a:cubicBezTo>
                  <a:cubicBezTo>
                    <a:pt x="43975" y="1682"/>
                    <a:pt x="43941" y="1670"/>
                    <a:pt x="43906" y="1670"/>
                  </a:cubicBezTo>
                  <a:close/>
                  <a:moveTo>
                    <a:pt x="35035" y="1654"/>
                  </a:moveTo>
                  <a:cubicBezTo>
                    <a:pt x="34996" y="1654"/>
                    <a:pt x="34958" y="1669"/>
                    <a:pt x="34929" y="1700"/>
                  </a:cubicBezTo>
                  <a:cubicBezTo>
                    <a:pt x="34791" y="1844"/>
                    <a:pt x="34657" y="1997"/>
                    <a:pt x="34531" y="2153"/>
                  </a:cubicBezTo>
                  <a:cubicBezTo>
                    <a:pt x="34480" y="2216"/>
                    <a:pt x="34490" y="2308"/>
                    <a:pt x="34553" y="2360"/>
                  </a:cubicBezTo>
                  <a:cubicBezTo>
                    <a:pt x="34580" y="2382"/>
                    <a:pt x="34614" y="2392"/>
                    <a:pt x="34646" y="2392"/>
                  </a:cubicBezTo>
                  <a:cubicBezTo>
                    <a:pt x="34688" y="2392"/>
                    <a:pt x="34732" y="2373"/>
                    <a:pt x="34761" y="2337"/>
                  </a:cubicBezTo>
                  <a:cubicBezTo>
                    <a:pt x="34882" y="2188"/>
                    <a:pt x="35011" y="2041"/>
                    <a:pt x="35142" y="1904"/>
                  </a:cubicBezTo>
                  <a:cubicBezTo>
                    <a:pt x="35198" y="1844"/>
                    <a:pt x="35197" y="1751"/>
                    <a:pt x="35137" y="1695"/>
                  </a:cubicBezTo>
                  <a:cubicBezTo>
                    <a:pt x="35108" y="1667"/>
                    <a:pt x="35072" y="1654"/>
                    <a:pt x="35035" y="1654"/>
                  </a:cubicBezTo>
                  <a:close/>
                  <a:moveTo>
                    <a:pt x="44859" y="2788"/>
                  </a:moveTo>
                  <a:cubicBezTo>
                    <a:pt x="44833" y="2788"/>
                    <a:pt x="44806" y="2795"/>
                    <a:pt x="44782" y="2810"/>
                  </a:cubicBezTo>
                  <a:cubicBezTo>
                    <a:pt x="44712" y="2853"/>
                    <a:pt x="44691" y="2943"/>
                    <a:pt x="44735" y="3013"/>
                  </a:cubicBezTo>
                  <a:cubicBezTo>
                    <a:pt x="44835" y="3174"/>
                    <a:pt x="44925" y="3344"/>
                    <a:pt x="45004" y="3516"/>
                  </a:cubicBezTo>
                  <a:cubicBezTo>
                    <a:pt x="45029" y="3570"/>
                    <a:pt x="45082" y="3602"/>
                    <a:pt x="45138" y="3602"/>
                  </a:cubicBezTo>
                  <a:cubicBezTo>
                    <a:pt x="45158" y="3602"/>
                    <a:pt x="45179" y="3598"/>
                    <a:pt x="45200" y="3589"/>
                  </a:cubicBezTo>
                  <a:cubicBezTo>
                    <a:pt x="45273" y="3555"/>
                    <a:pt x="45305" y="3467"/>
                    <a:pt x="45272" y="3393"/>
                  </a:cubicBezTo>
                  <a:cubicBezTo>
                    <a:pt x="45188" y="3210"/>
                    <a:pt x="45091" y="3031"/>
                    <a:pt x="44984" y="2858"/>
                  </a:cubicBezTo>
                  <a:cubicBezTo>
                    <a:pt x="44957" y="2813"/>
                    <a:pt x="44909" y="2788"/>
                    <a:pt x="44859" y="2788"/>
                  </a:cubicBezTo>
                  <a:close/>
                  <a:moveTo>
                    <a:pt x="34133" y="2818"/>
                  </a:moveTo>
                  <a:cubicBezTo>
                    <a:pt x="34083" y="2818"/>
                    <a:pt x="34035" y="2842"/>
                    <a:pt x="34007" y="2887"/>
                  </a:cubicBezTo>
                  <a:cubicBezTo>
                    <a:pt x="33901" y="3060"/>
                    <a:pt x="33801" y="3236"/>
                    <a:pt x="33711" y="3412"/>
                  </a:cubicBezTo>
                  <a:cubicBezTo>
                    <a:pt x="33674" y="3485"/>
                    <a:pt x="33703" y="3573"/>
                    <a:pt x="33775" y="3610"/>
                  </a:cubicBezTo>
                  <a:cubicBezTo>
                    <a:pt x="33798" y="3622"/>
                    <a:pt x="33821" y="3627"/>
                    <a:pt x="33842" y="3627"/>
                  </a:cubicBezTo>
                  <a:cubicBezTo>
                    <a:pt x="33896" y="3627"/>
                    <a:pt x="33949" y="3597"/>
                    <a:pt x="33975" y="3545"/>
                  </a:cubicBezTo>
                  <a:cubicBezTo>
                    <a:pt x="34062" y="3375"/>
                    <a:pt x="34157" y="3206"/>
                    <a:pt x="34259" y="3042"/>
                  </a:cubicBezTo>
                  <a:cubicBezTo>
                    <a:pt x="34301" y="2974"/>
                    <a:pt x="34281" y="2882"/>
                    <a:pt x="34212" y="2840"/>
                  </a:cubicBezTo>
                  <a:cubicBezTo>
                    <a:pt x="34187" y="2825"/>
                    <a:pt x="34160" y="2818"/>
                    <a:pt x="34133" y="2818"/>
                  </a:cubicBezTo>
                  <a:close/>
                  <a:moveTo>
                    <a:pt x="33498" y="4146"/>
                  </a:moveTo>
                  <a:cubicBezTo>
                    <a:pt x="33436" y="4146"/>
                    <a:pt x="33378" y="4184"/>
                    <a:pt x="33357" y="4246"/>
                  </a:cubicBezTo>
                  <a:cubicBezTo>
                    <a:pt x="33290" y="4442"/>
                    <a:pt x="33237" y="4638"/>
                    <a:pt x="33195" y="4830"/>
                  </a:cubicBezTo>
                  <a:cubicBezTo>
                    <a:pt x="33179" y="4909"/>
                    <a:pt x="33228" y="4989"/>
                    <a:pt x="33309" y="5005"/>
                  </a:cubicBezTo>
                  <a:cubicBezTo>
                    <a:pt x="33319" y="5007"/>
                    <a:pt x="33329" y="5010"/>
                    <a:pt x="33340" y="5010"/>
                  </a:cubicBezTo>
                  <a:cubicBezTo>
                    <a:pt x="33408" y="5010"/>
                    <a:pt x="33469" y="4961"/>
                    <a:pt x="33484" y="4892"/>
                  </a:cubicBezTo>
                  <a:cubicBezTo>
                    <a:pt x="33522" y="4711"/>
                    <a:pt x="33574" y="4526"/>
                    <a:pt x="33638" y="4340"/>
                  </a:cubicBezTo>
                  <a:cubicBezTo>
                    <a:pt x="33664" y="4263"/>
                    <a:pt x="33622" y="4179"/>
                    <a:pt x="33545" y="4153"/>
                  </a:cubicBezTo>
                  <a:cubicBezTo>
                    <a:pt x="33530" y="4148"/>
                    <a:pt x="33514" y="4146"/>
                    <a:pt x="33498" y="4146"/>
                  </a:cubicBezTo>
                  <a:close/>
                  <a:moveTo>
                    <a:pt x="45428" y="4141"/>
                  </a:moveTo>
                  <a:cubicBezTo>
                    <a:pt x="45416" y="4141"/>
                    <a:pt x="45404" y="4142"/>
                    <a:pt x="45392" y="4145"/>
                  </a:cubicBezTo>
                  <a:cubicBezTo>
                    <a:pt x="45312" y="4165"/>
                    <a:pt x="45264" y="4244"/>
                    <a:pt x="45283" y="4323"/>
                  </a:cubicBezTo>
                  <a:cubicBezTo>
                    <a:pt x="45329" y="4504"/>
                    <a:pt x="45364" y="4693"/>
                    <a:pt x="45390" y="4887"/>
                  </a:cubicBezTo>
                  <a:cubicBezTo>
                    <a:pt x="45398" y="4961"/>
                    <a:pt x="45462" y="5016"/>
                    <a:pt x="45535" y="5016"/>
                  </a:cubicBezTo>
                  <a:cubicBezTo>
                    <a:pt x="45541" y="5016"/>
                    <a:pt x="45548" y="5016"/>
                    <a:pt x="45553" y="5015"/>
                  </a:cubicBezTo>
                  <a:cubicBezTo>
                    <a:pt x="45634" y="5004"/>
                    <a:pt x="45691" y="4930"/>
                    <a:pt x="45681" y="4850"/>
                  </a:cubicBezTo>
                  <a:cubicBezTo>
                    <a:pt x="45655" y="4644"/>
                    <a:pt x="45618" y="4444"/>
                    <a:pt x="45569" y="4253"/>
                  </a:cubicBezTo>
                  <a:cubicBezTo>
                    <a:pt x="45553" y="4186"/>
                    <a:pt x="45494" y="4141"/>
                    <a:pt x="45428" y="4141"/>
                  </a:cubicBezTo>
                  <a:close/>
                  <a:moveTo>
                    <a:pt x="33243" y="5590"/>
                  </a:moveTo>
                  <a:cubicBezTo>
                    <a:pt x="33161" y="5590"/>
                    <a:pt x="33096" y="5657"/>
                    <a:pt x="33096" y="5739"/>
                  </a:cubicBezTo>
                  <a:cubicBezTo>
                    <a:pt x="33096" y="5951"/>
                    <a:pt x="33115" y="6157"/>
                    <a:pt x="33151" y="6353"/>
                  </a:cubicBezTo>
                  <a:cubicBezTo>
                    <a:pt x="33164" y="6424"/>
                    <a:pt x="33226" y="6473"/>
                    <a:pt x="33295" y="6473"/>
                  </a:cubicBezTo>
                  <a:cubicBezTo>
                    <a:pt x="33305" y="6473"/>
                    <a:pt x="33314" y="6472"/>
                    <a:pt x="33324" y="6469"/>
                  </a:cubicBezTo>
                  <a:cubicBezTo>
                    <a:pt x="33404" y="6455"/>
                    <a:pt x="33457" y="6378"/>
                    <a:pt x="33442" y="6297"/>
                  </a:cubicBezTo>
                  <a:cubicBezTo>
                    <a:pt x="33408" y="6120"/>
                    <a:pt x="33390" y="5931"/>
                    <a:pt x="33390" y="5738"/>
                  </a:cubicBezTo>
                  <a:cubicBezTo>
                    <a:pt x="33390" y="5656"/>
                    <a:pt x="33324" y="5590"/>
                    <a:pt x="33243" y="5590"/>
                  </a:cubicBezTo>
                  <a:close/>
                  <a:moveTo>
                    <a:pt x="45588" y="5603"/>
                  </a:moveTo>
                  <a:cubicBezTo>
                    <a:pt x="45506" y="5603"/>
                    <a:pt x="45441" y="5668"/>
                    <a:pt x="45441" y="5749"/>
                  </a:cubicBezTo>
                  <a:cubicBezTo>
                    <a:pt x="45439" y="5934"/>
                    <a:pt x="45433" y="6128"/>
                    <a:pt x="45419" y="6329"/>
                  </a:cubicBezTo>
                  <a:cubicBezTo>
                    <a:pt x="45412" y="6411"/>
                    <a:pt x="45474" y="6482"/>
                    <a:pt x="45556" y="6487"/>
                  </a:cubicBezTo>
                  <a:lnTo>
                    <a:pt x="45566" y="6487"/>
                  </a:lnTo>
                  <a:cubicBezTo>
                    <a:pt x="45643" y="6487"/>
                    <a:pt x="45707" y="6428"/>
                    <a:pt x="45715" y="6349"/>
                  </a:cubicBezTo>
                  <a:cubicBezTo>
                    <a:pt x="45728" y="6141"/>
                    <a:pt x="45735" y="5940"/>
                    <a:pt x="45736" y="5750"/>
                  </a:cubicBezTo>
                  <a:cubicBezTo>
                    <a:pt x="45736" y="5670"/>
                    <a:pt x="45670" y="5603"/>
                    <a:pt x="45589" y="5603"/>
                  </a:cubicBezTo>
                  <a:close/>
                  <a:moveTo>
                    <a:pt x="33384" y="6524"/>
                  </a:moveTo>
                  <a:cubicBezTo>
                    <a:pt x="33369" y="6524"/>
                    <a:pt x="33354" y="6527"/>
                    <a:pt x="33339" y="6531"/>
                  </a:cubicBezTo>
                  <a:cubicBezTo>
                    <a:pt x="33261" y="6557"/>
                    <a:pt x="33218" y="6640"/>
                    <a:pt x="33243" y="6717"/>
                  </a:cubicBezTo>
                  <a:cubicBezTo>
                    <a:pt x="33305" y="6910"/>
                    <a:pt x="33386" y="7101"/>
                    <a:pt x="33483" y="7283"/>
                  </a:cubicBezTo>
                  <a:cubicBezTo>
                    <a:pt x="33510" y="7333"/>
                    <a:pt x="33561" y="7362"/>
                    <a:pt x="33613" y="7362"/>
                  </a:cubicBezTo>
                  <a:cubicBezTo>
                    <a:pt x="33636" y="7362"/>
                    <a:pt x="33660" y="7355"/>
                    <a:pt x="33682" y="7343"/>
                  </a:cubicBezTo>
                  <a:cubicBezTo>
                    <a:pt x="33755" y="7305"/>
                    <a:pt x="33781" y="7215"/>
                    <a:pt x="33743" y="7143"/>
                  </a:cubicBezTo>
                  <a:cubicBezTo>
                    <a:pt x="33654" y="6977"/>
                    <a:pt x="33580" y="6803"/>
                    <a:pt x="33523" y="6626"/>
                  </a:cubicBezTo>
                  <a:cubicBezTo>
                    <a:pt x="33503" y="6564"/>
                    <a:pt x="33446" y="6524"/>
                    <a:pt x="33384" y="6524"/>
                  </a:cubicBezTo>
                  <a:close/>
                  <a:moveTo>
                    <a:pt x="45474" y="7073"/>
                  </a:moveTo>
                  <a:cubicBezTo>
                    <a:pt x="45401" y="7073"/>
                    <a:pt x="45339" y="7127"/>
                    <a:pt x="45330" y="7202"/>
                  </a:cubicBezTo>
                  <a:cubicBezTo>
                    <a:pt x="45304" y="7395"/>
                    <a:pt x="45277" y="7589"/>
                    <a:pt x="45248" y="7783"/>
                  </a:cubicBezTo>
                  <a:cubicBezTo>
                    <a:pt x="45236" y="7864"/>
                    <a:pt x="45293" y="7940"/>
                    <a:pt x="45372" y="7951"/>
                  </a:cubicBezTo>
                  <a:cubicBezTo>
                    <a:pt x="45380" y="7952"/>
                    <a:pt x="45388" y="7952"/>
                    <a:pt x="45395" y="7952"/>
                  </a:cubicBezTo>
                  <a:cubicBezTo>
                    <a:pt x="45467" y="7952"/>
                    <a:pt x="45530" y="7899"/>
                    <a:pt x="45541" y="7825"/>
                  </a:cubicBezTo>
                  <a:cubicBezTo>
                    <a:pt x="45569" y="7629"/>
                    <a:pt x="45597" y="7434"/>
                    <a:pt x="45623" y="7239"/>
                  </a:cubicBezTo>
                  <a:cubicBezTo>
                    <a:pt x="45633" y="7158"/>
                    <a:pt x="45576" y="7084"/>
                    <a:pt x="45495" y="7074"/>
                  </a:cubicBezTo>
                  <a:cubicBezTo>
                    <a:pt x="45488" y="7073"/>
                    <a:pt x="45481" y="7073"/>
                    <a:pt x="45474" y="7073"/>
                  </a:cubicBezTo>
                  <a:close/>
                  <a:moveTo>
                    <a:pt x="34119" y="7789"/>
                  </a:moveTo>
                  <a:cubicBezTo>
                    <a:pt x="34084" y="7789"/>
                    <a:pt x="34050" y="7801"/>
                    <a:pt x="34022" y="7826"/>
                  </a:cubicBezTo>
                  <a:cubicBezTo>
                    <a:pt x="33960" y="7879"/>
                    <a:pt x="33954" y="7972"/>
                    <a:pt x="34007" y="8034"/>
                  </a:cubicBezTo>
                  <a:cubicBezTo>
                    <a:pt x="34134" y="8179"/>
                    <a:pt x="34274" y="8319"/>
                    <a:pt x="34432" y="8466"/>
                  </a:cubicBezTo>
                  <a:cubicBezTo>
                    <a:pt x="34460" y="8492"/>
                    <a:pt x="34495" y="8504"/>
                    <a:pt x="34531" y="8504"/>
                  </a:cubicBezTo>
                  <a:cubicBezTo>
                    <a:pt x="34572" y="8504"/>
                    <a:pt x="34610" y="8488"/>
                    <a:pt x="34641" y="8458"/>
                  </a:cubicBezTo>
                  <a:cubicBezTo>
                    <a:pt x="34697" y="8397"/>
                    <a:pt x="34692" y="8304"/>
                    <a:pt x="34632" y="8249"/>
                  </a:cubicBezTo>
                  <a:cubicBezTo>
                    <a:pt x="34481" y="8111"/>
                    <a:pt x="34350" y="7977"/>
                    <a:pt x="34229" y="7840"/>
                  </a:cubicBezTo>
                  <a:cubicBezTo>
                    <a:pt x="34200" y="7806"/>
                    <a:pt x="34159" y="7789"/>
                    <a:pt x="34119" y="7789"/>
                  </a:cubicBezTo>
                  <a:close/>
                  <a:moveTo>
                    <a:pt x="35215" y="8770"/>
                  </a:moveTo>
                  <a:cubicBezTo>
                    <a:pt x="35170" y="8770"/>
                    <a:pt x="35127" y="8790"/>
                    <a:pt x="35098" y="8829"/>
                  </a:cubicBezTo>
                  <a:cubicBezTo>
                    <a:pt x="35048" y="8895"/>
                    <a:pt x="35062" y="8987"/>
                    <a:pt x="35127" y="9035"/>
                  </a:cubicBezTo>
                  <a:cubicBezTo>
                    <a:pt x="35286" y="9153"/>
                    <a:pt x="35447" y="9268"/>
                    <a:pt x="35611" y="9381"/>
                  </a:cubicBezTo>
                  <a:cubicBezTo>
                    <a:pt x="35636" y="9398"/>
                    <a:pt x="35665" y="9407"/>
                    <a:pt x="35694" y="9407"/>
                  </a:cubicBezTo>
                  <a:cubicBezTo>
                    <a:pt x="35741" y="9407"/>
                    <a:pt x="35787" y="9385"/>
                    <a:pt x="35817" y="9345"/>
                  </a:cubicBezTo>
                  <a:cubicBezTo>
                    <a:pt x="35863" y="9278"/>
                    <a:pt x="35847" y="9186"/>
                    <a:pt x="35780" y="9140"/>
                  </a:cubicBezTo>
                  <a:cubicBezTo>
                    <a:pt x="35619" y="9028"/>
                    <a:pt x="35459" y="8916"/>
                    <a:pt x="35304" y="8799"/>
                  </a:cubicBezTo>
                  <a:cubicBezTo>
                    <a:pt x="35277" y="8779"/>
                    <a:pt x="35246" y="8770"/>
                    <a:pt x="35215" y="8770"/>
                  </a:cubicBezTo>
                  <a:close/>
                  <a:moveTo>
                    <a:pt x="45264" y="8532"/>
                  </a:moveTo>
                  <a:cubicBezTo>
                    <a:pt x="45192" y="8532"/>
                    <a:pt x="45129" y="8586"/>
                    <a:pt x="45118" y="8659"/>
                  </a:cubicBezTo>
                  <a:cubicBezTo>
                    <a:pt x="45090" y="8855"/>
                    <a:pt x="45063" y="9051"/>
                    <a:pt x="45040" y="9247"/>
                  </a:cubicBezTo>
                  <a:cubicBezTo>
                    <a:pt x="45031" y="9328"/>
                    <a:pt x="45087" y="9401"/>
                    <a:pt x="45169" y="9411"/>
                  </a:cubicBezTo>
                  <a:cubicBezTo>
                    <a:pt x="45175" y="9412"/>
                    <a:pt x="45180" y="9412"/>
                    <a:pt x="45186" y="9412"/>
                  </a:cubicBezTo>
                  <a:cubicBezTo>
                    <a:pt x="45261" y="9412"/>
                    <a:pt x="45324" y="9356"/>
                    <a:pt x="45334" y="9282"/>
                  </a:cubicBezTo>
                  <a:cubicBezTo>
                    <a:pt x="45357" y="9088"/>
                    <a:pt x="45382" y="8893"/>
                    <a:pt x="45411" y="8700"/>
                  </a:cubicBezTo>
                  <a:cubicBezTo>
                    <a:pt x="45423" y="8621"/>
                    <a:pt x="45367" y="8545"/>
                    <a:pt x="45287" y="8534"/>
                  </a:cubicBezTo>
                  <a:cubicBezTo>
                    <a:pt x="45279" y="8533"/>
                    <a:pt x="45272" y="8532"/>
                    <a:pt x="45264" y="8532"/>
                  </a:cubicBezTo>
                  <a:close/>
                  <a:moveTo>
                    <a:pt x="36423" y="9614"/>
                  </a:moveTo>
                  <a:cubicBezTo>
                    <a:pt x="36377" y="9614"/>
                    <a:pt x="36331" y="9636"/>
                    <a:pt x="36302" y="9678"/>
                  </a:cubicBezTo>
                  <a:cubicBezTo>
                    <a:pt x="36256" y="9744"/>
                    <a:pt x="36272" y="9836"/>
                    <a:pt x="36339" y="9883"/>
                  </a:cubicBezTo>
                  <a:cubicBezTo>
                    <a:pt x="36501" y="9994"/>
                    <a:pt x="36661" y="10107"/>
                    <a:pt x="36818" y="10222"/>
                  </a:cubicBezTo>
                  <a:cubicBezTo>
                    <a:pt x="36845" y="10242"/>
                    <a:pt x="36876" y="10250"/>
                    <a:pt x="36906" y="10250"/>
                  </a:cubicBezTo>
                  <a:cubicBezTo>
                    <a:pt x="36951" y="10250"/>
                    <a:pt x="36996" y="10230"/>
                    <a:pt x="37023" y="10191"/>
                  </a:cubicBezTo>
                  <a:cubicBezTo>
                    <a:pt x="37072" y="10125"/>
                    <a:pt x="37058" y="10032"/>
                    <a:pt x="36992" y="9985"/>
                  </a:cubicBezTo>
                  <a:cubicBezTo>
                    <a:pt x="36833" y="9867"/>
                    <a:pt x="36671" y="9754"/>
                    <a:pt x="36507" y="9640"/>
                  </a:cubicBezTo>
                  <a:cubicBezTo>
                    <a:pt x="36482" y="9622"/>
                    <a:pt x="36452" y="9614"/>
                    <a:pt x="36423" y="9614"/>
                  </a:cubicBezTo>
                  <a:close/>
                  <a:moveTo>
                    <a:pt x="45107" y="9999"/>
                  </a:moveTo>
                  <a:cubicBezTo>
                    <a:pt x="45031" y="9999"/>
                    <a:pt x="44963" y="10059"/>
                    <a:pt x="44959" y="10138"/>
                  </a:cubicBezTo>
                  <a:cubicBezTo>
                    <a:pt x="44949" y="10311"/>
                    <a:pt x="44946" y="10473"/>
                    <a:pt x="44946" y="10631"/>
                  </a:cubicBezTo>
                  <a:lnTo>
                    <a:pt x="44947" y="10737"/>
                  </a:lnTo>
                  <a:cubicBezTo>
                    <a:pt x="44947" y="10817"/>
                    <a:pt x="45013" y="10882"/>
                    <a:pt x="45094" y="10882"/>
                  </a:cubicBezTo>
                  <a:lnTo>
                    <a:pt x="45097" y="10882"/>
                  </a:lnTo>
                  <a:cubicBezTo>
                    <a:pt x="45178" y="10881"/>
                    <a:pt x="45243" y="10814"/>
                    <a:pt x="45242" y="10733"/>
                  </a:cubicBezTo>
                  <a:lnTo>
                    <a:pt x="45241" y="10631"/>
                  </a:lnTo>
                  <a:cubicBezTo>
                    <a:pt x="45241" y="10479"/>
                    <a:pt x="45245" y="10322"/>
                    <a:pt x="45253" y="10154"/>
                  </a:cubicBezTo>
                  <a:cubicBezTo>
                    <a:pt x="45259" y="10072"/>
                    <a:pt x="45196" y="10002"/>
                    <a:pt x="45114" y="9999"/>
                  </a:cubicBezTo>
                  <a:cubicBezTo>
                    <a:pt x="45112" y="9999"/>
                    <a:pt x="45109" y="9999"/>
                    <a:pt x="45107" y="9999"/>
                  </a:cubicBezTo>
                  <a:close/>
                  <a:moveTo>
                    <a:pt x="37596" y="10507"/>
                  </a:moveTo>
                  <a:cubicBezTo>
                    <a:pt x="37556" y="10507"/>
                    <a:pt x="37515" y="10524"/>
                    <a:pt x="37486" y="10557"/>
                  </a:cubicBezTo>
                  <a:cubicBezTo>
                    <a:pt x="37432" y="10618"/>
                    <a:pt x="37438" y="10711"/>
                    <a:pt x="37499" y="10765"/>
                  </a:cubicBezTo>
                  <a:cubicBezTo>
                    <a:pt x="37546" y="10806"/>
                    <a:pt x="37593" y="10849"/>
                    <a:pt x="37638" y="10892"/>
                  </a:cubicBezTo>
                  <a:cubicBezTo>
                    <a:pt x="37732" y="10979"/>
                    <a:pt x="37825" y="11071"/>
                    <a:pt x="37915" y="11165"/>
                  </a:cubicBezTo>
                  <a:cubicBezTo>
                    <a:pt x="37942" y="11196"/>
                    <a:pt x="37983" y="11211"/>
                    <a:pt x="38021" y="11211"/>
                  </a:cubicBezTo>
                  <a:cubicBezTo>
                    <a:pt x="38057" y="11211"/>
                    <a:pt x="38093" y="11197"/>
                    <a:pt x="38122" y="11171"/>
                  </a:cubicBezTo>
                  <a:cubicBezTo>
                    <a:pt x="38181" y="11114"/>
                    <a:pt x="38184" y="11022"/>
                    <a:pt x="38128" y="10963"/>
                  </a:cubicBezTo>
                  <a:cubicBezTo>
                    <a:pt x="38035" y="10865"/>
                    <a:pt x="37937" y="10768"/>
                    <a:pt x="37839" y="10676"/>
                  </a:cubicBezTo>
                  <a:cubicBezTo>
                    <a:pt x="37792" y="10633"/>
                    <a:pt x="37742" y="10588"/>
                    <a:pt x="37694" y="10545"/>
                  </a:cubicBezTo>
                  <a:cubicBezTo>
                    <a:pt x="37666" y="10520"/>
                    <a:pt x="37631" y="10507"/>
                    <a:pt x="37596" y="10507"/>
                  </a:cubicBezTo>
                  <a:close/>
                  <a:moveTo>
                    <a:pt x="45163" y="11469"/>
                  </a:moveTo>
                  <a:cubicBezTo>
                    <a:pt x="45155" y="11469"/>
                    <a:pt x="45148" y="11469"/>
                    <a:pt x="45140" y="11470"/>
                  </a:cubicBezTo>
                  <a:cubicBezTo>
                    <a:pt x="45061" y="11482"/>
                    <a:pt x="45005" y="11558"/>
                    <a:pt x="45016" y="11639"/>
                  </a:cubicBezTo>
                  <a:cubicBezTo>
                    <a:pt x="45025" y="11700"/>
                    <a:pt x="45036" y="11762"/>
                    <a:pt x="45047" y="11824"/>
                  </a:cubicBezTo>
                  <a:cubicBezTo>
                    <a:pt x="45072" y="11958"/>
                    <a:pt x="45102" y="12095"/>
                    <a:pt x="45137" y="12230"/>
                  </a:cubicBezTo>
                  <a:cubicBezTo>
                    <a:pt x="45154" y="12297"/>
                    <a:pt x="45214" y="12341"/>
                    <a:pt x="45279" y="12341"/>
                  </a:cubicBezTo>
                  <a:cubicBezTo>
                    <a:pt x="45293" y="12341"/>
                    <a:pt x="45304" y="12339"/>
                    <a:pt x="45317" y="12336"/>
                  </a:cubicBezTo>
                  <a:cubicBezTo>
                    <a:pt x="45396" y="12315"/>
                    <a:pt x="45443" y="12235"/>
                    <a:pt x="45423" y="12157"/>
                  </a:cubicBezTo>
                  <a:cubicBezTo>
                    <a:pt x="45390" y="12029"/>
                    <a:pt x="45361" y="11899"/>
                    <a:pt x="45338" y="11771"/>
                  </a:cubicBezTo>
                  <a:cubicBezTo>
                    <a:pt x="45326" y="11712"/>
                    <a:pt x="45317" y="11653"/>
                    <a:pt x="45308" y="11594"/>
                  </a:cubicBezTo>
                  <a:cubicBezTo>
                    <a:pt x="45298" y="11522"/>
                    <a:pt x="45236" y="11469"/>
                    <a:pt x="45163" y="11469"/>
                  </a:cubicBezTo>
                  <a:close/>
                  <a:moveTo>
                    <a:pt x="38582" y="11599"/>
                  </a:moveTo>
                  <a:cubicBezTo>
                    <a:pt x="38553" y="11599"/>
                    <a:pt x="38523" y="11608"/>
                    <a:pt x="38498" y="11626"/>
                  </a:cubicBezTo>
                  <a:cubicBezTo>
                    <a:pt x="38432" y="11675"/>
                    <a:pt x="38416" y="11768"/>
                    <a:pt x="38463" y="11833"/>
                  </a:cubicBezTo>
                  <a:cubicBezTo>
                    <a:pt x="38575" y="11986"/>
                    <a:pt x="38680" y="12149"/>
                    <a:pt x="38779" y="12315"/>
                  </a:cubicBezTo>
                  <a:cubicBezTo>
                    <a:pt x="38807" y="12362"/>
                    <a:pt x="38856" y="12388"/>
                    <a:pt x="38906" y="12388"/>
                  </a:cubicBezTo>
                  <a:cubicBezTo>
                    <a:pt x="38932" y="12388"/>
                    <a:pt x="38958" y="12379"/>
                    <a:pt x="38979" y="12367"/>
                  </a:cubicBezTo>
                  <a:cubicBezTo>
                    <a:pt x="39051" y="12324"/>
                    <a:pt x="39072" y="12234"/>
                    <a:pt x="39031" y="12164"/>
                  </a:cubicBezTo>
                  <a:cubicBezTo>
                    <a:pt x="38928" y="11990"/>
                    <a:pt x="38817" y="11821"/>
                    <a:pt x="38702" y="11660"/>
                  </a:cubicBezTo>
                  <a:cubicBezTo>
                    <a:pt x="38674" y="11620"/>
                    <a:pt x="38628" y="11599"/>
                    <a:pt x="38582" y="11599"/>
                  </a:cubicBezTo>
                  <a:close/>
                  <a:moveTo>
                    <a:pt x="45560" y="12883"/>
                  </a:moveTo>
                  <a:cubicBezTo>
                    <a:pt x="45541" y="12883"/>
                    <a:pt x="45522" y="12887"/>
                    <a:pt x="45504" y="12894"/>
                  </a:cubicBezTo>
                  <a:cubicBezTo>
                    <a:pt x="45429" y="12925"/>
                    <a:pt x="45393" y="13012"/>
                    <a:pt x="45424" y="13086"/>
                  </a:cubicBezTo>
                  <a:cubicBezTo>
                    <a:pt x="45497" y="13266"/>
                    <a:pt x="45582" y="13450"/>
                    <a:pt x="45672" y="13633"/>
                  </a:cubicBezTo>
                  <a:cubicBezTo>
                    <a:pt x="45698" y="13685"/>
                    <a:pt x="45750" y="13714"/>
                    <a:pt x="45804" y="13714"/>
                  </a:cubicBezTo>
                  <a:cubicBezTo>
                    <a:pt x="45826" y="13714"/>
                    <a:pt x="45850" y="13710"/>
                    <a:pt x="45870" y="13698"/>
                  </a:cubicBezTo>
                  <a:cubicBezTo>
                    <a:pt x="45943" y="13662"/>
                    <a:pt x="45973" y="13572"/>
                    <a:pt x="45937" y="13500"/>
                  </a:cubicBezTo>
                  <a:cubicBezTo>
                    <a:pt x="45849" y="13323"/>
                    <a:pt x="45767" y="13147"/>
                    <a:pt x="45696" y="12975"/>
                  </a:cubicBezTo>
                  <a:cubicBezTo>
                    <a:pt x="45673" y="12918"/>
                    <a:pt x="45617" y="12883"/>
                    <a:pt x="45560" y="12883"/>
                  </a:cubicBezTo>
                  <a:close/>
                  <a:moveTo>
                    <a:pt x="39312" y="12876"/>
                  </a:moveTo>
                  <a:cubicBezTo>
                    <a:pt x="39292" y="12876"/>
                    <a:pt x="39271" y="12880"/>
                    <a:pt x="39252" y="12889"/>
                  </a:cubicBezTo>
                  <a:cubicBezTo>
                    <a:pt x="39179" y="12923"/>
                    <a:pt x="39144" y="13009"/>
                    <a:pt x="39179" y="13084"/>
                  </a:cubicBezTo>
                  <a:cubicBezTo>
                    <a:pt x="39256" y="13256"/>
                    <a:pt x="39329" y="13437"/>
                    <a:pt x="39397" y="13621"/>
                  </a:cubicBezTo>
                  <a:cubicBezTo>
                    <a:pt x="39419" y="13679"/>
                    <a:pt x="39476" y="13718"/>
                    <a:pt x="39535" y="13718"/>
                  </a:cubicBezTo>
                  <a:cubicBezTo>
                    <a:pt x="39553" y="13718"/>
                    <a:pt x="39571" y="13713"/>
                    <a:pt x="39587" y="13707"/>
                  </a:cubicBezTo>
                  <a:cubicBezTo>
                    <a:pt x="39663" y="13678"/>
                    <a:pt x="39702" y="13594"/>
                    <a:pt x="39674" y="13517"/>
                  </a:cubicBezTo>
                  <a:cubicBezTo>
                    <a:pt x="39604" y="13328"/>
                    <a:pt x="39526" y="13142"/>
                    <a:pt x="39447" y="12962"/>
                  </a:cubicBezTo>
                  <a:cubicBezTo>
                    <a:pt x="39422" y="12908"/>
                    <a:pt x="39368" y="12876"/>
                    <a:pt x="39312" y="12876"/>
                  </a:cubicBezTo>
                  <a:close/>
                  <a:moveTo>
                    <a:pt x="46235" y="14193"/>
                  </a:moveTo>
                  <a:cubicBezTo>
                    <a:pt x="46208" y="14193"/>
                    <a:pt x="46182" y="14200"/>
                    <a:pt x="46158" y="14215"/>
                  </a:cubicBezTo>
                  <a:cubicBezTo>
                    <a:pt x="46088" y="14257"/>
                    <a:pt x="46067" y="14348"/>
                    <a:pt x="46109" y="14417"/>
                  </a:cubicBezTo>
                  <a:cubicBezTo>
                    <a:pt x="46206" y="14577"/>
                    <a:pt x="46310" y="14742"/>
                    <a:pt x="46428" y="14921"/>
                  </a:cubicBezTo>
                  <a:cubicBezTo>
                    <a:pt x="46455" y="14963"/>
                    <a:pt x="46504" y="14987"/>
                    <a:pt x="46551" y="14987"/>
                  </a:cubicBezTo>
                  <a:cubicBezTo>
                    <a:pt x="46578" y="14987"/>
                    <a:pt x="46607" y="14978"/>
                    <a:pt x="46632" y="14962"/>
                  </a:cubicBezTo>
                  <a:cubicBezTo>
                    <a:pt x="46700" y="14918"/>
                    <a:pt x="46719" y="14827"/>
                    <a:pt x="46674" y="14758"/>
                  </a:cubicBezTo>
                  <a:cubicBezTo>
                    <a:pt x="46558" y="14582"/>
                    <a:pt x="46455" y="14421"/>
                    <a:pt x="46361" y="14264"/>
                  </a:cubicBezTo>
                  <a:cubicBezTo>
                    <a:pt x="46332" y="14218"/>
                    <a:pt x="46284" y="14193"/>
                    <a:pt x="46235" y="14193"/>
                  </a:cubicBezTo>
                  <a:close/>
                  <a:moveTo>
                    <a:pt x="39804" y="14265"/>
                  </a:moveTo>
                  <a:cubicBezTo>
                    <a:pt x="39791" y="14265"/>
                    <a:pt x="39778" y="14267"/>
                    <a:pt x="39765" y="14271"/>
                  </a:cubicBezTo>
                  <a:cubicBezTo>
                    <a:pt x="39686" y="14291"/>
                    <a:pt x="39640" y="14373"/>
                    <a:pt x="39661" y="14451"/>
                  </a:cubicBezTo>
                  <a:cubicBezTo>
                    <a:pt x="39711" y="14632"/>
                    <a:pt x="39757" y="14823"/>
                    <a:pt x="39800" y="15016"/>
                  </a:cubicBezTo>
                  <a:cubicBezTo>
                    <a:pt x="39815" y="15085"/>
                    <a:pt x="39876" y="15132"/>
                    <a:pt x="39944" y="15132"/>
                  </a:cubicBezTo>
                  <a:cubicBezTo>
                    <a:pt x="39954" y="15132"/>
                    <a:pt x="39965" y="15131"/>
                    <a:pt x="39974" y="15129"/>
                  </a:cubicBezTo>
                  <a:cubicBezTo>
                    <a:pt x="40053" y="15113"/>
                    <a:pt x="40104" y="15034"/>
                    <a:pt x="40087" y="14954"/>
                  </a:cubicBezTo>
                  <a:cubicBezTo>
                    <a:pt x="40043" y="14756"/>
                    <a:pt x="39996" y="14561"/>
                    <a:pt x="39945" y="14374"/>
                  </a:cubicBezTo>
                  <a:cubicBezTo>
                    <a:pt x="39928" y="14308"/>
                    <a:pt x="39868" y="14265"/>
                    <a:pt x="39804" y="14265"/>
                  </a:cubicBezTo>
                  <a:close/>
                  <a:moveTo>
                    <a:pt x="47053" y="15422"/>
                  </a:moveTo>
                  <a:cubicBezTo>
                    <a:pt x="47024" y="15422"/>
                    <a:pt x="46994" y="15431"/>
                    <a:pt x="46968" y="15449"/>
                  </a:cubicBezTo>
                  <a:cubicBezTo>
                    <a:pt x="46901" y="15495"/>
                    <a:pt x="46886" y="15587"/>
                    <a:pt x="46932" y="15654"/>
                  </a:cubicBezTo>
                  <a:cubicBezTo>
                    <a:pt x="47031" y="15795"/>
                    <a:pt x="47130" y="15934"/>
                    <a:pt x="47231" y="16075"/>
                  </a:cubicBezTo>
                  <a:lnTo>
                    <a:pt x="47274" y="16135"/>
                  </a:lnTo>
                  <a:cubicBezTo>
                    <a:pt x="47302" y="16175"/>
                    <a:pt x="47347" y="16197"/>
                    <a:pt x="47393" y="16197"/>
                  </a:cubicBezTo>
                  <a:cubicBezTo>
                    <a:pt x="47423" y="16197"/>
                    <a:pt x="47453" y="16189"/>
                    <a:pt x="47478" y="16171"/>
                  </a:cubicBezTo>
                  <a:cubicBezTo>
                    <a:pt x="47546" y="16125"/>
                    <a:pt x="47562" y="16032"/>
                    <a:pt x="47513" y="15967"/>
                  </a:cubicBezTo>
                  <a:lnTo>
                    <a:pt x="47471" y="15906"/>
                  </a:lnTo>
                  <a:cubicBezTo>
                    <a:pt x="47372" y="15766"/>
                    <a:pt x="47273" y="15626"/>
                    <a:pt x="47173" y="15485"/>
                  </a:cubicBezTo>
                  <a:cubicBezTo>
                    <a:pt x="47144" y="15444"/>
                    <a:pt x="47099" y="15422"/>
                    <a:pt x="47053" y="15422"/>
                  </a:cubicBezTo>
                  <a:close/>
                  <a:moveTo>
                    <a:pt x="40102" y="15707"/>
                  </a:moveTo>
                  <a:cubicBezTo>
                    <a:pt x="40094" y="15707"/>
                    <a:pt x="40086" y="15708"/>
                    <a:pt x="40078" y="15709"/>
                  </a:cubicBezTo>
                  <a:cubicBezTo>
                    <a:pt x="39998" y="15720"/>
                    <a:pt x="39943" y="15797"/>
                    <a:pt x="39954" y="15876"/>
                  </a:cubicBezTo>
                  <a:cubicBezTo>
                    <a:pt x="39983" y="16066"/>
                    <a:pt x="40007" y="16261"/>
                    <a:pt x="40028" y="16455"/>
                  </a:cubicBezTo>
                  <a:cubicBezTo>
                    <a:pt x="40037" y="16530"/>
                    <a:pt x="40100" y="16587"/>
                    <a:pt x="40175" y="16587"/>
                  </a:cubicBezTo>
                  <a:cubicBezTo>
                    <a:pt x="40180" y="16587"/>
                    <a:pt x="40185" y="16587"/>
                    <a:pt x="40191" y="16585"/>
                  </a:cubicBezTo>
                  <a:cubicBezTo>
                    <a:pt x="40270" y="16577"/>
                    <a:pt x="40330" y="16504"/>
                    <a:pt x="40321" y="16423"/>
                  </a:cubicBezTo>
                  <a:cubicBezTo>
                    <a:pt x="40300" y="16225"/>
                    <a:pt x="40274" y="16026"/>
                    <a:pt x="40246" y="15833"/>
                  </a:cubicBezTo>
                  <a:cubicBezTo>
                    <a:pt x="40235" y="15760"/>
                    <a:pt x="40175" y="15707"/>
                    <a:pt x="40102" y="15707"/>
                  </a:cubicBezTo>
                  <a:close/>
                  <a:moveTo>
                    <a:pt x="47902" y="16626"/>
                  </a:moveTo>
                  <a:cubicBezTo>
                    <a:pt x="47874" y="16626"/>
                    <a:pt x="47845" y="16635"/>
                    <a:pt x="47819" y="16652"/>
                  </a:cubicBezTo>
                  <a:cubicBezTo>
                    <a:pt x="47752" y="16699"/>
                    <a:pt x="47735" y="16790"/>
                    <a:pt x="47781" y="16857"/>
                  </a:cubicBezTo>
                  <a:cubicBezTo>
                    <a:pt x="47893" y="17019"/>
                    <a:pt x="48002" y="17180"/>
                    <a:pt x="48108" y="17344"/>
                  </a:cubicBezTo>
                  <a:cubicBezTo>
                    <a:pt x="48136" y="17388"/>
                    <a:pt x="48184" y="17411"/>
                    <a:pt x="48232" y="17411"/>
                  </a:cubicBezTo>
                  <a:cubicBezTo>
                    <a:pt x="48259" y="17411"/>
                    <a:pt x="48287" y="17403"/>
                    <a:pt x="48312" y="17387"/>
                  </a:cubicBezTo>
                  <a:cubicBezTo>
                    <a:pt x="48380" y="17342"/>
                    <a:pt x="48399" y="17251"/>
                    <a:pt x="48356" y="17182"/>
                  </a:cubicBezTo>
                  <a:cubicBezTo>
                    <a:pt x="48248" y="17017"/>
                    <a:pt x="48136" y="16854"/>
                    <a:pt x="48024" y="16690"/>
                  </a:cubicBezTo>
                  <a:cubicBezTo>
                    <a:pt x="47995" y="16648"/>
                    <a:pt x="47949" y="16626"/>
                    <a:pt x="47902" y="16626"/>
                  </a:cubicBezTo>
                  <a:close/>
                  <a:moveTo>
                    <a:pt x="40249" y="17174"/>
                  </a:moveTo>
                  <a:cubicBezTo>
                    <a:pt x="40246" y="17174"/>
                    <a:pt x="40242" y="17174"/>
                    <a:pt x="40239" y="17174"/>
                  </a:cubicBezTo>
                  <a:cubicBezTo>
                    <a:pt x="40159" y="17179"/>
                    <a:pt x="40095" y="17248"/>
                    <a:pt x="40100" y="17330"/>
                  </a:cubicBezTo>
                  <a:cubicBezTo>
                    <a:pt x="40112" y="17526"/>
                    <a:pt x="40119" y="17721"/>
                    <a:pt x="40125" y="17915"/>
                  </a:cubicBezTo>
                  <a:cubicBezTo>
                    <a:pt x="40126" y="17995"/>
                    <a:pt x="40192" y="18058"/>
                    <a:pt x="40272" y="18058"/>
                  </a:cubicBezTo>
                  <a:cubicBezTo>
                    <a:pt x="40273" y="18058"/>
                    <a:pt x="40274" y="18058"/>
                    <a:pt x="40277" y="18057"/>
                  </a:cubicBezTo>
                  <a:cubicBezTo>
                    <a:pt x="40358" y="18056"/>
                    <a:pt x="40423" y="17987"/>
                    <a:pt x="40420" y="17907"/>
                  </a:cubicBezTo>
                  <a:cubicBezTo>
                    <a:pt x="40415" y="17708"/>
                    <a:pt x="40407" y="17511"/>
                    <a:pt x="40396" y="17313"/>
                  </a:cubicBezTo>
                  <a:cubicBezTo>
                    <a:pt x="40391" y="17235"/>
                    <a:pt x="40329" y="17174"/>
                    <a:pt x="40249" y="17174"/>
                  </a:cubicBezTo>
                  <a:close/>
                  <a:moveTo>
                    <a:pt x="48690" y="17871"/>
                  </a:moveTo>
                  <a:cubicBezTo>
                    <a:pt x="48666" y="17871"/>
                    <a:pt x="48641" y="17877"/>
                    <a:pt x="48619" y="17889"/>
                  </a:cubicBezTo>
                  <a:cubicBezTo>
                    <a:pt x="48548" y="17929"/>
                    <a:pt x="48522" y="18020"/>
                    <a:pt x="48562" y="18090"/>
                  </a:cubicBezTo>
                  <a:cubicBezTo>
                    <a:pt x="48660" y="18266"/>
                    <a:pt x="48751" y="18439"/>
                    <a:pt x="48832" y="18605"/>
                  </a:cubicBezTo>
                  <a:cubicBezTo>
                    <a:pt x="48857" y="18658"/>
                    <a:pt x="48909" y="18689"/>
                    <a:pt x="48965" y="18689"/>
                  </a:cubicBezTo>
                  <a:cubicBezTo>
                    <a:pt x="48986" y="18689"/>
                    <a:pt x="49008" y="18683"/>
                    <a:pt x="49029" y="18673"/>
                  </a:cubicBezTo>
                  <a:cubicBezTo>
                    <a:pt x="49102" y="18637"/>
                    <a:pt x="49132" y="18549"/>
                    <a:pt x="49097" y="18476"/>
                  </a:cubicBezTo>
                  <a:cubicBezTo>
                    <a:pt x="49014" y="18305"/>
                    <a:pt x="48920" y="18126"/>
                    <a:pt x="48820" y="17946"/>
                  </a:cubicBezTo>
                  <a:cubicBezTo>
                    <a:pt x="48793" y="17898"/>
                    <a:pt x="48742" y="17871"/>
                    <a:pt x="48690" y="17871"/>
                  </a:cubicBezTo>
                  <a:close/>
                  <a:moveTo>
                    <a:pt x="40277" y="18649"/>
                  </a:moveTo>
                  <a:cubicBezTo>
                    <a:pt x="40197" y="18649"/>
                    <a:pt x="40131" y="18713"/>
                    <a:pt x="40130" y="18795"/>
                  </a:cubicBezTo>
                  <a:cubicBezTo>
                    <a:pt x="40129" y="18956"/>
                    <a:pt x="40126" y="19116"/>
                    <a:pt x="40120" y="19277"/>
                  </a:cubicBezTo>
                  <a:lnTo>
                    <a:pt x="40118" y="19380"/>
                  </a:lnTo>
                  <a:cubicBezTo>
                    <a:pt x="40115" y="19461"/>
                    <a:pt x="40180" y="19529"/>
                    <a:pt x="40262" y="19533"/>
                  </a:cubicBezTo>
                  <a:lnTo>
                    <a:pt x="40267" y="19533"/>
                  </a:lnTo>
                  <a:cubicBezTo>
                    <a:pt x="40345" y="19533"/>
                    <a:pt x="40411" y="19471"/>
                    <a:pt x="40411" y="19390"/>
                  </a:cubicBezTo>
                  <a:lnTo>
                    <a:pt x="40415" y="19285"/>
                  </a:lnTo>
                  <a:cubicBezTo>
                    <a:pt x="40419" y="19124"/>
                    <a:pt x="40423" y="18961"/>
                    <a:pt x="40424" y="18799"/>
                  </a:cubicBezTo>
                  <a:cubicBezTo>
                    <a:pt x="40425" y="18716"/>
                    <a:pt x="40360" y="18650"/>
                    <a:pt x="40278" y="18649"/>
                  </a:cubicBezTo>
                  <a:close/>
                  <a:moveTo>
                    <a:pt x="49305" y="19210"/>
                  </a:moveTo>
                  <a:cubicBezTo>
                    <a:pt x="49289" y="19210"/>
                    <a:pt x="49273" y="19213"/>
                    <a:pt x="49257" y="19218"/>
                  </a:cubicBezTo>
                  <a:cubicBezTo>
                    <a:pt x="49179" y="19244"/>
                    <a:pt x="49138" y="19327"/>
                    <a:pt x="49166" y="19405"/>
                  </a:cubicBezTo>
                  <a:cubicBezTo>
                    <a:pt x="49206" y="19528"/>
                    <a:pt x="49246" y="19652"/>
                    <a:pt x="49280" y="19775"/>
                  </a:cubicBezTo>
                  <a:cubicBezTo>
                    <a:pt x="49297" y="19836"/>
                    <a:pt x="49312" y="19898"/>
                    <a:pt x="49328" y="19958"/>
                  </a:cubicBezTo>
                  <a:cubicBezTo>
                    <a:pt x="49344" y="20025"/>
                    <a:pt x="49405" y="20070"/>
                    <a:pt x="49471" y="20070"/>
                  </a:cubicBezTo>
                  <a:cubicBezTo>
                    <a:pt x="49483" y="20070"/>
                    <a:pt x="49494" y="20068"/>
                    <a:pt x="49507" y="20065"/>
                  </a:cubicBezTo>
                  <a:cubicBezTo>
                    <a:pt x="49587" y="20045"/>
                    <a:pt x="49635" y="19966"/>
                    <a:pt x="49616" y="19886"/>
                  </a:cubicBezTo>
                  <a:cubicBezTo>
                    <a:pt x="49600" y="19824"/>
                    <a:pt x="49584" y="19761"/>
                    <a:pt x="49565" y="19696"/>
                  </a:cubicBezTo>
                  <a:cubicBezTo>
                    <a:pt x="49529" y="19569"/>
                    <a:pt x="49488" y="19438"/>
                    <a:pt x="49444" y="19309"/>
                  </a:cubicBezTo>
                  <a:cubicBezTo>
                    <a:pt x="49424" y="19247"/>
                    <a:pt x="49367" y="19210"/>
                    <a:pt x="49305" y="19210"/>
                  </a:cubicBezTo>
                  <a:close/>
                  <a:moveTo>
                    <a:pt x="40229" y="20122"/>
                  </a:moveTo>
                  <a:cubicBezTo>
                    <a:pt x="40152" y="20122"/>
                    <a:pt x="40086" y="20182"/>
                    <a:pt x="40081" y="20261"/>
                  </a:cubicBezTo>
                  <a:cubicBezTo>
                    <a:pt x="40069" y="20456"/>
                    <a:pt x="40057" y="20652"/>
                    <a:pt x="40041" y="20847"/>
                  </a:cubicBezTo>
                  <a:cubicBezTo>
                    <a:pt x="40035" y="20927"/>
                    <a:pt x="40095" y="20999"/>
                    <a:pt x="40176" y="21005"/>
                  </a:cubicBezTo>
                  <a:lnTo>
                    <a:pt x="40188" y="21005"/>
                  </a:lnTo>
                  <a:cubicBezTo>
                    <a:pt x="40264" y="21005"/>
                    <a:pt x="40329" y="20946"/>
                    <a:pt x="40336" y="20870"/>
                  </a:cubicBezTo>
                  <a:cubicBezTo>
                    <a:pt x="40352" y="20673"/>
                    <a:pt x="40365" y="20476"/>
                    <a:pt x="40376" y="20277"/>
                  </a:cubicBezTo>
                  <a:cubicBezTo>
                    <a:pt x="40380" y="20197"/>
                    <a:pt x="40319" y="20127"/>
                    <a:pt x="40237" y="20122"/>
                  </a:cubicBezTo>
                  <a:cubicBezTo>
                    <a:pt x="40235" y="20122"/>
                    <a:pt x="40232" y="20122"/>
                    <a:pt x="40229" y="20122"/>
                  </a:cubicBezTo>
                  <a:close/>
                  <a:moveTo>
                    <a:pt x="49625" y="20646"/>
                  </a:moveTo>
                  <a:cubicBezTo>
                    <a:pt x="49619" y="20646"/>
                    <a:pt x="49613" y="20646"/>
                    <a:pt x="49607" y="20647"/>
                  </a:cubicBezTo>
                  <a:cubicBezTo>
                    <a:pt x="49527" y="20656"/>
                    <a:pt x="49468" y="20728"/>
                    <a:pt x="49477" y="20809"/>
                  </a:cubicBezTo>
                  <a:cubicBezTo>
                    <a:pt x="49498" y="20995"/>
                    <a:pt x="49512" y="21190"/>
                    <a:pt x="49518" y="21386"/>
                  </a:cubicBezTo>
                  <a:cubicBezTo>
                    <a:pt x="49520" y="21465"/>
                    <a:pt x="49586" y="21529"/>
                    <a:pt x="49664" y="21529"/>
                  </a:cubicBezTo>
                  <a:lnTo>
                    <a:pt x="49668" y="21529"/>
                  </a:lnTo>
                  <a:cubicBezTo>
                    <a:pt x="49750" y="21526"/>
                    <a:pt x="49814" y="21458"/>
                    <a:pt x="49812" y="21376"/>
                  </a:cubicBezTo>
                  <a:cubicBezTo>
                    <a:pt x="49806" y="21173"/>
                    <a:pt x="49791" y="20971"/>
                    <a:pt x="49771" y="20777"/>
                  </a:cubicBezTo>
                  <a:cubicBezTo>
                    <a:pt x="49762" y="20701"/>
                    <a:pt x="49699" y="20646"/>
                    <a:pt x="49625" y="20646"/>
                  </a:cubicBezTo>
                  <a:close/>
                  <a:moveTo>
                    <a:pt x="40101" y="21591"/>
                  </a:moveTo>
                  <a:cubicBezTo>
                    <a:pt x="40027" y="21591"/>
                    <a:pt x="39964" y="21646"/>
                    <a:pt x="39955" y="21721"/>
                  </a:cubicBezTo>
                  <a:cubicBezTo>
                    <a:pt x="39933" y="21915"/>
                    <a:pt x="39908" y="22108"/>
                    <a:pt x="39879" y="22302"/>
                  </a:cubicBezTo>
                  <a:cubicBezTo>
                    <a:pt x="39868" y="22382"/>
                    <a:pt x="39923" y="22458"/>
                    <a:pt x="40005" y="22469"/>
                  </a:cubicBezTo>
                  <a:cubicBezTo>
                    <a:pt x="40012" y="22470"/>
                    <a:pt x="40020" y="22470"/>
                    <a:pt x="40027" y="22470"/>
                  </a:cubicBezTo>
                  <a:cubicBezTo>
                    <a:pt x="40099" y="22470"/>
                    <a:pt x="40161" y="22417"/>
                    <a:pt x="40172" y="22345"/>
                  </a:cubicBezTo>
                  <a:cubicBezTo>
                    <a:pt x="40201" y="22149"/>
                    <a:pt x="40226" y="21953"/>
                    <a:pt x="40248" y="21756"/>
                  </a:cubicBezTo>
                  <a:cubicBezTo>
                    <a:pt x="40259" y="21674"/>
                    <a:pt x="40201" y="21601"/>
                    <a:pt x="40119" y="21592"/>
                  </a:cubicBezTo>
                  <a:cubicBezTo>
                    <a:pt x="40113" y="21591"/>
                    <a:pt x="40107" y="21591"/>
                    <a:pt x="40101" y="21591"/>
                  </a:cubicBezTo>
                  <a:close/>
                  <a:moveTo>
                    <a:pt x="49649" y="22117"/>
                  </a:moveTo>
                  <a:cubicBezTo>
                    <a:pt x="49574" y="22117"/>
                    <a:pt x="49507" y="22177"/>
                    <a:pt x="49502" y="22255"/>
                  </a:cubicBezTo>
                  <a:cubicBezTo>
                    <a:pt x="49491" y="22439"/>
                    <a:pt x="49472" y="22635"/>
                    <a:pt x="49450" y="22835"/>
                  </a:cubicBezTo>
                  <a:cubicBezTo>
                    <a:pt x="49439" y="22917"/>
                    <a:pt x="49497" y="22990"/>
                    <a:pt x="49579" y="22999"/>
                  </a:cubicBezTo>
                  <a:cubicBezTo>
                    <a:pt x="49584" y="23000"/>
                    <a:pt x="49590" y="23000"/>
                    <a:pt x="49595" y="23000"/>
                  </a:cubicBezTo>
                  <a:cubicBezTo>
                    <a:pt x="49668" y="23000"/>
                    <a:pt x="49731" y="22945"/>
                    <a:pt x="49742" y="22867"/>
                  </a:cubicBezTo>
                  <a:cubicBezTo>
                    <a:pt x="49765" y="22663"/>
                    <a:pt x="49785" y="22463"/>
                    <a:pt x="49796" y="22273"/>
                  </a:cubicBezTo>
                  <a:cubicBezTo>
                    <a:pt x="49801" y="22193"/>
                    <a:pt x="49740" y="22122"/>
                    <a:pt x="49658" y="22117"/>
                  </a:cubicBezTo>
                  <a:cubicBezTo>
                    <a:pt x="49655" y="22117"/>
                    <a:pt x="49652" y="22117"/>
                    <a:pt x="49649" y="22117"/>
                  </a:cubicBezTo>
                  <a:close/>
                  <a:moveTo>
                    <a:pt x="39880" y="23048"/>
                  </a:moveTo>
                  <a:cubicBezTo>
                    <a:pt x="39810" y="23048"/>
                    <a:pt x="39747" y="23097"/>
                    <a:pt x="39734" y="23167"/>
                  </a:cubicBezTo>
                  <a:cubicBezTo>
                    <a:pt x="39696" y="23362"/>
                    <a:pt x="39655" y="23554"/>
                    <a:pt x="39613" y="23739"/>
                  </a:cubicBezTo>
                  <a:cubicBezTo>
                    <a:pt x="39594" y="23818"/>
                    <a:pt x="39644" y="23898"/>
                    <a:pt x="39723" y="23915"/>
                  </a:cubicBezTo>
                  <a:cubicBezTo>
                    <a:pt x="39736" y="23919"/>
                    <a:pt x="39747" y="23920"/>
                    <a:pt x="39757" y="23920"/>
                  </a:cubicBezTo>
                  <a:cubicBezTo>
                    <a:pt x="39824" y="23920"/>
                    <a:pt x="39885" y="23873"/>
                    <a:pt x="39899" y="23805"/>
                  </a:cubicBezTo>
                  <a:cubicBezTo>
                    <a:pt x="39943" y="23618"/>
                    <a:pt x="39984" y="23422"/>
                    <a:pt x="40022" y="23223"/>
                  </a:cubicBezTo>
                  <a:cubicBezTo>
                    <a:pt x="40039" y="23144"/>
                    <a:pt x="39986" y="23066"/>
                    <a:pt x="39907" y="23051"/>
                  </a:cubicBezTo>
                  <a:cubicBezTo>
                    <a:pt x="39898" y="23049"/>
                    <a:pt x="39889" y="23048"/>
                    <a:pt x="39880" y="23048"/>
                  </a:cubicBezTo>
                  <a:close/>
                  <a:moveTo>
                    <a:pt x="49466" y="23581"/>
                  </a:moveTo>
                  <a:cubicBezTo>
                    <a:pt x="49396" y="23581"/>
                    <a:pt x="49334" y="23632"/>
                    <a:pt x="49322" y="23703"/>
                  </a:cubicBezTo>
                  <a:cubicBezTo>
                    <a:pt x="49288" y="23896"/>
                    <a:pt x="49252" y="24088"/>
                    <a:pt x="49213" y="24280"/>
                  </a:cubicBezTo>
                  <a:cubicBezTo>
                    <a:pt x="49198" y="24358"/>
                    <a:pt x="49249" y="24438"/>
                    <a:pt x="49329" y="24453"/>
                  </a:cubicBezTo>
                  <a:cubicBezTo>
                    <a:pt x="49338" y="24454"/>
                    <a:pt x="49349" y="24455"/>
                    <a:pt x="49358" y="24455"/>
                  </a:cubicBezTo>
                  <a:cubicBezTo>
                    <a:pt x="49426" y="24455"/>
                    <a:pt x="49488" y="24408"/>
                    <a:pt x="49502" y="24336"/>
                  </a:cubicBezTo>
                  <a:cubicBezTo>
                    <a:pt x="49540" y="24142"/>
                    <a:pt x="49578" y="23948"/>
                    <a:pt x="49612" y="23753"/>
                  </a:cubicBezTo>
                  <a:cubicBezTo>
                    <a:pt x="49626" y="23674"/>
                    <a:pt x="49571" y="23598"/>
                    <a:pt x="49492" y="23583"/>
                  </a:cubicBezTo>
                  <a:cubicBezTo>
                    <a:pt x="49483" y="23582"/>
                    <a:pt x="49475" y="23581"/>
                    <a:pt x="49466" y="23581"/>
                  </a:cubicBezTo>
                  <a:close/>
                  <a:moveTo>
                    <a:pt x="39532" y="24481"/>
                  </a:moveTo>
                  <a:cubicBezTo>
                    <a:pt x="39468" y="24481"/>
                    <a:pt x="39410" y="24522"/>
                    <a:pt x="39391" y="24587"/>
                  </a:cubicBezTo>
                  <a:cubicBezTo>
                    <a:pt x="39335" y="24776"/>
                    <a:pt x="39275" y="24964"/>
                    <a:pt x="39215" y="25142"/>
                  </a:cubicBezTo>
                  <a:cubicBezTo>
                    <a:pt x="39189" y="25219"/>
                    <a:pt x="39228" y="25302"/>
                    <a:pt x="39305" y="25330"/>
                  </a:cubicBezTo>
                  <a:cubicBezTo>
                    <a:pt x="39321" y="25335"/>
                    <a:pt x="39338" y="25337"/>
                    <a:pt x="39354" y="25337"/>
                  </a:cubicBezTo>
                  <a:cubicBezTo>
                    <a:pt x="39414" y="25337"/>
                    <a:pt x="39473" y="25300"/>
                    <a:pt x="39491" y="25238"/>
                  </a:cubicBezTo>
                  <a:cubicBezTo>
                    <a:pt x="39555" y="25055"/>
                    <a:pt x="39617" y="24864"/>
                    <a:pt x="39674" y="24671"/>
                  </a:cubicBezTo>
                  <a:cubicBezTo>
                    <a:pt x="39696" y="24592"/>
                    <a:pt x="39653" y="24511"/>
                    <a:pt x="39574" y="24487"/>
                  </a:cubicBezTo>
                  <a:cubicBezTo>
                    <a:pt x="39560" y="24483"/>
                    <a:pt x="39545" y="24481"/>
                    <a:pt x="39532" y="24481"/>
                  </a:cubicBezTo>
                  <a:close/>
                  <a:moveTo>
                    <a:pt x="49172" y="25027"/>
                  </a:moveTo>
                  <a:cubicBezTo>
                    <a:pt x="49106" y="25027"/>
                    <a:pt x="49046" y="25074"/>
                    <a:pt x="49030" y="25142"/>
                  </a:cubicBezTo>
                  <a:lnTo>
                    <a:pt x="48903" y="25718"/>
                  </a:lnTo>
                  <a:cubicBezTo>
                    <a:pt x="48885" y="25796"/>
                    <a:pt x="48935" y="25875"/>
                    <a:pt x="49014" y="25893"/>
                  </a:cubicBezTo>
                  <a:cubicBezTo>
                    <a:pt x="49025" y="25895"/>
                    <a:pt x="49037" y="25897"/>
                    <a:pt x="49047" y="25897"/>
                  </a:cubicBezTo>
                  <a:cubicBezTo>
                    <a:pt x="49114" y="25897"/>
                    <a:pt x="49176" y="25850"/>
                    <a:pt x="49190" y="25782"/>
                  </a:cubicBezTo>
                  <a:lnTo>
                    <a:pt x="49318" y="25206"/>
                  </a:lnTo>
                  <a:cubicBezTo>
                    <a:pt x="49336" y="25127"/>
                    <a:pt x="49286" y="25048"/>
                    <a:pt x="49205" y="25031"/>
                  </a:cubicBezTo>
                  <a:cubicBezTo>
                    <a:pt x="49194" y="25028"/>
                    <a:pt x="49183" y="25027"/>
                    <a:pt x="49172" y="25027"/>
                  </a:cubicBezTo>
                  <a:close/>
                  <a:moveTo>
                    <a:pt x="39037" y="25868"/>
                  </a:moveTo>
                  <a:cubicBezTo>
                    <a:pt x="38979" y="25868"/>
                    <a:pt x="38925" y="25902"/>
                    <a:pt x="38901" y="25957"/>
                  </a:cubicBezTo>
                  <a:cubicBezTo>
                    <a:pt x="38825" y="26136"/>
                    <a:pt x="38743" y="26313"/>
                    <a:pt x="38658" y="26487"/>
                  </a:cubicBezTo>
                  <a:cubicBezTo>
                    <a:pt x="38622" y="26560"/>
                    <a:pt x="38652" y="26648"/>
                    <a:pt x="38726" y="26684"/>
                  </a:cubicBezTo>
                  <a:cubicBezTo>
                    <a:pt x="38746" y="26694"/>
                    <a:pt x="38768" y="26699"/>
                    <a:pt x="38790" y="26699"/>
                  </a:cubicBezTo>
                  <a:cubicBezTo>
                    <a:pt x="38844" y="26699"/>
                    <a:pt x="38897" y="26668"/>
                    <a:pt x="38923" y="26617"/>
                  </a:cubicBezTo>
                  <a:cubicBezTo>
                    <a:pt x="39010" y="26439"/>
                    <a:pt x="39093" y="26257"/>
                    <a:pt x="39171" y="26074"/>
                  </a:cubicBezTo>
                  <a:cubicBezTo>
                    <a:pt x="39203" y="25999"/>
                    <a:pt x="39169" y="25913"/>
                    <a:pt x="39094" y="25880"/>
                  </a:cubicBezTo>
                  <a:cubicBezTo>
                    <a:pt x="39075" y="25872"/>
                    <a:pt x="39056" y="25868"/>
                    <a:pt x="39037" y="25868"/>
                  </a:cubicBezTo>
                  <a:close/>
                  <a:moveTo>
                    <a:pt x="48860" y="26465"/>
                  </a:moveTo>
                  <a:cubicBezTo>
                    <a:pt x="48791" y="26465"/>
                    <a:pt x="48730" y="26513"/>
                    <a:pt x="48715" y="26584"/>
                  </a:cubicBezTo>
                  <a:cubicBezTo>
                    <a:pt x="48674" y="26777"/>
                    <a:pt x="48636" y="26972"/>
                    <a:pt x="48599" y="27164"/>
                  </a:cubicBezTo>
                  <a:cubicBezTo>
                    <a:pt x="48584" y="27246"/>
                    <a:pt x="48637" y="27322"/>
                    <a:pt x="48717" y="27338"/>
                  </a:cubicBezTo>
                  <a:cubicBezTo>
                    <a:pt x="48725" y="27339"/>
                    <a:pt x="48735" y="27340"/>
                    <a:pt x="48744" y="27340"/>
                  </a:cubicBezTo>
                  <a:cubicBezTo>
                    <a:pt x="48813" y="27340"/>
                    <a:pt x="48875" y="27291"/>
                    <a:pt x="48888" y="27217"/>
                  </a:cubicBezTo>
                  <a:cubicBezTo>
                    <a:pt x="48924" y="27025"/>
                    <a:pt x="48963" y="26834"/>
                    <a:pt x="49003" y="26642"/>
                  </a:cubicBezTo>
                  <a:cubicBezTo>
                    <a:pt x="49019" y="26564"/>
                    <a:pt x="48970" y="26486"/>
                    <a:pt x="48889" y="26468"/>
                  </a:cubicBezTo>
                  <a:cubicBezTo>
                    <a:pt x="48879" y="26466"/>
                    <a:pt x="48869" y="26465"/>
                    <a:pt x="48860" y="26465"/>
                  </a:cubicBezTo>
                  <a:close/>
                  <a:moveTo>
                    <a:pt x="20940" y="27049"/>
                  </a:moveTo>
                  <a:cubicBezTo>
                    <a:pt x="20861" y="27049"/>
                    <a:pt x="20793" y="27113"/>
                    <a:pt x="20791" y="27194"/>
                  </a:cubicBezTo>
                  <a:cubicBezTo>
                    <a:pt x="20789" y="27276"/>
                    <a:pt x="20856" y="27343"/>
                    <a:pt x="20937" y="27344"/>
                  </a:cubicBezTo>
                  <a:cubicBezTo>
                    <a:pt x="21129" y="27346"/>
                    <a:pt x="21325" y="27355"/>
                    <a:pt x="21516" y="27371"/>
                  </a:cubicBezTo>
                  <a:lnTo>
                    <a:pt x="21527" y="27371"/>
                  </a:lnTo>
                  <a:cubicBezTo>
                    <a:pt x="21604" y="27371"/>
                    <a:pt x="21668" y="27313"/>
                    <a:pt x="21675" y="27236"/>
                  </a:cubicBezTo>
                  <a:cubicBezTo>
                    <a:pt x="21681" y="27154"/>
                    <a:pt x="21620" y="27083"/>
                    <a:pt x="21539" y="27077"/>
                  </a:cubicBezTo>
                  <a:cubicBezTo>
                    <a:pt x="21341" y="27060"/>
                    <a:pt x="21140" y="27051"/>
                    <a:pt x="20940" y="27049"/>
                  </a:cubicBezTo>
                  <a:close/>
                  <a:moveTo>
                    <a:pt x="20053" y="27080"/>
                  </a:moveTo>
                  <a:cubicBezTo>
                    <a:pt x="20049" y="27080"/>
                    <a:pt x="20045" y="27081"/>
                    <a:pt x="20041" y="27081"/>
                  </a:cubicBezTo>
                  <a:cubicBezTo>
                    <a:pt x="19844" y="27097"/>
                    <a:pt x="19644" y="27121"/>
                    <a:pt x="19447" y="27151"/>
                  </a:cubicBezTo>
                  <a:cubicBezTo>
                    <a:pt x="19367" y="27162"/>
                    <a:pt x="19312" y="27239"/>
                    <a:pt x="19323" y="27318"/>
                  </a:cubicBezTo>
                  <a:cubicBezTo>
                    <a:pt x="19335" y="27390"/>
                    <a:pt x="19397" y="27443"/>
                    <a:pt x="19469" y="27443"/>
                  </a:cubicBezTo>
                  <a:cubicBezTo>
                    <a:pt x="19475" y="27443"/>
                    <a:pt x="19483" y="27442"/>
                    <a:pt x="19489" y="27442"/>
                  </a:cubicBezTo>
                  <a:cubicBezTo>
                    <a:pt x="19680" y="27414"/>
                    <a:pt x="19874" y="27391"/>
                    <a:pt x="20066" y="27375"/>
                  </a:cubicBezTo>
                  <a:cubicBezTo>
                    <a:pt x="20148" y="27368"/>
                    <a:pt x="20207" y="27297"/>
                    <a:pt x="20200" y="27215"/>
                  </a:cubicBezTo>
                  <a:cubicBezTo>
                    <a:pt x="20194" y="27137"/>
                    <a:pt x="20130" y="27080"/>
                    <a:pt x="20053" y="27080"/>
                  </a:cubicBezTo>
                  <a:close/>
                  <a:moveTo>
                    <a:pt x="22402" y="27191"/>
                  </a:moveTo>
                  <a:cubicBezTo>
                    <a:pt x="22332" y="27191"/>
                    <a:pt x="22271" y="27240"/>
                    <a:pt x="22258" y="27312"/>
                  </a:cubicBezTo>
                  <a:cubicBezTo>
                    <a:pt x="22243" y="27391"/>
                    <a:pt x="22296" y="27469"/>
                    <a:pt x="22376" y="27483"/>
                  </a:cubicBezTo>
                  <a:cubicBezTo>
                    <a:pt x="22565" y="27518"/>
                    <a:pt x="22756" y="27561"/>
                    <a:pt x="22942" y="27608"/>
                  </a:cubicBezTo>
                  <a:cubicBezTo>
                    <a:pt x="22955" y="27612"/>
                    <a:pt x="22968" y="27613"/>
                    <a:pt x="22980" y="27613"/>
                  </a:cubicBezTo>
                  <a:cubicBezTo>
                    <a:pt x="23045" y="27613"/>
                    <a:pt x="23105" y="27569"/>
                    <a:pt x="23120" y="27502"/>
                  </a:cubicBezTo>
                  <a:cubicBezTo>
                    <a:pt x="23141" y="27422"/>
                    <a:pt x="23093" y="27343"/>
                    <a:pt x="23014" y="27322"/>
                  </a:cubicBezTo>
                  <a:cubicBezTo>
                    <a:pt x="22822" y="27273"/>
                    <a:pt x="22625" y="27229"/>
                    <a:pt x="22429" y="27193"/>
                  </a:cubicBezTo>
                  <a:cubicBezTo>
                    <a:pt x="22420" y="27192"/>
                    <a:pt x="22411" y="27191"/>
                    <a:pt x="22402" y="27191"/>
                  </a:cubicBezTo>
                  <a:close/>
                  <a:moveTo>
                    <a:pt x="18600" y="27321"/>
                  </a:moveTo>
                  <a:cubicBezTo>
                    <a:pt x="18589" y="27321"/>
                    <a:pt x="18578" y="27323"/>
                    <a:pt x="18566" y="27325"/>
                  </a:cubicBezTo>
                  <a:cubicBezTo>
                    <a:pt x="18373" y="27375"/>
                    <a:pt x="18179" y="27431"/>
                    <a:pt x="17989" y="27491"/>
                  </a:cubicBezTo>
                  <a:cubicBezTo>
                    <a:pt x="17912" y="27515"/>
                    <a:pt x="17870" y="27599"/>
                    <a:pt x="17894" y="27676"/>
                  </a:cubicBezTo>
                  <a:cubicBezTo>
                    <a:pt x="17915" y="27739"/>
                    <a:pt x="17973" y="27778"/>
                    <a:pt x="18035" y="27778"/>
                  </a:cubicBezTo>
                  <a:cubicBezTo>
                    <a:pt x="18049" y="27778"/>
                    <a:pt x="18065" y="27776"/>
                    <a:pt x="18081" y="27772"/>
                  </a:cubicBezTo>
                  <a:cubicBezTo>
                    <a:pt x="18265" y="27713"/>
                    <a:pt x="18452" y="27659"/>
                    <a:pt x="18638" y="27612"/>
                  </a:cubicBezTo>
                  <a:cubicBezTo>
                    <a:pt x="18717" y="27592"/>
                    <a:pt x="18765" y="27511"/>
                    <a:pt x="18746" y="27433"/>
                  </a:cubicBezTo>
                  <a:cubicBezTo>
                    <a:pt x="18728" y="27366"/>
                    <a:pt x="18667" y="27321"/>
                    <a:pt x="18600" y="27321"/>
                  </a:cubicBezTo>
                  <a:close/>
                  <a:moveTo>
                    <a:pt x="38369" y="27180"/>
                  </a:moveTo>
                  <a:cubicBezTo>
                    <a:pt x="38318" y="27180"/>
                    <a:pt x="38269" y="27205"/>
                    <a:pt x="38242" y="27251"/>
                  </a:cubicBezTo>
                  <a:cubicBezTo>
                    <a:pt x="38143" y="27416"/>
                    <a:pt x="38036" y="27578"/>
                    <a:pt x="37926" y="27737"/>
                  </a:cubicBezTo>
                  <a:cubicBezTo>
                    <a:pt x="37880" y="27804"/>
                    <a:pt x="37895" y="27896"/>
                    <a:pt x="37962" y="27942"/>
                  </a:cubicBezTo>
                  <a:cubicBezTo>
                    <a:pt x="37988" y="27961"/>
                    <a:pt x="38016" y="27969"/>
                    <a:pt x="38046" y="27969"/>
                  </a:cubicBezTo>
                  <a:cubicBezTo>
                    <a:pt x="38092" y="27969"/>
                    <a:pt x="38138" y="27948"/>
                    <a:pt x="38168" y="27906"/>
                  </a:cubicBezTo>
                  <a:cubicBezTo>
                    <a:pt x="38282" y="27742"/>
                    <a:pt x="38392" y="27573"/>
                    <a:pt x="38494" y="27404"/>
                  </a:cubicBezTo>
                  <a:cubicBezTo>
                    <a:pt x="38537" y="27334"/>
                    <a:pt x="38514" y="27244"/>
                    <a:pt x="38444" y="27201"/>
                  </a:cubicBezTo>
                  <a:cubicBezTo>
                    <a:pt x="38421" y="27186"/>
                    <a:pt x="38395" y="27180"/>
                    <a:pt x="38369" y="27180"/>
                  </a:cubicBezTo>
                  <a:close/>
                  <a:moveTo>
                    <a:pt x="23823" y="27584"/>
                  </a:moveTo>
                  <a:cubicBezTo>
                    <a:pt x="23763" y="27584"/>
                    <a:pt x="23707" y="27620"/>
                    <a:pt x="23685" y="27679"/>
                  </a:cubicBezTo>
                  <a:cubicBezTo>
                    <a:pt x="23657" y="27756"/>
                    <a:pt x="23695" y="27840"/>
                    <a:pt x="23771" y="27869"/>
                  </a:cubicBezTo>
                  <a:cubicBezTo>
                    <a:pt x="23946" y="27933"/>
                    <a:pt x="24126" y="28008"/>
                    <a:pt x="24309" y="28088"/>
                  </a:cubicBezTo>
                  <a:cubicBezTo>
                    <a:pt x="24328" y="28097"/>
                    <a:pt x="24349" y="28101"/>
                    <a:pt x="24369" y="28101"/>
                  </a:cubicBezTo>
                  <a:cubicBezTo>
                    <a:pt x="24425" y="28101"/>
                    <a:pt x="24479" y="28068"/>
                    <a:pt x="24505" y="28014"/>
                  </a:cubicBezTo>
                  <a:cubicBezTo>
                    <a:pt x="24538" y="27938"/>
                    <a:pt x="24504" y="27851"/>
                    <a:pt x="24430" y="27819"/>
                  </a:cubicBezTo>
                  <a:cubicBezTo>
                    <a:pt x="24241" y="27736"/>
                    <a:pt x="24054" y="27660"/>
                    <a:pt x="23874" y="27593"/>
                  </a:cubicBezTo>
                  <a:cubicBezTo>
                    <a:pt x="23858" y="27586"/>
                    <a:pt x="23840" y="27584"/>
                    <a:pt x="23823" y="27584"/>
                  </a:cubicBezTo>
                  <a:close/>
                  <a:moveTo>
                    <a:pt x="17208" y="27796"/>
                  </a:moveTo>
                  <a:cubicBezTo>
                    <a:pt x="17188" y="27796"/>
                    <a:pt x="17168" y="27800"/>
                    <a:pt x="17148" y="27808"/>
                  </a:cubicBezTo>
                  <a:cubicBezTo>
                    <a:pt x="16966" y="27888"/>
                    <a:pt x="16784" y="27974"/>
                    <a:pt x="16607" y="28066"/>
                  </a:cubicBezTo>
                  <a:cubicBezTo>
                    <a:pt x="16535" y="28103"/>
                    <a:pt x="16507" y="28193"/>
                    <a:pt x="16544" y="28265"/>
                  </a:cubicBezTo>
                  <a:cubicBezTo>
                    <a:pt x="16571" y="28317"/>
                    <a:pt x="16622" y="28345"/>
                    <a:pt x="16676" y="28345"/>
                  </a:cubicBezTo>
                  <a:cubicBezTo>
                    <a:pt x="16698" y="28345"/>
                    <a:pt x="16720" y="28340"/>
                    <a:pt x="16744" y="28328"/>
                  </a:cubicBezTo>
                  <a:cubicBezTo>
                    <a:pt x="16915" y="28241"/>
                    <a:pt x="17091" y="28157"/>
                    <a:pt x="17267" y="28080"/>
                  </a:cubicBezTo>
                  <a:cubicBezTo>
                    <a:pt x="17342" y="28046"/>
                    <a:pt x="17375" y="27959"/>
                    <a:pt x="17343" y="27885"/>
                  </a:cubicBezTo>
                  <a:cubicBezTo>
                    <a:pt x="17319" y="27829"/>
                    <a:pt x="17265" y="27796"/>
                    <a:pt x="17208" y="27796"/>
                  </a:cubicBezTo>
                  <a:close/>
                  <a:moveTo>
                    <a:pt x="25167" y="28190"/>
                  </a:moveTo>
                  <a:cubicBezTo>
                    <a:pt x="25114" y="28190"/>
                    <a:pt x="25061" y="28220"/>
                    <a:pt x="25035" y="28271"/>
                  </a:cubicBezTo>
                  <a:cubicBezTo>
                    <a:pt x="24998" y="28343"/>
                    <a:pt x="25026" y="28431"/>
                    <a:pt x="25098" y="28469"/>
                  </a:cubicBezTo>
                  <a:cubicBezTo>
                    <a:pt x="25271" y="28559"/>
                    <a:pt x="25443" y="28652"/>
                    <a:pt x="25613" y="28747"/>
                  </a:cubicBezTo>
                  <a:cubicBezTo>
                    <a:pt x="25637" y="28761"/>
                    <a:pt x="25660" y="28767"/>
                    <a:pt x="25685" y="28767"/>
                  </a:cubicBezTo>
                  <a:cubicBezTo>
                    <a:pt x="25737" y="28767"/>
                    <a:pt x="25787" y="28739"/>
                    <a:pt x="25813" y="28690"/>
                  </a:cubicBezTo>
                  <a:cubicBezTo>
                    <a:pt x="25853" y="28618"/>
                    <a:pt x="25828" y="28529"/>
                    <a:pt x="25756" y="28489"/>
                  </a:cubicBezTo>
                  <a:cubicBezTo>
                    <a:pt x="25583" y="28392"/>
                    <a:pt x="25410" y="28298"/>
                    <a:pt x="25234" y="28207"/>
                  </a:cubicBezTo>
                  <a:cubicBezTo>
                    <a:pt x="25213" y="28196"/>
                    <a:pt x="25190" y="28190"/>
                    <a:pt x="25167" y="28190"/>
                  </a:cubicBezTo>
                  <a:close/>
                  <a:moveTo>
                    <a:pt x="48596" y="27918"/>
                  </a:moveTo>
                  <a:cubicBezTo>
                    <a:pt x="48525" y="27918"/>
                    <a:pt x="48464" y="27971"/>
                    <a:pt x="48454" y="28045"/>
                  </a:cubicBezTo>
                  <a:cubicBezTo>
                    <a:pt x="48425" y="28247"/>
                    <a:pt x="48400" y="28446"/>
                    <a:pt x="48383" y="28637"/>
                  </a:cubicBezTo>
                  <a:cubicBezTo>
                    <a:pt x="48375" y="28717"/>
                    <a:pt x="48434" y="28789"/>
                    <a:pt x="48516" y="28798"/>
                  </a:cubicBezTo>
                  <a:cubicBezTo>
                    <a:pt x="48521" y="28799"/>
                    <a:pt x="48524" y="28799"/>
                    <a:pt x="48529" y="28799"/>
                  </a:cubicBezTo>
                  <a:cubicBezTo>
                    <a:pt x="48605" y="28799"/>
                    <a:pt x="48669" y="28742"/>
                    <a:pt x="48677" y="28665"/>
                  </a:cubicBezTo>
                  <a:cubicBezTo>
                    <a:pt x="48694" y="28478"/>
                    <a:pt x="48718" y="28283"/>
                    <a:pt x="48745" y="28086"/>
                  </a:cubicBezTo>
                  <a:cubicBezTo>
                    <a:pt x="48756" y="28005"/>
                    <a:pt x="48702" y="27931"/>
                    <a:pt x="48620" y="27920"/>
                  </a:cubicBezTo>
                  <a:cubicBezTo>
                    <a:pt x="48612" y="27918"/>
                    <a:pt x="48604" y="27918"/>
                    <a:pt x="48596" y="27918"/>
                  </a:cubicBezTo>
                  <a:close/>
                  <a:moveTo>
                    <a:pt x="37503" y="28374"/>
                  </a:moveTo>
                  <a:cubicBezTo>
                    <a:pt x="37461" y="28374"/>
                    <a:pt x="37420" y="28391"/>
                    <a:pt x="37391" y="28425"/>
                  </a:cubicBezTo>
                  <a:cubicBezTo>
                    <a:pt x="37267" y="28571"/>
                    <a:pt x="37135" y="28714"/>
                    <a:pt x="36999" y="28851"/>
                  </a:cubicBezTo>
                  <a:cubicBezTo>
                    <a:pt x="36943" y="28910"/>
                    <a:pt x="36945" y="29004"/>
                    <a:pt x="37003" y="29061"/>
                  </a:cubicBezTo>
                  <a:cubicBezTo>
                    <a:pt x="37030" y="29089"/>
                    <a:pt x="37069" y="29103"/>
                    <a:pt x="37106" y="29103"/>
                  </a:cubicBezTo>
                  <a:cubicBezTo>
                    <a:pt x="37144" y="29103"/>
                    <a:pt x="37183" y="29089"/>
                    <a:pt x="37210" y="29060"/>
                  </a:cubicBezTo>
                  <a:cubicBezTo>
                    <a:pt x="37349" y="28916"/>
                    <a:pt x="37486" y="28768"/>
                    <a:pt x="37615" y="28617"/>
                  </a:cubicBezTo>
                  <a:cubicBezTo>
                    <a:pt x="37668" y="28555"/>
                    <a:pt x="37661" y="28462"/>
                    <a:pt x="37599" y="28410"/>
                  </a:cubicBezTo>
                  <a:cubicBezTo>
                    <a:pt x="37571" y="28386"/>
                    <a:pt x="37537" y="28374"/>
                    <a:pt x="37503" y="28374"/>
                  </a:cubicBezTo>
                  <a:close/>
                  <a:moveTo>
                    <a:pt x="15912" y="28499"/>
                  </a:moveTo>
                  <a:cubicBezTo>
                    <a:pt x="15884" y="28499"/>
                    <a:pt x="15856" y="28507"/>
                    <a:pt x="15831" y="28523"/>
                  </a:cubicBezTo>
                  <a:cubicBezTo>
                    <a:pt x="15677" y="28624"/>
                    <a:pt x="15524" y="28733"/>
                    <a:pt x="15378" y="28844"/>
                  </a:cubicBezTo>
                  <a:lnTo>
                    <a:pt x="15342" y="28871"/>
                  </a:lnTo>
                  <a:cubicBezTo>
                    <a:pt x="15278" y="28921"/>
                    <a:pt x="15265" y="29013"/>
                    <a:pt x="15315" y="29077"/>
                  </a:cubicBezTo>
                  <a:cubicBezTo>
                    <a:pt x="15345" y="29117"/>
                    <a:pt x="15388" y="29135"/>
                    <a:pt x="15433" y="29135"/>
                  </a:cubicBezTo>
                  <a:cubicBezTo>
                    <a:pt x="15464" y="29135"/>
                    <a:pt x="15496" y="29125"/>
                    <a:pt x="15521" y="29104"/>
                  </a:cubicBezTo>
                  <a:lnTo>
                    <a:pt x="15555" y="29077"/>
                  </a:lnTo>
                  <a:cubicBezTo>
                    <a:pt x="15698" y="28970"/>
                    <a:pt x="15844" y="28866"/>
                    <a:pt x="15993" y="28768"/>
                  </a:cubicBezTo>
                  <a:cubicBezTo>
                    <a:pt x="16060" y="28724"/>
                    <a:pt x="16080" y="28633"/>
                    <a:pt x="16034" y="28565"/>
                  </a:cubicBezTo>
                  <a:cubicBezTo>
                    <a:pt x="16007" y="28522"/>
                    <a:pt x="15960" y="28499"/>
                    <a:pt x="15912" y="28499"/>
                  </a:cubicBezTo>
                  <a:close/>
                  <a:moveTo>
                    <a:pt x="26454" y="28913"/>
                  </a:moveTo>
                  <a:cubicBezTo>
                    <a:pt x="26403" y="28913"/>
                    <a:pt x="26353" y="28938"/>
                    <a:pt x="26326" y="28984"/>
                  </a:cubicBezTo>
                  <a:cubicBezTo>
                    <a:pt x="26285" y="29056"/>
                    <a:pt x="26308" y="29145"/>
                    <a:pt x="26377" y="29187"/>
                  </a:cubicBezTo>
                  <a:lnTo>
                    <a:pt x="26885" y="29488"/>
                  </a:lnTo>
                  <a:cubicBezTo>
                    <a:pt x="26908" y="29501"/>
                    <a:pt x="26934" y="29509"/>
                    <a:pt x="26959" y="29509"/>
                  </a:cubicBezTo>
                  <a:cubicBezTo>
                    <a:pt x="27010" y="29509"/>
                    <a:pt x="27058" y="29483"/>
                    <a:pt x="27088" y="29436"/>
                  </a:cubicBezTo>
                  <a:cubicBezTo>
                    <a:pt x="27130" y="29365"/>
                    <a:pt x="27107" y="29274"/>
                    <a:pt x="27037" y="29233"/>
                  </a:cubicBezTo>
                  <a:lnTo>
                    <a:pt x="26529" y="28933"/>
                  </a:lnTo>
                  <a:cubicBezTo>
                    <a:pt x="26505" y="28919"/>
                    <a:pt x="26479" y="28913"/>
                    <a:pt x="26454" y="28913"/>
                  </a:cubicBezTo>
                  <a:close/>
                  <a:moveTo>
                    <a:pt x="36457" y="29407"/>
                  </a:moveTo>
                  <a:cubicBezTo>
                    <a:pt x="36424" y="29407"/>
                    <a:pt x="36390" y="29419"/>
                    <a:pt x="36362" y="29442"/>
                  </a:cubicBezTo>
                  <a:cubicBezTo>
                    <a:pt x="36213" y="29564"/>
                    <a:pt x="36058" y="29684"/>
                    <a:pt x="35903" y="29795"/>
                  </a:cubicBezTo>
                  <a:cubicBezTo>
                    <a:pt x="35837" y="29843"/>
                    <a:pt x="35821" y="29937"/>
                    <a:pt x="35869" y="30002"/>
                  </a:cubicBezTo>
                  <a:cubicBezTo>
                    <a:pt x="35898" y="30042"/>
                    <a:pt x="35942" y="30064"/>
                    <a:pt x="35988" y="30064"/>
                  </a:cubicBezTo>
                  <a:cubicBezTo>
                    <a:pt x="36018" y="30064"/>
                    <a:pt x="36048" y="30054"/>
                    <a:pt x="36075" y="30036"/>
                  </a:cubicBezTo>
                  <a:cubicBezTo>
                    <a:pt x="36236" y="29919"/>
                    <a:pt x="36396" y="29795"/>
                    <a:pt x="36550" y="29668"/>
                  </a:cubicBezTo>
                  <a:cubicBezTo>
                    <a:pt x="36613" y="29616"/>
                    <a:pt x="36621" y="29524"/>
                    <a:pt x="36569" y="29460"/>
                  </a:cubicBezTo>
                  <a:cubicBezTo>
                    <a:pt x="36540" y="29425"/>
                    <a:pt x="36499" y="29407"/>
                    <a:pt x="36457" y="29407"/>
                  </a:cubicBezTo>
                  <a:close/>
                  <a:moveTo>
                    <a:pt x="14757" y="29411"/>
                  </a:moveTo>
                  <a:cubicBezTo>
                    <a:pt x="14722" y="29411"/>
                    <a:pt x="14686" y="29424"/>
                    <a:pt x="14657" y="29450"/>
                  </a:cubicBezTo>
                  <a:cubicBezTo>
                    <a:pt x="14517" y="29579"/>
                    <a:pt x="14373" y="29718"/>
                    <a:pt x="14229" y="29865"/>
                  </a:cubicBezTo>
                  <a:cubicBezTo>
                    <a:pt x="14172" y="29922"/>
                    <a:pt x="14172" y="30016"/>
                    <a:pt x="14231" y="30073"/>
                  </a:cubicBezTo>
                  <a:cubicBezTo>
                    <a:pt x="14258" y="30102"/>
                    <a:pt x="14296" y="30115"/>
                    <a:pt x="14334" y="30115"/>
                  </a:cubicBezTo>
                  <a:cubicBezTo>
                    <a:pt x="14371" y="30115"/>
                    <a:pt x="14408" y="30102"/>
                    <a:pt x="14438" y="30073"/>
                  </a:cubicBezTo>
                  <a:cubicBezTo>
                    <a:pt x="14578" y="29932"/>
                    <a:pt x="14721" y="29794"/>
                    <a:pt x="14857" y="29668"/>
                  </a:cubicBezTo>
                  <a:cubicBezTo>
                    <a:pt x="14918" y="29613"/>
                    <a:pt x="14922" y="29519"/>
                    <a:pt x="14866" y="29459"/>
                  </a:cubicBezTo>
                  <a:cubicBezTo>
                    <a:pt x="14837" y="29427"/>
                    <a:pt x="14797" y="29411"/>
                    <a:pt x="14757" y="29411"/>
                  </a:cubicBezTo>
                  <a:close/>
                  <a:moveTo>
                    <a:pt x="27722" y="29659"/>
                  </a:moveTo>
                  <a:cubicBezTo>
                    <a:pt x="27671" y="29659"/>
                    <a:pt x="27621" y="29685"/>
                    <a:pt x="27594" y="29734"/>
                  </a:cubicBezTo>
                  <a:cubicBezTo>
                    <a:pt x="27554" y="29805"/>
                    <a:pt x="27578" y="29895"/>
                    <a:pt x="27650" y="29935"/>
                  </a:cubicBezTo>
                  <a:cubicBezTo>
                    <a:pt x="27821" y="30035"/>
                    <a:pt x="27994" y="30130"/>
                    <a:pt x="28168" y="30224"/>
                  </a:cubicBezTo>
                  <a:cubicBezTo>
                    <a:pt x="28190" y="30237"/>
                    <a:pt x="28214" y="30242"/>
                    <a:pt x="28238" y="30242"/>
                  </a:cubicBezTo>
                  <a:cubicBezTo>
                    <a:pt x="28290" y="30242"/>
                    <a:pt x="28341" y="30213"/>
                    <a:pt x="28367" y="30163"/>
                  </a:cubicBezTo>
                  <a:cubicBezTo>
                    <a:pt x="28405" y="30091"/>
                    <a:pt x="28379" y="30002"/>
                    <a:pt x="28307" y="29964"/>
                  </a:cubicBezTo>
                  <a:cubicBezTo>
                    <a:pt x="28136" y="29871"/>
                    <a:pt x="27965" y="29775"/>
                    <a:pt x="27795" y="29678"/>
                  </a:cubicBezTo>
                  <a:cubicBezTo>
                    <a:pt x="27772" y="29665"/>
                    <a:pt x="27747" y="29659"/>
                    <a:pt x="27722" y="29659"/>
                  </a:cubicBezTo>
                  <a:close/>
                  <a:moveTo>
                    <a:pt x="48480" y="29384"/>
                  </a:moveTo>
                  <a:cubicBezTo>
                    <a:pt x="48399" y="29384"/>
                    <a:pt x="48333" y="29449"/>
                    <a:pt x="48332" y="29530"/>
                  </a:cubicBezTo>
                  <a:cubicBezTo>
                    <a:pt x="48331" y="29572"/>
                    <a:pt x="48331" y="29613"/>
                    <a:pt x="48331" y="29654"/>
                  </a:cubicBezTo>
                  <a:cubicBezTo>
                    <a:pt x="48331" y="29796"/>
                    <a:pt x="48335" y="29939"/>
                    <a:pt x="48342" y="30078"/>
                  </a:cubicBezTo>
                  <a:lnTo>
                    <a:pt x="48344" y="30130"/>
                  </a:lnTo>
                  <a:cubicBezTo>
                    <a:pt x="48348" y="30210"/>
                    <a:pt x="48413" y="30270"/>
                    <a:pt x="48491" y="30270"/>
                  </a:cubicBezTo>
                  <a:cubicBezTo>
                    <a:pt x="48493" y="30270"/>
                    <a:pt x="48496" y="30270"/>
                    <a:pt x="48498" y="30269"/>
                  </a:cubicBezTo>
                  <a:cubicBezTo>
                    <a:pt x="48580" y="30265"/>
                    <a:pt x="48642" y="30196"/>
                    <a:pt x="48638" y="30114"/>
                  </a:cubicBezTo>
                  <a:lnTo>
                    <a:pt x="48636" y="30063"/>
                  </a:lnTo>
                  <a:cubicBezTo>
                    <a:pt x="48630" y="29930"/>
                    <a:pt x="48626" y="29791"/>
                    <a:pt x="48626" y="29654"/>
                  </a:cubicBezTo>
                  <a:cubicBezTo>
                    <a:pt x="48626" y="29614"/>
                    <a:pt x="48627" y="29574"/>
                    <a:pt x="48627" y="29533"/>
                  </a:cubicBezTo>
                  <a:cubicBezTo>
                    <a:pt x="48629" y="29453"/>
                    <a:pt x="48563" y="29386"/>
                    <a:pt x="48482" y="29384"/>
                  </a:cubicBezTo>
                  <a:close/>
                  <a:moveTo>
                    <a:pt x="35242" y="30243"/>
                  </a:moveTo>
                  <a:cubicBezTo>
                    <a:pt x="35217" y="30243"/>
                    <a:pt x="35193" y="30249"/>
                    <a:pt x="35170" y="30262"/>
                  </a:cubicBezTo>
                  <a:cubicBezTo>
                    <a:pt x="35001" y="30356"/>
                    <a:pt x="34828" y="30444"/>
                    <a:pt x="34655" y="30523"/>
                  </a:cubicBezTo>
                  <a:cubicBezTo>
                    <a:pt x="34582" y="30558"/>
                    <a:pt x="34549" y="30646"/>
                    <a:pt x="34583" y="30719"/>
                  </a:cubicBezTo>
                  <a:cubicBezTo>
                    <a:pt x="34608" y="30774"/>
                    <a:pt x="34661" y="30806"/>
                    <a:pt x="34717" y="30806"/>
                  </a:cubicBezTo>
                  <a:cubicBezTo>
                    <a:pt x="34738" y="30806"/>
                    <a:pt x="34758" y="30801"/>
                    <a:pt x="34778" y="30793"/>
                  </a:cubicBezTo>
                  <a:cubicBezTo>
                    <a:pt x="34959" y="30711"/>
                    <a:pt x="35137" y="30618"/>
                    <a:pt x="35315" y="30520"/>
                  </a:cubicBezTo>
                  <a:cubicBezTo>
                    <a:pt x="35385" y="30480"/>
                    <a:pt x="35411" y="30389"/>
                    <a:pt x="35371" y="30319"/>
                  </a:cubicBezTo>
                  <a:cubicBezTo>
                    <a:pt x="35344" y="30270"/>
                    <a:pt x="35293" y="30243"/>
                    <a:pt x="35242" y="30243"/>
                  </a:cubicBezTo>
                  <a:close/>
                  <a:moveTo>
                    <a:pt x="29028" y="30347"/>
                  </a:moveTo>
                  <a:cubicBezTo>
                    <a:pt x="28973" y="30347"/>
                    <a:pt x="28920" y="30378"/>
                    <a:pt x="28895" y="30432"/>
                  </a:cubicBezTo>
                  <a:cubicBezTo>
                    <a:pt x="28860" y="30505"/>
                    <a:pt x="28893" y="30593"/>
                    <a:pt x="28966" y="30628"/>
                  </a:cubicBezTo>
                  <a:cubicBezTo>
                    <a:pt x="29153" y="30714"/>
                    <a:pt x="29338" y="30794"/>
                    <a:pt x="29514" y="30865"/>
                  </a:cubicBezTo>
                  <a:cubicBezTo>
                    <a:pt x="29532" y="30872"/>
                    <a:pt x="29550" y="30876"/>
                    <a:pt x="29569" y="30876"/>
                  </a:cubicBezTo>
                  <a:cubicBezTo>
                    <a:pt x="29626" y="30876"/>
                    <a:pt x="29682" y="30840"/>
                    <a:pt x="29708" y="30784"/>
                  </a:cubicBezTo>
                  <a:cubicBezTo>
                    <a:pt x="29738" y="30708"/>
                    <a:pt x="29702" y="30621"/>
                    <a:pt x="29625" y="30592"/>
                  </a:cubicBezTo>
                  <a:cubicBezTo>
                    <a:pt x="29452" y="30523"/>
                    <a:pt x="29274" y="30445"/>
                    <a:pt x="29091" y="30361"/>
                  </a:cubicBezTo>
                  <a:cubicBezTo>
                    <a:pt x="29071" y="30351"/>
                    <a:pt x="29049" y="30347"/>
                    <a:pt x="29028" y="30347"/>
                  </a:cubicBezTo>
                  <a:close/>
                  <a:moveTo>
                    <a:pt x="13729" y="30467"/>
                  </a:moveTo>
                  <a:cubicBezTo>
                    <a:pt x="13688" y="30467"/>
                    <a:pt x="13648" y="30484"/>
                    <a:pt x="13619" y="30517"/>
                  </a:cubicBezTo>
                  <a:cubicBezTo>
                    <a:pt x="13488" y="30665"/>
                    <a:pt x="13359" y="30814"/>
                    <a:pt x="13230" y="30964"/>
                  </a:cubicBezTo>
                  <a:cubicBezTo>
                    <a:pt x="13176" y="31026"/>
                    <a:pt x="13184" y="31119"/>
                    <a:pt x="13246" y="31172"/>
                  </a:cubicBezTo>
                  <a:cubicBezTo>
                    <a:pt x="13273" y="31196"/>
                    <a:pt x="13308" y="31207"/>
                    <a:pt x="13341" y="31207"/>
                  </a:cubicBezTo>
                  <a:cubicBezTo>
                    <a:pt x="13383" y="31207"/>
                    <a:pt x="13424" y="31188"/>
                    <a:pt x="13453" y="31155"/>
                  </a:cubicBezTo>
                  <a:cubicBezTo>
                    <a:pt x="13581" y="31006"/>
                    <a:pt x="13708" y="30858"/>
                    <a:pt x="13839" y="30713"/>
                  </a:cubicBezTo>
                  <a:cubicBezTo>
                    <a:pt x="13892" y="30652"/>
                    <a:pt x="13887" y="30559"/>
                    <a:pt x="13826" y="30505"/>
                  </a:cubicBezTo>
                  <a:cubicBezTo>
                    <a:pt x="13798" y="30480"/>
                    <a:pt x="13763" y="30467"/>
                    <a:pt x="13729" y="30467"/>
                  </a:cubicBezTo>
                  <a:close/>
                  <a:moveTo>
                    <a:pt x="33891" y="30827"/>
                  </a:moveTo>
                  <a:cubicBezTo>
                    <a:pt x="33876" y="30827"/>
                    <a:pt x="33861" y="30830"/>
                    <a:pt x="33846" y="30834"/>
                  </a:cubicBezTo>
                  <a:cubicBezTo>
                    <a:pt x="33662" y="30892"/>
                    <a:pt x="33475" y="30941"/>
                    <a:pt x="33289" y="30980"/>
                  </a:cubicBezTo>
                  <a:cubicBezTo>
                    <a:pt x="33210" y="30997"/>
                    <a:pt x="33159" y="31075"/>
                    <a:pt x="33176" y="31155"/>
                  </a:cubicBezTo>
                  <a:cubicBezTo>
                    <a:pt x="33191" y="31224"/>
                    <a:pt x="33252" y="31273"/>
                    <a:pt x="33320" y="31273"/>
                  </a:cubicBezTo>
                  <a:cubicBezTo>
                    <a:pt x="33331" y="31273"/>
                    <a:pt x="33341" y="31271"/>
                    <a:pt x="33350" y="31268"/>
                  </a:cubicBezTo>
                  <a:cubicBezTo>
                    <a:pt x="33544" y="31227"/>
                    <a:pt x="33740" y="31176"/>
                    <a:pt x="33934" y="31115"/>
                  </a:cubicBezTo>
                  <a:cubicBezTo>
                    <a:pt x="34011" y="31090"/>
                    <a:pt x="34055" y="31008"/>
                    <a:pt x="34031" y="30930"/>
                  </a:cubicBezTo>
                  <a:cubicBezTo>
                    <a:pt x="34011" y="30868"/>
                    <a:pt x="33954" y="30827"/>
                    <a:pt x="33891" y="30827"/>
                  </a:cubicBezTo>
                  <a:close/>
                  <a:moveTo>
                    <a:pt x="30406" y="30866"/>
                  </a:moveTo>
                  <a:cubicBezTo>
                    <a:pt x="30341" y="30866"/>
                    <a:pt x="30282" y="30908"/>
                    <a:pt x="30264" y="30974"/>
                  </a:cubicBezTo>
                  <a:cubicBezTo>
                    <a:pt x="30241" y="31052"/>
                    <a:pt x="30287" y="31134"/>
                    <a:pt x="30365" y="31155"/>
                  </a:cubicBezTo>
                  <a:cubicBezTo>
                    <a:pt x="30561" y="31211"/>
                    <a:pt x="30759" y="31257"/>
                    <a:pt x="30951" y="31294"/>
                  </a:cubicBezTo>
                  <a:cubicBezTo>
                    <a:pt x="30961" y="31295"/>
                    <a:pt x="30969" y="31296"/>
                    <a:pt x="30978" y="31296"/>
                  </a:cubicBezTo>
                  <a:cubicBezTo>
                    <a:pt x="31048" y="31296"/>
                    <a:pt x="31110" y="31247"/>
                    <a:pt x="31124" y="31177"/>
                  </a:cubicBezTo>
                  <a:cubicBezTo>
                    <a:pt x="31139" y="31098"/>
                    <a:pt x="31086" y="31020"/>
                    <a:pt x="31007" y="31005"/>
                  </a:cubicBezTo>
                  <a:cubicBezTo>
                    <a:pt x="30822" y="30969"/>
                    <a:pt x="30633" y="30924"/>
                    <a:pt x="30446" y="30872"/>
                  </a:cubicBezTo>
                  <a:cubicBezTo>
                    <a:pt x="30432" y="30868"/>
                    <a:pt x="30419" y="30866"/>
                    <a:pt x="30406" y="30866"/>
                  </a:cubicBezTo>
                  <a:close/>
                  <a:moveTo>
                    <a:pt x="32445" y="31096"/>
                  </a:moveTo>
                  <a:cubicBezTo>
                    <a:pt x="32442" y="31096"/>
                    <a:pt x="32439" y="31096"/>
                    <a:pt x="32436" y="31097"/>
                  </a:cubicBezTo>
                  <a:cubicBezTo>
                    <a:pt x="32317" y="31104"/>
                    <a:pt x="32198" y="31108"/>
                    <a:pt x="32079" y="31108"/>
                  </a:cubicBezTo>
                  <a:cubicBezTo>
                    <a:pt x="32007" y="31108"/>
                    <a:pt x="31934" y="31106"/>
                    <a:pt x="31861" y="31104"/>
                  </a:cubicBezTo>
                  <a:cubicBezTo>
                    <a:pt x="31859" y="31104"/>
                    <a:pt x="31858" y="31104"/>
                    <a:pt x="31856" y="31104"/>
                  </a:cubicBezTo>
                  <a:cubicBezTo>
                    <a:pt x="31783" y="31104"/>
                    <a:pt x="31712" y="31164"/>
                    <a:pt x="31709" y="31244"/>
                  </a:cubicBezTo>
                  <a:cubicBezTo>
                    <a:pt x="31705" y="31326"/>
                    <a:pt x="31768" y="31394"/>
                    <a:pt x="31850" y="31398"/>
                  </a:cubicBezTo>
                  <a:cubicBezTo>
                    <a:pt x="31930" y="31402"/>
                    <a:pt x="32010" y="31403"/>
                    <a:pt x="32090" y="31403"/>
                  </a:cubicBezTo>
                  <a:cubicBezTo>
                    <a:pt x="32210" y="31403"/>
                    <a:pt x="32333" y="31399"/>
                    <a:pt x="32454" y="31391"/>
                  </a:cubicBezTo>
                  <a:cubicBezTo>
                    <a:pt x="32535" y="31385"/>
                    <a:pt x="32597" y="31316"/>
                    <a:pt x="32592" y="31235"/>
                  </a:cubicBezTo>
                  <a:cubicBezTo>
                    <a:pt x="32587" y="31156"/>
                    <a:pt x="32523" y="31096"/>
                    <a:pt x="32445" y="31096"/>
                  </a:cubicBezTo>
                  <a:close/>
                  <a:moveTo>
                    <a:pt x="48585" y="30854"/>
                  </a:moveTo>
                  <a:cubicBezTo>
                    <a:pt x="48577" y="30854"/>
                    <a:pt x="48569" y="30855"/>
                    <a:pt x="48561" y="30856"/>
                  </a:cubicBezTo>
                  <a:cubicBezTo>
                    <a:pt x="48482" y="30868"/>
                    <a:pt x="48426" y="30945"/>
                    <a:pt x="48440" y="31025"/>
                  </a:cubicBezTo>
                  <a:cubicBezTo>
                    <a:pt x="48471" y="31219"/>
                    <a:pt x="48508" y="31417"/>
                    <a:pt x="48552" y="31613"/>
                  </a:cubicBezTo>
                  <a:cubicBezTo>
                    <a:pt x="48567" y="31682"/>
                    <a:pt x="48627" y="31728"/>
                    <a:pt x="48694" y="31728"/>
                  </a:cubicBezTo>
                  <a:cubicBezTo>
                    <a:pt x="48705" y="31728"/>
                    <a:pt x="48717" y="31728"/>
                    <a:pt x="48726" y="31724"/>
                  </a:cubicBezTo>
                  <a:cubicBezTo>
                    <a:pt x="48807" y="31706"/>
                    <a:pt x="48857" y="31627"/>
                    <a:pt x="48839" y="31547"/>
                  </a:cubicBezTo>
                  <a:cubicBezTo>
                    <a:pt x="48797" y="31359"/>
                    <a:pt x="48760" y="31167"/>
                    <a:pt x="48731" y="30979"/>
                  </a:cubicBezTo>
                  <a:cubicBezTo>
                    <a:pt x="48719" y="30906"/>
                    <a:pt x="48656" y="30854"/>
                    <a:pt x="48585" y="30854"/>
                  </a:cubicBezTo>
                  <a:close/>
                  <a:moveTo>
                    <a:pt x="12771" y="31590"/>
                  </a:moveTo>
                  <a:cubicBezTo>
                    <a:pt x="12729" y="31590"/>
                    <a:pt x="12688" y="31607"/>
                    <a:pt x="12659" y="31642"/>
                  </a:cubicBezTo>
                  <a:lnTo>
                    <a:pt x="12283" y="32095"/>
                  </a:lnTo>
                  <a:cubicBezTo>
                    <a:pt x="12231" y="32157"/>
                    <a:pt x="12240" y="32251"/>
                    <a:pt x="12302" y="32303"/>
                  </a:cubicBezTo>
                  <a:cubicBezTo>
                    <a:pt x="12329" y="32326"/>
                    <a:pt x="12363" y="32338"/>
                    <a:pt x="12396" y="32338"/>
                  </a:cubicBezTo>
                  <a:cubicBezTo>
                    <a:pt x="12437" y="32338"/>
                    <a:pt x="12480" y="32320"/>
                    <a:pt x="12509" y="32285"/>
                  </a:cubicBezTo>
                  <a:lnTo>
                    <a:pt x="12886" y="31831"/>
                  </a:lnTo>
                  <a:cubicBezTo>
                    <a:pt x="12938" y="31768"/>
                    <a:pt x="12931" y="31675"/>
                    <a:pt x="12867" y="31624"/>
                  </a:cubicBezTo>
                  <a:cubicBezTo>
                    <a:pt x="12839" y="31601"/>
                    <a:pt x="12805" y="31590"/>
                    <a:pt x="12771" y="31590"/>
                  </a:cubicBezTo>
                  <a:close/>
                  <a:moveTo>
                    <a:pt x="48927" y="32286"/>
                  </a:moveTo>
                  <a:cubicBezTo>
                    <a:pt x="48912" y="32286"/>
                    <a:pt x="48898" y="32288"/>
                    <a:pt x="48883" y="32292"/>
                  </a:cubicBezTo>
                  <a:cubicBezTo>
                    <a:pt x="48806" y="32317"/>
                    <a:pt x="48764" y="32401"/>
                    <a:pt x="48787" y="32478"/>
                  </a:cubicBezTo>
                  <a:cubicBezTo>
                    <a:pt x="48847" y="32664"/>
                    <a:pt x="48914" y="32854"/>
                    <a:pt x="48986" y="33042"/>
                  </a:cubicBezTo>
                  <a:cubicBezTo>
                    <a:pt x="49009" y="33100"/>
                    <a:pt x="49065" y="33136"/>
                    <a:pt x="49125" y="33136"/>
                  </a:cubicBezTo>
                  <a:cubicBezTo>
                    <a:pt x="49142" y="33136"/>
                    <a:pt x="49161" y="33133"/>
                    <a:pt x="49177" y="33127"/>
                  </a:cubicBezTo>
                  <a:cubicBezTo>
                    <a:pt x="49254" y="33097"/>
                    <a:pt x="49292" y="33012"/>
                    <a:pt x="49262" y="32936"/>
                  </a:cubicBezTo>
                  <a:cubicBezTo>
                    <a:pt x="49193" y="32754"/>
                    <a:pt x="49127" y="32569"/>
                    <a:pt x="49069" y="32388"/>
                  </a:cubicBezTo>
                  <a:cubicBezTo>
                    <a:pt x="49048" y="32325"/>
                    <a:pt x="48990" y="32286"/>
                    <a:pt x="48927" y="32286"/>
                  </a:cubicBezTo>
                  <a:close/>
                  <a:moveTo>
                    <a:pt x="11823" y="32717"/>
                  </a:moveTo>
                  <a:cubicBezTo>
                    <a:pt x="11782" y="32717"/>
                    <a:pt x="11741" y="32734"/>
                    <a:pt x="11711" y="32767"/>
                  </a:cubicBezTo>
                  <a:cubicBezTo>
                    <a:pt x="11584" y="32914"/>
                    <a:pt x="11453" y="33060"/>
                    <a:pt x="11321" y="33203"/>
                  </a:cubicBezTo>
                  <a:cubicBezTo>
                    <a:pt x="11265" y="33264"/>
                    <a:pt x="11269" y="33357"/>
                    <a:pt x="11328" y="33412"/>
                  </a:cubicBezTo>
                  <a:cubicBezTo>
                    <a:pt x="11357" y="33438"/>
                    <a:pt x="11393" y="33451"/>
                    <a:pt x="11429" y="33451"/>
                  </a:cubicBezTo>
                  <a:cubicBezTo>
                    <a:pt x="11468" y="33451"/>
                    <a:pt x="11508" y="33435"/>
                    <a:pt x="11536" y="33404"/>
                  </a:cubicBezTo>
                  <a:cubicBezTo>
                    <a:pt x="11672" y="33257"/>
                    <a:pt x="11803" y="33110"/>
                    <a:pt x="11933" y="32961"/>
                  </a:cubicBezTo>
                  <a:cubicBezTo>
                    <a:pt x="11987" y="32900"/>
                    <a:pt x="11981" y="32807"/>
                    <a:pt x="11919" y="32754"/>
                  </a:cubicBezTo>
                  <a:cubicBezTo>
                    <a:pt x="11892" y="32729"/>
                    <a:pt x="11858" y="32717"/>
                    <a:pt x="11823" y="32717"/>
                  </a:cubicBezTo>
                  <a:close/>
                  <a:moveTo>
                    <a:pt x="49474" y="33655"/>
                  </a:moveTo>
                  <a:cubicBezTo>
                    <a:pt x="49453" y="33655"/>
                    <a:pt x="49432" y="33659"/>
                    <a:pt x="49411" y="33669"/>
                  </a:cubicBezTo>
                  <a:cubicBezTo>
                    <a:pt x="49338" y="33704"/>
                    <a:pt x="49306" y="33791"/>
                    <a:pt x="49341" y="33865"/>
                  </a:cubicBezTo>
                  <a:cubicBezTo>
                    <a:pt x="49424" y="34040"/>
                    <a:pt x="49513" y="34220"/>
                    <a:pt x="49606" y="34399"/>
                  </a:cubicBezTo>
                  <a:cubicBezTo>
                    <a:pt x="49632" y="34449"/>
                    <a:pt x="49684" y="34478"/>
                    <a:pt x="49736" y="34478"/>
                  </a:cubicBezTo>
                  <a:cubicBezTo>
                    <a:pt x="49759" y="34478"/>
                    <a:pt x="49783" y="34472"/>
                    <a:pt x="49807" y="34461"/>
                  </a:cubicBezTo>
                  <a:cubicBezTo>
                    <a:pt x="49879" y="34423"/>
                    <a:pt x="49906" y="34334"/>
                    <a:pt x="49869" y="34262"/>
                  </a:cubicBezTo>
                  <a:cubicBezTo>
                    <a:pt x="49777" y="34087"/>
                    <a:pt x="49689" y="33911"/>
                    <a:pt x="49607" y="33740"/>
                  </a:cubicBezTo>
                  <a:cubicBezTo>
                    <a:pt x="49583" y="33687"/>
                    <a:pt x="49530" y="33655"/>
                    <a:pt x="49474" y="33655"/>
                  </a:cubicBezTo>
                  <a:close/>
                  <a:moveTo>
                    <a:pt x="10809" y="33789"/>
                  </a:moveTo>
                  <a:cubicBezTo>
                    <a:pt x="10773" y="33789"/>
                    <a:pt x="10736" y="33802"/>
                    <a:pt x="10708" y="33830"/>
                  </a:cubicBezTo>
                  <a:cubicBezTo>
                    <a:pt x="10571" y="33962"/>
                    <a:pt x="10427" y="34095"/>
                    <a:pt x="10279" y="34225"/>
                  </a:cubicBezTo>
                  <a:cubicBezTo>
                    <a:pt x="10218" y="34277"/>
                    <a:pt x="10211" y="34371"/>
                    <a:pt x="10266" y="34432"/>
                  </a:cubicBezTo>
                  <a:cubicBezTo>
                    <a:pt x="10296" y="34466"/>
                    <a:pt x="10335" y="34483"/>
                    <a:pt x="10377" y="34483"/>
                  </a:cubicBezTo>
                  <a:cubicBezTo>
                    <a:pt x="10410" y="34483"/>
                    <a:pt x="10445" y="34471"/>
                    <a:pt x="10475" y="34447"/>
                  </a:cubicBezTo>
                  <a:cubicBezTo>
                    <a:pt x="10626" y="34312"/>
                    <a:pt x="10774" y="34177"/>
                    <a:pt x="10914" y="34043"/>
                  </a:cubicBezTo>
                  <a:cubicBezTo>
                    <a:pt x="10971" y="33986"/>
                    <a:pt x="10973" y="33894"/>
                    <a:pt x="10917" y="33834"/>
                  </a:cubicBezTo>
                  <a:cubicBezTo>
                    <a:pt x="10887" y="33804"/>
                    <a:pt x="10848" y="33789"/>
                    <a:pt x="10809" y="33789"/>
                  </a:cubicBezTo>
                  <a:close/>
                  <a:moveTo>
                    <a:pt x="9695" y="34753"/>
                  </a:moveTo>
                  <a:cubicBezTo>
                    <a:pt x="9663" y="34753"/>
                    <a:pt x="9631" y="34763"/>
                    <a:pt x="9604" y="34784"/>
                  </a:cubicBezTo>
                  <a:cubicBezTo>
                    <a:pt x="9450" y="34905"/>
                    <a:pt x="9296" y="35023"/>
                    <a:pt x="9139" y="35139"/>
                  </a:cubicBezTo>
                  <a:cubicBezTo>
                    <a:pt x="9073" y="35188"/>
                    <a:pt x="9058" y="35279"/>
                    <a:pt x="9108" y="35345"/>
                  </a:cubicBezTo>
                  <a:cubicBezTo>
                    <a:pt x="9136" y="35384"/>
                    <a:pt x="9181" y="35405"/>
                    <a:pt x="9227" y="35405"/>
                  </a:cubicBezTo>
                  <a:cubicBezTo>
                    <a:pt x="9258" y="35405"/>
                    <a:pt x="9289" y="35396"/>
                    <a:pt x="9314" y="35375"/>
                  </a:cubicBezTo>
                  <a:cubicBezTo>
                    <a:pt x="9472" y="35258"/>
                    <a:pt x="9630" y="35138"/>
                    <a:pt x="9786" y="35015"/>
                  </a:cubicBezTo>
                  <a:cubicBezTo>
                    <a:pt x="9849" y="34965"/>
                    <a:pt x="9861" y="34874"/>
                    <a:pt x="9811" y="34809"/>
                  </a:cubicBezTo>
                  <a:cubicBezTo>
                    <a:pt x="9782" y="34772"/>
                    <a:pt x="9739" y="34753"/>
                    <a:pt x="9695" y="34753"/>
                  </a:cubicBezTo>
                  <a:close/>
                  <a:moveTo>
                    <a:pt x="50169" y="34954"/>
                  </a:moveTo>
                  <a:cubicBezTo>
                    <a:pt x="50144" y="34954"/>
                    <a:pt x="50118" y="34961"/>
                    <a:pt x="50094" y="34975"/>
                  </a:cubicBezTo>
                  <a:cubicBezTo>
                    <a:pt x="50024" y="35018"/>
                    <a:pt x="50003" y="35108"/>
                    <a:pt x="50044" y="35178"/>
                  </a:cubicBezTo>
                  <a:cubicBezTo>
                    <a:pt x="50146" y="35348"/>
                    <a:pt x="50250" y="35516"/>
                    <a:pt x="50358" y="35684"/>
                  </a:cubicBezTo>
                  <a:cubicBezTo>
                    <a:pt x="50385" y="35727"/>
                    <a:pt x="50432" y="35752"/>
                    <a:pt x="50481" y="35752"/>
                  </a:cubicBezTo>
                  <a:cubicBezTo>
                    <a:pt x="50508" y="35752"/>
                    <a:pt x="50536" y="35744"/>
                    <a:pt x="50560" y="35727"/>
                  </a:cubicBezTo>
                  <a:cubicBezTo>
                    <a:pt x="50629" y="35684"/>
                    <a:pt x="50649" y="35592"/>
                    <a:pt x="50605" y="35524"/>
                  </a:cubicBezTo>
                  <a:cubicBezTo>
                    <a:pt x="50499" y="35359"/>
                    <a:pt x="50396" y="35192"/>
                    <a:pt x="50297" y="35025"/>
                  </a:cubicBezTo>
                  <a:cubicBezTo>
                    <a:pt x="50269" y="34980"/>
                    <a:pt x="50219" y="34954"/>
                    <a:pt x="50169" y="34954"/>
                  </a:cubicBezTo>
                  <a:close/>
                  <a:moveTo>
                    <a:pt x="8507" y="35623"/>
                  </a:moveTo>
                  <a:cubicBezTo>
                    <a:pt x="8478" y="35623"/>
                    <a:pt x="8449" y="35632"/>
                    <a:pt x="8423" y="35650"/>
                  </a:cubicBezTo>
                  <a:cubicBezTo>
                    <a:pt x="8262" y="35761"/>
                    <a:pt x="8100" y="35870"/>
                    <a:pt x="7937" y="35979"/>
                  </a:cubicBezTo>
                  <a:cubicBezTo>
                    <a:pt x="7868" y="36024"/>
                    <a:pt x="7850" y="36114"/>
                    <a:pt x="7896" y="36182"/>
                  </a:cubicBezTo>
                  <a:cubicBezTo>
                    <a:pt x="7923" y="36225"/>
                    <a:pt x="7970" y="36248"/>
                    <a:pt x="8017" y="36248"/>
                  </a:cubicBezTo>
                  <a:cubicBezTo>
                    <a:pt x="8046" y="36248"/>
                    <a:pt x="8074" y="36241"/>
                    <a:pt x="8100" y="36223"/>
                  </a:cubicBezTo>
                  <a:cubicBezTo>
                    <a:pt x="8264" y="36114"/>
                    <a:pt x="8428" y="36005"/>
                    <a:pt x="8590" y="35892"/>
                  </a:cubicBezTo>
                  <a:cubicBezTo>
                    <a:pt x="8657" y="35846"/>
                    <a:pt x="8675" y="35754"/>
                    <a:pt x="8628" y="35687"/>
                  </a:cubicBezTo>
                  <a:cubicBezTo>
                    <a:pt x="8600" y="35645"/>
                    <a:pt x="8554" y="35623"/>
                    <a:pt x="8507" y="35623"/>
                  </a:cubicBezTo>
                  <a:close/>
                  <a:moveTo>
                    <a:pt x="50974" y="36191"/>
                  </a:moveTo>
                  <a:cubicBezTo>
                    <a:pt x="50945" y="36191"/>
                    <a:pt x="50916" y="36199"/>
                    <a:pt x="50890" y="36217"/>
                  </a:cubicBezTo>
                  <a:cubicBezTo>
                    <a:pt x="50823" y="36264"/>
                    <a:pt x="50807" y="36355"/>
                    <a:pt x="50854" y="36422"/>
                  </a:cubicBezTo>
                  <a:cubicBezTo>
                    <a:pt x="50967" y="36583"/>
                    <a:pt x="51082" y="36744"/>
                    <a:pt x="51199" y="36904"/>
                  </a:cubicBezTo>
                  <a:cubicBezTo>
                    <a:pt x="51227" y="36945"/>
                    <a:pt x="51273" y="36965"/>
                    <a:pt x="51318" y="36965"/>
                  </a:cubicBezTo>
                  <a:cubicBezTo>
                    <a:pt x="51349" y="36965"/>
                    <a:pt x="51379" y="36956"/>
                    <a:pt x="51404" y="36937"/>
                  </a:cubicBezTo>
                  <a:cubicBezTo>
                    <a:pt x="51470" y="36888"/>
                    <a:pt x="51484" y="36796"/>
                    <a:pt x="51437" y="36731"/>
                  </a:cubicBezTo>
                  <a:cubicBezTo>
                    <a:pt x="51320" y="36572"/>
                    <a:pt x="51207" y="36413"/>
                    <a:pt x="51094" y="36253"/>
                  </a:cubicBezTo>
                  <a:cubicBezTo>
                    <a:pt x="51066" y="36213"/>
                    <a:pt x="51020" y="36191"/>
                    <a:pt x="50974" y="36191"/>
                  </a:cubicBezTo>
                  <a:close/>
                  <a:moveTo>
                    <a:pt x="7276" y="36439"/>
                  </a:moveTo>
                  <a:cubicBezTo>
                    <a:pt x="7249" y="36439"/>
                    <a:pt x="7221" y="36447"/>
                    <a:pt x="7196" y="36463"/>
                  </a:cubicBezTo>
                  <a:lnTo>
                    <a:pt x="6701" y="36780"/>
                  </a:lnTo>
                  <a:cubicBezTo>
                    <a:pt x="6633" y="36825"/>
                    <a:pt x="6613" y="36917"/>
                    <a:pt x="6658" y="36985"/>
                  </a:cubicBezTo>
                  <a:cubicBezTo>
                    <a:pt x="6685" y="37028"/>
                    <a:pt x="6732" y="37052"/>
                    <a:pt x="6781" y="37052"/>
                  </a:cubicBezTo>
                  <a:cubicBezTo>
                    <a:pt x="6808" y="37052"/>
                    <a:pt x="6836" y="37046"/>
                    <a:pt x="6860" y="37030"/>
                  </a:cubicBezTo>
                  <a:lnTo>
                    <a:pt x="7356" y="36710"/>
                  </a:lnTo>
                  <a:cubicBezTo>
                    <a:pt x="7424" y="36666"/>
                    <a:pt x="7444" y="36574"/>
                    <a:pt x="7399" y="36506"/>
                  </a:cubicBezTo>
                  <a:cubicBezTo>
                    <a:pt x="7372" y="36463"/>
                    <a:pt x="7324" y="36439"/>
                    <a:pt x="7276" y="36439"/>
                  </a:cubicBezTo>
                  <a:close/>
                  <a:moveTo>
                    <a:pt x="6039" y="37237"/>
                  </a:moveTo>
                  <a:cubicBezTo>
                    <a:pt x="6011" y="37237"/>
                    <a:pt x="5983" y="37244"/>
                    <a:pt x="5958" y="37260"/>
                  </a:cubicBezTo>
                  <a:cubicBezTo>
                    <a:pt x="5793" y="37369"/>
                    <a:pt x="5628" y="37477"/>
                    <a:pt x="5464" y="37587"/>
                  </a:cubicBezTo>
                  <a:cubicBezTo>
                    <a:pt x="5397" y="37634"/>
                    <a:pt x="5379" y="37725"/>
                    <a:pt x="5424" y="37792"/>
                  </a:cubicBezTo>
                  <a:cubicBezTo>
                    <a:pt x="5452" y="37834"/>
                    <a:pt x="5499" y="37858"/>
                    <a:pt x="5546" y="37858"/>
                  </a:cubicBezTo>
                  <a:cubicBezTo>
                    <a:pt x="5574" y="37858"/>
                    <a:pt x="5602" y="37848"/>
                    <a:pt x="5628" y="37831"/>
                  </a:cubicBezTo>
                  <a:cubicBezTo>
                    <a:pt x="5792" y="37722"/>
                    <a:pt x="5955" y="37614"/>
                    <a:pt x="6119" y="37507"/>
                  </a:cubicBezTo>
                  <a:cubicBezTo>
                    <a:pt x="6187" y="37463"/>
                    <a:pt x="6207" y="37372"/>
                    <a:pt x="6161" y="37304"/>
                  </a:cubicBezTo>
                  <a:cubicBezTo>
                    <a:pt x="6134" y="37260"/>
                    <a:pt x="6087" y="37237"/>
                    <a:pt x="6039" y="37237"/>
                  </a:cubicBezTo>
                  <a:close/>
                  <a:moveTo>
                    <a:pt x="51851" y="37378"/>
                  </a:moveTo>
                  <a:cubicBezTo>
                    <a:pt x="51820" y="37378"/>
                    <a:pt x="51788" y="37388"/>
                    <a:pt x="51762" y="37409"/>
                  </a:cubicBezTo>
                  <a:cubicBezTo>
                    <a:pt x="51697" y="37458"/>
                    <a:pt x="51684" y="37551"/>
                    <a:pt x="51735" y="37615"/>
                  </a:cubicBezTo>
                  <a:cubicBezTo>
                    <a:pt x="51855" y="37771"/>
                    <a:pt x="51977" y="37926"/>
                    <a:pt x="52099" y="38080"/>
                  </a:cubicBezTo>
                  <a:cubicBezTo>
                    <a:pt x="52129" y="38117"/>
                    <a:pt x="52171" y="38136"/>
                    <a:pt x="52216" y="38136"/>
                  </a:cubicBezTo>
                  <a:cubicBezTo>
                    <a:pt x="52247" y="38136"/>
                    <a:pt x="52279" y="38126"/>
                    <a:pt x="52308" y="38106"/>
                  </a:cubicBezTo>
                  <a:cubicBezTo>
                    <a:pt x="52371" y="38055"/>
                    <a:pt x="52381" y="37962"/>
                    <a:pt x="52330" y="37899"/>
                  </a:cubicBezTo>
                  <a:cubicBezTo>
                    <a:pt x="52210" y="37745"/>
                    <a:pt x="52088" y="37590"/>
                    <a:pt x="51968" y="37436"/>
                  </a:cubicBezTo>
                  <a:cubicBezTo>
                    <a:pt x="51939" y="37398"/>
                    <a:pt x="51895" y="37378"/>
                    <a:pt x="51851" y="37378"/>
                  </a:cubicBezTo>
                  <a:close/>
                  <a:moveTo>
                    <a:pt x="4815" y="38063"/>
                  </a:moveTo>
                  <a:cubicBezTo>
                    <a:pt x="4786" y="38063"/>
                    <a:pt x="4756" y="38071"/>
                    <a:pt x="4730" y="38090"/>
                  </a:cubicBezTo>
                  <a:cubicBezTo>
                    <a:pt x="4569" y="38204"/>
                    <a:pt x="4409" y="38321"/>
                    <a:pt x="4250" y="38440"/>
                  </a:cubicBezTo>
                  <a:cubicBezTo>
                    <a:pt x="4185" y="38488"/>
                    <a:pt x="4172" y="38580"/>
                    <a:pt x="4221" y="38646"/>
                  </a:cubicBezTo>
                  <a:cubicBezTo>
                    <a:pt x="4250" y="38684"/>
                    <a:pt x="4295" y="38705"/>
                    <a:pt x="4339" y="38705"/>
                  </a:cubicBezTo>
                  <a:cubicBezTo>
                    <a:pt x="4370" y="38705"/>
                    <a:pt x="4401" y="38696"/>
                    <a:pt x="4427" y="38674"/>
                  </a:cubicBezTo>
                  <a:cubicBezTo>
                    <a:pt x="4583" y="38558"/>
                    <a:pt x="4741" y="38444"/>
                    <a:pt x="4900" y="38330"/>
                  </a:cubicBezTo>
                  <a:cubicBezTo>
                    <a:pt x="4966" y="38284"/>
                    <a:pt x="4983" y="38192"/>
                    <a:pt x="4936" y="38125"/>
                  </a:cubicBezTo>
                  <a:cubicBezTo>
                    <a:pt x="4907" y="38084"/>
                    <a:pt x="4862" y="38063"/>
                    <a:pt x="4815" y="38063"/>
                  </a:cubicBezTo>
                  <a:close/>
                  <a:moveTo>
                    <a:pt x="52770" y="38530"/>
                  </a:moveTo>
                  <a:cubicBezTo>
                    <a:pt x="52738" y="38530"/>
                    <a:pt x="52705" y="38541"/>
                    <a:pt x="52677" y="38563"/>
                  </a:cubicBezTo>
                  <a:cubicBezTo>
                    <a:pt x="52615" y="38615"/>
                    <a:pt x="52605" y="38708"/>
                    <a:pt x="52656" y="38771"/>
                  </a:cubicBezTo>
                  <a:cubicBezTo>
                    <a:pt x="52780" y="38923"/>
                    <a:pt x="52906" y="39075"/>
                    <a:pt x="53031" y="39228"/>
                  </a:cubicBezTo>
                  <a:cubicBezTo>
                    <a:pt x="53059" y="39264"/>
                    <a:pt x="53102" y="39281"/>
                    <a:pt x="53144" y="39281"/>
                  </a:cubicBezTo>
                  <a:cubicBezTo>
                    <a:pt x="53177" y="39281"/>
                    <a:pt x="53210" y="39271"/>
                    <a:pt x="53237" y="39246"/>
                  </a:cubicBezTo>
                  <a:cubicBezTo>
                    <a:pt x="53300" y="39195"/>
                    <a:pt x="53309" y="39102"/>
                    <a:pt x="53258" y="39039"/>
                  </a:cubicBezTo>
                  <a:cubicBezTo>
                    <a:pt x="53134" y="38888"/>
                    <a:pt x="53009" y="38736"/>
                    <a:pt x="52885" y="38584"/>
                  </a:cubicBezTo>
                  <a:cubicBezTo>
                    <a:pt x="52856" y="38549"/>
                    <a:pt x="52814" y="38530"/>
                    <a:pt x="52770" y="38530"/>
                  </a:cubicBezTo>
                  <a:close/>
                  <a:moveTo>
                    <a:pt x="3643" y="38957"/>
                  </a:moveTo>
                  <a:cubicBezTo>
                    <a:pt x="3610" y="38957"/>
                    <a:pt x="3577" y="38968"/>
                    <a:pt x="3549" y="38990"/>
                  </a:cubicBezTo>
                  <a:lnTo>
                    <a:pt x="3439" y="39081"/>
                  </a:lnTo>
                  <a:cubicBezTo>
                    <a:pt x="3325" y="39178"/>
                    <a:pt x="3209" y="39277"/>
                    <a:pt x="3098" y="39380"/>
                  </a:cubicBezTo>
                  <a:cubicBezTo>
                    <a:pt x="3038" y="39436"/>
                    <a:pt x="3033" y="39529"/>
                    <a:pt x="3089" y="39590"/>
                  </a:cubicBezTo>
                  <a:cubicBezTo>
                    <a:pt x="3119" y="39621"/>
                    <a:pt x="3158" y="39637"/>
                    <a:pt x="3198" y="39637"/>
                  </a:cubicBezTo>
                  <a:cubicBezTo>
                    <a:pt x="3233" y="39637"/>
                    <a:pt x="3269" y="39625"/>
                    <a:pt x="3295" y="39599"/>
                  </a:cubicBezTo>
                  <a:cubicBezTo>
                    <a:pt x="3404" y="39498"/>
                    <a:pt x="3516" y="39401"/>
                    <a:pt x="3627" y="39307"/>
                  </a:cubicBezTo>
                  <a:lnTo>
                    <a:pt x="3736" y="39217"/>
                  </a:lnTo>
                  <a:cubicBezTo>
                    <a:pt x="3800" y="39166"/>
                    <a:pt x="3808" y="39073"/>
                    <a:pt x="3756" y="39009"/>
                  </a:cubicBezTo>
                  <a:cubicBezTo>
                    <a:pt x="3727" y="38974"/>
                    <a:pt x="3686" y="38957"/>
                    <a:pt x="3643" y="38957"/>
                  </a:cubicBezTo>
                  <a:close/>
                  <a:moveTo>
                    <a:pt x="53706" y="39670"/>
                  </a:moveTo>
                  <a:cubicBezTo>
                    <a:pt x="53673" y="39670"/>
                    <a:pt x="53640" y="39681"/>
                    <a:pt x="53613" y="39703"/>
                  </a:cubicBezTo>
                  <a:cubicBezTo>
                    <a:pt x="53551" y="39755"/>
                    <a:pt x="53542" y="39848"/>
                    <a:pt x="53593" y="39911"/>
                  </a:cubicBezTo>
                  <a:lnTo>
                    <a:pt x="53966" y="40365"/>
                  </a:lnTo>
                  <a:cubicBezTo>
                    <a:pt x="53996" y="40401"/>
                    <a:pt x="54038" y="40419"/>
                    <a:pt x="54080" y="40419"/>
                  </a:cubicBezTo>
                  <a:cubicBezTo>
                    <a:pt x="54114" y="40419"/>
                    <a:pt x="54146" y="40409"/>
                    <a:pt x="54172" y="40385"/>
                  </a:cubicBezTo>
                  <a:cubicBezTo>
                    <a:pt x="54235" y="40334"/>
                    <a:pt x="54245" y="40241"/>
                    <a:pt x="54194" y="40178"/>
                  </a:cubicBezTo>
                  <a:lnTo>
                    <a:pt x="53820" y="39723"/>
                  </a:lnTo>
                  <a:cubicBezTo>
                    <a:pt x="53791" y="39688"/>
                    <a:pt x="53749" y="39670"/>
                    <a:pt x="53706" y="39670"/>
                  </a:cubicBezTo>
                  <a:close/>
                  <a:moveTo>
                    <a:pt x="2567" y="39964"/>
                  </a:moveTo>
                  <a:cubicBezTo>
                    <a:pt x="2527" y="39964"/>
                    <a:pt x="2488" y="39979"/>
                    <a:pt x="2459" y="40010"/>
                  </a:cubicBezTo>
                  <a:cubicBezTo>
                    <a:pt x="2322" y="40156"/>
                    <a:pt x="2188" y="40306"/>
                    <a:pt x="2062" y="40457"/>
                  </a:cubicBezTo>
                  <a:cubicBezTo>
                    <a:pt x="2010" y="40519"/>
                    <a:pt x="2018" y="40611"/>
                    <a:pt x="2080" y="40664"/>
                  </a:cubicBezTo>
                  <a:cubicBezTo>
                    <a:pt x="2109" y="40688"/>
                    <a:pt x="2142" y="40699"/>
                    <a:pt x="2176" y="40699"/>
                  </a:cubicBezTo>
                  <a:cubicBezTo>
                    <a:pt x="2217" y="40699"/>
                    <a:pt x="2259" y="40681"/>
                    <a:pt x="2288" y="40647"/>
                  </a:cubicBezTo>
                  <a:cubicBezTo>
                    <a:pt x="2412" y="40500"/>
                    <a:pt x="2542" y="40354"/>
                    <a:pt x="2675" y="40213"/>
                  </a:cubicBezTo>
                  <a:cubicBezTo>
                    <a:pt x="2730" y="40153"/>
                    <a:pt x="2728" y="40059"/>
                    <a:pt x="2668" y="40004"/>
                  </a:cubicBezTo>
                  <a:cubicBezTo>
                    <a:pt x="2640" y="39977"/>
                    <a:pt x="2603" y="39964"/>
                    <a:pt x="2567" y="39964"/>
                  </a:cubicBezTo>
                  <a:close/>
                  <a:moveTo>
                    <a:pt x="54631" y="40818"/>
                  </a:moveTo>
                  <a:cubicBezTo>
                    <a:pt x="54599" y="40818"/>
                    <a:pt x="54568" y="40828"/>
                    <a:pt x="54541" y="40849"/>
                  </a:cubicBezTo>
                  <a:cubicBezTo>
                    <a:pt x="54476" y="40897"/>
                    <a:pt x="54464" y="40990"/>
                    <a:pt x="54514" y="41055"/>
                  </a:cubicBezTo>
                  <a:cubicBezTo>
                    <a:pt x="54634" y="41210"/>
                    <a:pt x="54752" y="41366"/>
                    <a:pt x="54869" y="41523"/>
                  </a:cubicBezTo>
                  <a:cubicBezTo>
                    <a:pt x="54899" y="41562"/>
                    <a:pt x="54944" y="41582"/>
                    <a:pt x="54988" y="41582"/>
                  </a:cubicBezTo>
                  <a:cubicBezTo>
                    <a:pt x="55019" y="41582"/>
                    <a:pt x="55050" y="41573"/>
                    <a:pt x="55076" y="41552"/>
                  </a:cubicBezTo>
                  <a:cubicBezTo>
                    <a:pt x="55141" y="41504"/>
                    <a:pt x="55154" y="41412"/>
                    <a:pt x="55106" y="41346"/>
                  </a:cubicBezTo>
                  <a:cubicBezTo>
                    <a:pt x="54987" y="41188"/>
                    <a:pt x="54867" y="41030"/>
                    <a:pt x="54748" y="40874"/>
                  </a:cubicBezTo>
                  <a:cubicBezTo>
                    <a:pt x="54719" y="40838"/>
                    <a:pt x="54675" y="40818"/>
                    <a:pt x="54631" y="40818"/>
                  </a:cubicBezTo>
                  <a:close/>
                  <a:moveTo>
                    <a:pt x="1634" y="41103"/>
                  </a:moveTo>
                  <a:cubicBezTo>
                    <a:pt x="1588" y="41103"/>
                    <a:pt x="1543" y="41125"/>
                    <a:pt x="1514" y="41165"/>
                  </a:cubicBezTo>
                  <a:cubicBezTo>
                    <a:pt x="1398" y="41329"/>
                    <a:pt x="1287" y="41498"/>
                    <a:pt x="1182" y="41665"/>
                  </a:cubicBezTo>
                  <a:cubicBezTo>
                    <a:pt x="1140" y="41733"/>
                    <a:pt x="1160" y="41825"/>
                    <a:pt x="1230" y="41867"/>
                  </a:cubicBezTo>
                  <a:cubicBezTo>
                    <a:pt x="1254" y="41881"/>
                    <a:pt x="1280" y="41890"/>
                    <a:pt x="1308" y="41890"/>
                  </a:cubicBezTo>
                  <a:cubicBezTo>
                    <a:pt x="1356" y="41890"/>
                    <a:pt x="1404" y="41865"/>
                    <a:pt x="1432" y="41820"/>
                  </a:cubicBezTo>
                  <a:cubicBezTo>
                    <a:pt x="1533" y="41658"/>
                    <a:pt x="1641" y="41495"/>
                    <a:pt x="1754" y="41336"/>
                  </a:cubicBezTo>
                  <a:cubicBezTo>
                    <a:pt x="1801" y="41271"/>
                    <a:pt x="1786" y="41179"/>
                    <a:pt x="1719" y="41131"/>
                  </a:cubicBezTo>
                  <a:cubicBezTo>
                    <a:pt x="1693" y="41112"/>
                    <a:pt x="1663" y="41103"/>
                    <a:pt x="1634" y="41103"/>
                  </a:cubicBezTo>
                  <a:close/>
                  <a:moveTo>
                    <a:pt x="55504" y="42006"/>
                  </a:moveTo>
                  <a:cubicBezTo>
                    <a:pt x="55475" y="42006"/>
                    <a:pt x="55446" y="42014"/>
                    <a:pt x="55420" y="42032"/>
                  </a:cubicBezTo>
                  <a:cubicBezTo>
                    <a:pt x="55354" y="42079"/>
                    <a:pt x="55338" y="42170"/>
                    <a:pt x="55384" y="42237"/>
                  </a:cubicBezTo>
                  <a:cubicBezTo>
                    <a:pt x="55497" y="42397"/>
                    <a:pt x="55606" y="42560"/>
                    <a:pt x="55713" y="42722"/>
                  </a:cubicBezTo>
                  <a:cubicBezTo>
                    <a:pt x="55741" y="42765"/>
                    <a:pt x="55790" y="42788"/>
                    <a:pt x="55837" y="42788"/>
                  </a:cubicBezTo>
                  <a:cubicBezTo>
                    <a:pt x="55865" y="42788"/>
                    <a:pt x="55894" y="42780"/>
                    <a:pt x="55916" y="42764"/>
                  </a:cubicBezTo>
                  <a:cubicBezTo>
                    <a:pt x="55984" y="42720"/>
                    <a:pt x="56003" y="42628"/>
                    <a:pt x="55958" y="42560"/>
                  </a:cubicBezTo>
                  <a:cubicBezTo>
                    <a:pt x="55850" y="42395"/>
                    <a:pt x="55739" y="42231"/>
                    <a:pt x="55626" y="42068"/>
                  </a:cubicBezTo>
                  <a:cubicBezTo>
                    <a:pt x="55597" y="42028"/>
                    <a:pt x="55551" y="42006"/>
                    <a:pt x="55504" y="42006"/>
                  </a:cubicBezTo>
                  <a:close/>
                  <a:moveTo>
                    <a:pt x="877" y="42368"/>
                  </a:moveTo>
                  <a:cubicBezTo>
                    <a:pt x="823" y="42368"/>
                    <a:pt x="771" y="42398"/>
                    <a:pt x="746" y="42450"/>
                  </a:cubicBezTo>
                  <a:cubicBezTo>
                    <a:pt x="655" y="42632"/>
                    <a:pt x="572" y="42816"/>
                    <a:pt x="499" y="42999"/>
                  </a:cubicBezTo>
                  <a:cubicBezTo>
                    <a:pt x="468" y="43074"/>
                    <a:pt x="504" y="43160"/>
                    <a:pt x="580" y="43191"/>
                  </a:cubicBezTo>
                  <a:cubicBezTo>
                    <a:pt x="598" y="43197"/>
                    <a:pt x="618" y="43201"/>
                    <a:pt x="635" y="43201"/>
                  </a:cubicBezTo>
                  <a:cubicBezTo>
                    <a:pt x="694" y="43201"/>
                    <a:pt x="749" y="43166"/>
                    <a:pt x="772" y="43109"/>
                  </a:cubicBezTo>
                  <a:cubicBezTo>
                    <a:pt x="844" y="42934"/>
                    <a:pt x="923" y="42756"/>
                    <a:pt x="1010" y="42581"/>
                  </a:cubicBezTo>
                  <a:cubicBezTo>
                    <a:pt x="1046" y="42507"/>
                    <a:pt x="1016" y="42419"/>
                    <a:pt x="943" y="42383"/>
                  </a:cubicBezTo>
                  <a:cubicBezTo>
                    <a:pt x="922" y="42373"/>
                    <a:pt x="899" y="42368"/>
                    <a:pt x="877" y="42368"/>
                  </a:cubicBezTo>
                  <a:close/>
                  <a:moveTo>
                    <a:pt x="43291" y="43477"/>
                  </a:moveTo>
                  <a:cubicBezTo>
                    <a:pt x="43233" y="43477"/>
                    <a:pt x="43174" y="43477"/>
                    <a:pt x="43117" y="43479"/>
                  </a:cubicBezTo>
                  <a:cubicBezTo>
                    <a:pt x="43035" y="43481"/>
                    <a:pt x="42971" y="43548"/>
                    <a:pt x="42972" y="43629"/>
                  </a:cubicBezTo>
                  <a:cubicBezTo>
                    <a:pt x="42975" y="43710"/>
                    <a:pt x="43043" y="43774"/>
                    <a:pt x="43119" y="43774"/>
                  </a:cubicBezTo>
                  <a:cubicBezTo>
                    <a:pt x="43121" y="43774"/>
                    <a:pt x="43122" y="43774"/>
                    <a:pt x="43123" y="43774"/>
                  </a:cubicBezTo>
                  <a:cubicBezTo>
                    <a:pt x="43173" y="43774"/>
                    <a:pt x="43224" y="43773"/>
                    <a:pt x="43276" y="43773"/>
                  </a:cubicBezTo>
                  <a:cubicBezTo>
                    <a:pt x="43426" y="43774"/>
                    <a:pt x="43564" y="43776"/>
                    <a:pt x="43699" y="43785"/>
                  </a:cubicBezTo>
                  <a:lnTo>
                    <a:pt x="43709" y="43785"/>
                  </a:lnTo>
                  <a:cubicBezTo>
                    <a:pt x="43785" y="43785"/>
                    <a:pt x="43850" y="43726"/>
                    <a:pt x="43855" y="43649"/>
                  </a:cubicBezTo>
                  <a:cubicBezTo>
                    <a:pt x="43863" y="43567"/>
                    <a:pt x="43801" y="43496"/>
                    <a:pt x="43719" y="43491"/>
                  </a:cubicBezTo>
                  <a:cubicBezTo>
                    <a:pt x="43584" y="43482"/>
                    <a:pt x="43443" y="43477"/>
                    <a:pt x="43291" y="43477"/>
                  </a:cubicBezTo>
                  <a:close/>
                  <a:moveTo>
                    <a:pt x="42237" y="43528"/>
                  </a:moveTo>
                  <a:cubicBezTo>
                    <a:pt x="42233" y="43528"/>
                    <a:pt x="42229" y="43528"/>
                    <a:pt x="42225" y="43528"/>
                  </a:cubicBezTo>
                  <a:lnTo>
                    <a:pt x="41637" y="43571"/>
                  </a:lnTo>
                  <a:cubicBezTo>
                    <a:pt x="41557" y="43577"/>
                    <a:pt x="41495" y="43647"/>
                    <a:pt x="41501" y="43728"/>
                  </a:cubicBezTo>
                  <a:cubicBezTo>
                    <a:pt x="41506" y="43806"/>
                    <a:pt x="41572" y="43866"/>
                    <a:pt x="41647" y="43866"/>
                  </a:cubicBezTo>
                  <a:lnTo>
                    <a:pt x="41658" y="43866"/>
                  </a:lnTo>
                  <a:lnTo>
                    <a:pt x="42246" y="43822"/>
                  </a:lnTo>
                  <a:cubicBezTo>
                    <a:pt x="42327" y="43817"/>
                    <a:pt x="42389" y="43747"/>
                    <a:pt x="42383" y="43665"/>
                  </a:cubicBezTo>
                  <a:cubicBezTo>
                    <a:pt x="42378" y="43588"/>
                    <a:pt x="42313" y="43528"/>
                    <a:pt x="42237" y="43528"/>
                  </a:cubicBezTo>
                  <a:close/>
                  <a:moveTo>
                    <a:pt x="40765" y="43635"/>
                  </a:moveTo>
                  <a:cubicBezTo>
                    <a:pt x="40762" y="43635"/>
                    <a:pt x="40758" y="43635"/>
                    <a:pt x="40754" y="43635"/>
                  </a:cubicBezTo>
                  <a:lnTo>
                    <a:pt x="40166" y="43678"/>
                  </a:lnTo>
                  <a:cubicBezTo>
                    <a:pt x="40084" y="43683"/>
                    <a:pt x="40022" y="43754"/>
                    <a:pt x="40030" y="43836"/>
                  </a:cubicBezTo>
                  <a:cubicBezTo>
                    <a:pt x="40035" y="43913"/>
                    <a:pt x="40100" y="43972"/>
                    <a:pt x="40176" y="43972"/>
                  </a:cubicBezTo>
                  <a:lnTo>
                    <a:pt x="40187" y="43972"/>
                  </a:lnTo>
                  <a:lnTo>
                    <a:pt x="40775" y="43930"/>
                  </a:lnTo>
                  <a:cubicBezTo>
                    <a:pt x="40856" y="43924"/>
                    <a:pt x="40918" y="43853"/>
                    <a:pt x="40912" y="43773"/>
                  </a:cubicBezTo>
                  <a:cubicBezTo>
                    <a:pt x="40907" y="43695"/>
                    <a:pt x="40842" y="43635"/>
                    <a:pt x="40765" y="43635"/>
                  </a:cubicBezTo>
                  <a:close/>
                  <a:moveTo>
                    <a:pt x="56309" y="43242"/>
                  </a:moveTo>
                  <a:cubicBezTo>
                    <a:pt x="56283" y="43242"/>
                    <a:pt x="56257" y="43249"/>
                    <a:pt x="56233" y="43263"/>
                  </a:cubicBezTo>
                  <a:cubicBezTo>
                    <a:pt x="56163" y="43305"/>
                    <a:pt x="56142" y="43395"/>
                    <a:pt x="56183" y="43465"/>
                  </a:cubicBezTo>
                  <a:cubicBezTo>
                    <a:pt x="56283" y="43632"/>
                    <a:pt x="56381" y="43802"/>
                    <a:pt x="56476" y="43972"/>
                  </a:cubicBezTo>
                  <a:cubicBezTo>
                    <a:pt x="56503" y="44021"/>
                    <a:pt x="56553" y="44048"/>
                    <a:pt x="56605" y="44048"/>
                  </a:cubicBezTo>
                  <a:cubicBezTo>
                    <a:pt x="56629" y="44048"/>
                    <a:pt x="56653" y="44042"/>
                    <a:pt x="56677" y="44028"/>
                  </a:cubicBezTo>
                  <a:cubicBezTo>
                    <a:pt x="56747" y="43989"/>
                    <a:pt x="56773" y="43899"/>
                    <a:pt x="56734" y="43827"/>
                  </a:cubicBezTo>
                  <a:cubicBezTo>
                    <a:pt x="56637" y="43655"/>
                    <a:pt x="56538" y="43483"/>
                    <a:pt x="56436" y="43314"/>
                  </a:cubicBezTo>
                  <a:cubicBezTo>
                    <a:pt x="56408" y="43267"/>
                    <a:pt x="56359" y="43242"/>
                    <a:pt x="56309" y="43242"/>
                  </a:cubicBezTo>
                  <a:close/>
                  <a:moveTo>
                    <a:pt x="39295" y="43742"/>
                  </a:moveTo>
                  <a:cubicBezTo>
                    <a:pt x="39291" y="43742"/>
                    <a:pt x="39288" y="43742"/>
                    <a:pt x="39284" y="43743"/>
                  </a:cubicBezTo>
                  <a:lnTo>
                    <a:pt x="38696" y="43785"/>
                  </a:lnTo>
                  <a:cubicBezTo>
                    <a:pt x="38614" y="43790"/>
                    <a:pt x="38552" y="43861"/>
                    <a:pt x="38559" y="43943"/>
                  </a:cubicBezTo>
                  <a:cubicBezTo>
                    <a:pt x="38565" y="44020"/>
                    <a:pt x="38630" y="44079"/>
                    <a:pt x="38706" y="44079"/>
                  </a:cubicBezTo>
                  <a:lnTo>
                    <a:pt x="38716" y="44079"/>
                  </a:lnTo>
                  <a:lnTo>
                    <a:pt x="39304" y="44037"/>
                  </a:lnTo>
                  <a:cubicBezTo>
                    <a:pt x="39386" y="44032"/>
                    <a:pt x="39448" y="43960"/>
                    <a:pt x="39442" y="43879"/>
                  </a:cubicBezTo>
                  <a:cubicBezTo>
                    <a:pt x="39437" y="43802"/>
                    <a:pt x="39372" y="43742"/>
                    <a:pt x="39295" y="43742"/>
                  </a:cubicBezTo>
                  <a:close/>
                  <a:moveTo>
                    <a:pt x="44578" y="43639"/>
                  </a:moveTo>
                  <a:cubicBezTo>
                    <a:pt x="44515" y="43639"/>
                    <a:pt x="44456" y="43681"/>
                    <a:pt x="44437" y="43744"/>
                  </a:cubicBezTo>
                  <a:cubicBezTo>
                    <a:pt x="44413" y="43822"/>
                    <a:pt x="44458" y="43905"/>
                    <a:pt x="44535" y="43928"/>
                  </a:cubicBezTo>
                  <a:cubicBezTo>
                    <a:pt x="44609" y="43950"/>
                    <a:pt x="44683" y="43976"/>
                    <a:pt x="44755" y="44005"/>
                  </a:cubicBezTo>
                  <a:cubicBezTo>
                    <a:pt x="44856" y="44044"/>
                    <a:pt x="44957" y="44090"/>
                    <a:pt x="45052" y="44142"/>
                  </a:cubicBezTo>
                  <a:cubicBezTo>
                    <a:pt x="45075" y="44155"/>
                    <a:pt x="45099" y="44161"/>
                    <a:pt x="45122" y="44161"/>
                  </a:cubicBezTo>
                  <a:cubicBezTo>
                    <a:pt x="45175" y="44161"/>
                    <a:pt x="45226" y="44132"/>
                    <a:pt x="45253" y="44082"/>
                  </a:cubicBezTo>
                  <a:cubicBezTo>
                    <a:pt x="45293" y="44010"/>
                    <a:pt x="45266" y="43920"/>
                    <a:pt x="45194" y="43882"/>
                  </a:cubicBezTo>
                  <a:cubicBezTo>
                    <a:pt x="45086" y="43825"/>
                    <a:pt x="44975" y="43774"/>
                    <a:pt x="44863" y="43729"/>
                  </a:cubicBezTo>
                  <a:cubicBezTo>
                    <a:pt x="44786" y="43698"/>
                    <a:pt x="44705" y="43672"/>
                    <a:pt x="44622" y="43646"/>
                  </a:cubicBezTo>
                  <a:cubicBezTo>
                    <a:pt x="44607" y="43641"/>
                    <a:pt x="44593" y="43639"/>
                    <a:pt x="44578" y="43639"/>
                  </a:cubicBezTo>
                  <a:close/>
                  <a:moveTo>
                    <a:pt x="37823" y="43850"/>
                  </a:moveTo>
                  <a:cubicBezTo>
                    <a:pt x="37820" y="43850"/>
                    <a:pt x="37817" y="43850"/>
                    <a:pt x="37813" y="43850"/>
                  </a:cubicBezTo>
                  <a:lnTo>
                    <a:pt x="37225" y="43892"/>
                  </a:lnTo>
                  <a:cubicBezTo>
                    <a:pt x="37144" y="43898"/>
                    <a:pt x="37082" y="43969"/>
                    <a:pt x="37089" y="44049"/>
                  </a:cubicBezTo>
                  <a:cubicBezTo>
                    <a:pt x="37094" y="44127"/>
                    <a:pt x="37159" y="44186"/>
                    <a:pt x="37236" y="44186"/>
                  </a:cubicBezTo>
                  <a:lnTo>
                    <a:pt x="37246" y="44186"/>
                  </a:lnTo>
                  <a:lnTo>
                    <a:pt x="37834" y="44144"/>
                  </a:lnTo>
                  <a:cubicBezTo>
                    <a:pt x="37916" y="44139"/>
                    <a:pt x="37978" y="44068"/>
                    <a:pt x="37971" y="43986"/>
                  </a:cubicBezTo>
                  <a:cubicBezTo>
                    <a:pt x="37966" y="43908"/>
                    <a:pt x="37900" y="43850"/>
                    <a:pt x="37823" y="43850"/>
                  </a:cubicBezTo>
                  <a:close/>
                  <a:moveTo>
                    <a:pt x="36353" y="43956"/>
                  </a:moveTo>
                  <a:cubicBezTo>
                    <a:pt x="36350" y="43956"/>
                    <a:pt x="36346" y="43956"/>
                    <a:pt x="36342" y="43956"/>
                  </a:cubicBezTo>
                  <a:lnTo>
                    <a:pt x="35754" y="44000"/>
                  </a:lnTo>
                  <a:cubicBezTo>
                    <a:pt x="35673" y="44005"/>
                    <a:pt x="35611" y="44075"/>
                    <a:pt x="35617" y="44156"/>
                  </a:cubicBezTo>
                  <a:cubicBezTo>
                    <a:pt x="35622" y="44234"/>
                    <a:pt x="35688" y="44294"/>
                    <a:pt x="35764" y="44294"/>
                  </a:cubicBezTo>
                  <a:cubicBezTo>
                    <a:pt x="35767" y="44294"/>
                    <a:pt x="35769" y="44293"/>
                    <a:pt x="35772" y="44293"/>
                  </a:cubicBezTo>
                  <a:cubicBezTo>
                    <a:pt x="35773" y="44293"/>
                    <a:pt x="35774" y="44293"/>
                    <a:pt x="35775" y="44294"/>
                  </a:cubicBezTo>
                  <a:lnTo>
                    <a:pt x="36363" y="44250"/>
                  </a:lnTo>
                  <a:cubicBezTo>
                    <a:pt x="36444" y="44245"/>
                    <a:pt x="36506" y="44175"/>
                    <a:pt x="36499" y="44094"/>
                  </a:cubicBezTo>
                  <a:cubicBezTo>
                    <a:pt x="36494" y="44016"/>
                    <a:pt x="36428" y="43956"/>
                    <a:pt x="36353" y="43956"/>
                  </a:cubicBezTo>
                  <a:close/>
                  <a:moveTo>
                    <a:pt x="34883" y="44062"/>
                  </a:moveTo>
                  <a:cubicBezTo>
                    <a:pt x="34879" y="44062"/>
                    <a:pt x="34876" y="44062"/>
                    <a:pt x="34872" y="44063"/>
                  </a:cubicBezTo>
                  <a:lnTo>
                    <a:pt x="34284" y="44105"/>
                  </a:lnTo>
                  <a:cubicBezTo>
                    <a:pt x="34202" y="44110"/>
                    <a:pt x="34140" y="44181"/>
                    <a:pt x="34147" y="44263"/>
                  </a:cubicBezTo>
                  <a:cubicBezTo>
                    <a:pt x="34152" y="44340"/>
                    <a:pt x="34218" y="44399"/>
                    <a:pt x="34294" y="44399"/>
                  </a:cubicBezTo>
                  <a:lnTo>
                    <a:pt x="34304" y="44399"/>
                  </a:lnTo>
                  <a:lnTo>
                    <a:pt x="34893" y="44357"/>
                  </a:lnTo>
                  <a:cubicBezTo>
                    <a:pt x="34974" y="44351"/>
                    <a:pt x="35036" y="44280"/>
                    <a:pt x="35029" y="44199"/>
                  </a:cubicBezTo>
                  <a:cubicBezTo>
                    <a:pt x="35024" y="44122"/>
                    <a:pt x="34960" y="44062"/>
                    <a:pt x="34883" y="44062"/>
                  </a:cubicBezTo>
                  <a:close/>
                  <a:moveTo>
                    <a:pt x="33413" y="44167"/>
                  </a:moveTo>
                  <a:cubicBezTo>
                    <a:pt x="33409" y="44167"/>
                    <a:pt x="33406" y="44168"/>
                    <a:pt x="33402" y="44168"/>
                  </a:cubicBezTo>
                  <a:lnTo>
                    <a:pt x="32813" y="44212"/>
                  </a:lnTo>
                  <a:cubicBezTo>
                    <a:pt x="32731" y="44218"/>
                    <a:pt x="32670" y="44290"/>
                    <a:pt x="32676" y="44371"/>
                  </a:cubicBezTo>
                  <a:cubicBezTo>
                    <a:pt x="32684" y="44448"/>
                    <a:pt x="32748" y="44507"/>
                    <a:pt x="32824" y="44507"/>
                  </a:cubicBezTo>
                  <a:cubicBezTo>
                    <a:pt x="32828" y="44507"/>
                    <a:pt x="32831" y="44507"/>
                    <a:pt x="32834" y="44506"/>
                  </a:cubicBezTo>
                  <a:lnTo>
                    <a:pt x="33422" y="44462"/>
                  </a:lnTo>
                  <a:cubicBezTo>
                    <a:pt x="33504" y="44457"/>
                    <a:pt x="33566" y="44387"/>
                    <a:pt x="33559" y="44305"/>
                  </a:cubicBezTo>
                  <a:cubicBezTo>
                    <a:pt x="33554" y="44227"/>
                    <a:pt x="33490" y="44167"/>
                    <a:pt x="33413" y="44167"/>
                  </a:cubicBezTo>
                  <a:close/>
                  <a:moveTo>
                    <a:pt x="354" y="43743"/>
                  </a:moveTo>
                  <a:cubicBezTo>
                    <a:pt x="289" y="43743"/>
                    <a:pt x="228" y="43786"/>
                    <a:pt x="211" y="43852"/>
                  </a:cubicBezTo>
                  <a:cubicBezTo>
                    <a:pt x="160" y="44049"/>
                    <a:pt x="116" y="44247"/>
                    <a:pt x="83" y="44441"/>
                  </a:cubicBezTo>
                  <a:cubicBezTo>
                    <a:pt x="71" y="44523"/>
                    <a:pt x="124" y="44599"/>
                    <a:pt x="205" y="44611"/>
                  </a:cubicBezTo>
                  <a:cubicBezTo>
                    <a:pt x="212" y="44615"/>
                    <a:pt x="221" y="44615"/>
                    <a:pt x="230" y="44615"/>
                  </a:cubicBezTo>
                  <a:cubicBezTo>
                    <a:pt x="299" y="44615"/>
                    <a:pt x="362" y="44564"/>
                    <a:pt x="374" y="44491"/>
                  </a:cubicBezTo>
                  <a:cubicBezTo>
                    <a:pt x="405" y="44306"/>
                    <a:pt x="446" y="44116"/>
                    <a:pt x="496" y="43928"/>
                  </a:cubicBezTo>
                  <a:cubicBezTo>
                    <a:pt x="517" y="43850"/>
                    <a:pt x="470" y="43769"/>
                    <a:pt x="392" y="43748"/>
                  </a:cubicBezTo>
                  <a:cubicBezTo>
                    <a:pt x="379" y="43745"/>
                    <a:pt x="366" y="43743"/>
                    <a:pt x="354" y="43743"/>
                  </a:cubicBezTo>
                  <a:close/>
                  <a:moveTo>
                    <a:pt x="31941" y="44288"/>
                  </a:moveTo>
                  <a:cubicBezTo>
                    <a:pt x="31936" y="44288"/>
                    <a:pt x="31932" y="44288"/>
                    <a:pt x="31927" y="44289"/>
                  </a:cubicBezTo>
                  <a:cubicBezTo>
                    <a:pt x="31731" y="44307"/>
                    <a:pt x="31534" y="44328"/>
                    <a:pt x="31338" y="44351"/>
                  </a:cubicBezTo>
                  <a:cubicBezTo>
                    <a:pt x="31257" y="44361"/>
                    <a:pt x="31200" y="44434"/>
                    <a:pt x="31209" y="44516"/>
                  </a:cubicBezTo>
                  <a:cubicBezTo>
                    <a:pt x="31216" y="44590"/>
                    <a:pt x="31281" y="44646"/>
                    <a:pt x="31355" y="44646"/>
                  </a:cubicBezTo>
                  <a:cubicBezTo>
                    <a:pt x="31359" y="44646"/>
                    <a:pt x="31362" y="44645"/>
                    <a:pt x="31367" y="44645"/>
                  </a:cubicBezTo>
                  <a:cubicBezTo>
                    <a:pt x="31369" y="44645"/>
                    <a:pt x="31371" y="44645"/>
                    <a:pt x="31373" y="44646"/>
                  </a:cubicBezTo>
                  <a:cubicBezTo>
                    <a:pt x="31566" y="44622"/>
                    <a:pt x="31761" y="44601"/>
                    <a:pt x="31956" y="44583"/>
                  </a:cubicBezTo>
                  <a:cubicBezTo>
                    <a:pt x="32037" y="44574"/>
                    <a:pt x="32097" y="44502"/>
                    <a:pt x="32088" y="44421"/>
                  </a:cubicBezTo>
                  <a:cubicBezTo>
                    <a:pt x="32081" y="44345"/>
                    <a:pt x="32018" y="44288"/>
                    <a:pt x="31941" y="44288"/>
                  </a:cubicBezTo>
                  <a:close/>
                  <a:moveTo>
                    <a:pt x="30479" y="44474"/>
                  </a:moveTo>
                  <a:cubicBezTo>
                    <a:pt x="30471" y="44474"/>
                    <a:pt x="30463" y="44475"/>
                    <a:pt x="30454" y="44476"/>
                  </a:cubicBezTo>
                  <a:cubicBezTo>
                    <a:pt x="30251" y="44510"/>
                    <a:pt x="30055" y="44548"/>
                    <a:pt x="29869" y="44586"/>
                  </a:cubicBezTo>
                  <a:cubicBezTo>
                    <a:pt x="29791" y="44603"/>
                    <a:pt x="29739" y="44681"/>
                    <a:pt x="29755" y="44760"/>
                  </a:cubicBezTo>
                  <a:cubicBezTo>
                    <a:pt x="29771" y="44830"/>
                    <a:pt x="29832" y="44878"/>
                    <a:pt x="29900" y="44878"/>
                  </a:cubicBezTo>
                  <a:cubicBezTo>
                    <a:pt x="29910" y="44878"/>
                    <a:pt x="29920" y="44877"/>
                    <a:pt x="29930" y="44877"/>
                  </a:cubicBezTo>
                  <a:cubicBezTo>
                    <a:pt x="30111" y="44837"/>
                    <a:pt x="30303" y="44801"/>
                    <a:pt x="30503" y="44768"/>
                  </a:cubicBezTo>
                  <a:cubicBezTo>
                    <a:pt x="30583" y="44754"/>
                    <a:pt x="30638" y="44678"/>
                    <a:pt x="30625" y="44598"/>
                  </a:cubicBezTo>
                  <a:cubicBezTo>
                    <a:pt x="30612" y="44526"/>
                    <a:pt x="30550" y="44474"/>
                    <a:pt x="30479" y="44474"/>
                  </a:cubicBezTo>
                  <a:close/>
                  <a:moveTo>
                    <a:pt x="45830" y="44391"/>
                  </a:moveTo>
                  <a:cubicBezTo>
                    <a:pt x="45792" y="44391"/>
                    <a:pt x="45754" y="44405"/>
                    <a:pt x="45725" y="44434"/>
                  </a:cubicBezTo>
                  <a:cubicBezTo>
                    <a:pt x="45668" y="44492"/>
                    <a:pt x="45668" y="44586"/>
                    <a:pt x="45726" y="44642"/>
                  </a:cubicBezTo>
                  <a:cubicBezTo>
                    <a:pt x="45856" y="44771"/>
                    <a:pt x="45979" y="44916"/>
                    <a:pt x="46092" y="45073"/>
                  </a:cubicBezTo>
                  <a:cubicBezTo>
                    <a:pt x="46122" y="45112"/>
                    <a:pt x="46166" y="45133"/>
                    <a:pt x="46212" y="45133"/>
                  </a:cubicBezTo>
                  <a:cubicBezTo>
                    <a:pt x="46243" y="45133"/>
                    <a:pt x="46273" y="45124"/>
                    <a:pt x="46299" y="45106"/>
                  </a:cubicBezTo>
                  <a:cubicBezTo>
                    <a:pt x="46365" y="45058"/>
                    <a:pt x="46380" y="44965"/>
                    <a:pt x="46332" y="44899"/>
                  </a:cubicBezTo>
                  <a:cubicBezTo>
                    <a:pt x="46210" y="44729"/>
                    <a:pt x="46076" y="44573"/>
                    <a:pt x="45933" y="44433"/>
                  </a:cubicBezTo>
                  <a:cubicBezTo>
                    <a:pt x="45905" y="44405"/>
                    <a:pt x="45867" y="44391"/>
                    <a:pt x="45830" y="44391"/>
                  </a:cubicBezTo>
                  <a:close/>
                  <a:moveTo>
                    <a:pt x="29041" y="44797"/>
                  </a:moveTo>
                  <a:cubicBezTo>
                    <a:pt x="29028" y="44797"/>
                    <a:pt x="29014" y="44798"/>
                    <a:pt x="29000" y="44802"/>
                  </a:cubicBezTo>
                  <a:cubicBezTo>
                    <a:pt x="28805" y="44859"/>
                    <a:pt x="28614" y="44923"/>
                    <a:pt x="28431" y="44990"/>
                  </a:cubicBezTo>
                  <a:cubicBezTo>
                    <a:pt x="28355" y="45018"/>
                    <a:pt x="28315" y="45104"/>
                    <a:pt x="28343" y="45179"/>
                  </a:cubicBezTo>
                  <a:cubicBezTo>
                    <a:pt x="28366" y="45239"/>
                    <a:pt x="28420" y="45276"/>
                    <a:pt x="28481" y="45276"/>
                  </a:cubicBezTo>
                  <a:cubicBezTo>
                    <a:pt x="28498" y="45276"/>
                    <a:pt x="28516" y="45274"/>
                    <a:pt x="28532" y="45267"/>
                  </a:cubicBezTo>
                  <a:cubicBezTo>
                    <a:pt x="28708" y="45203"/>
                    <a:pt x="28894" y="45142"/>
                    <a:pt x="29083" y="45086"/>
                  </a:cubicBezTo>
                  <a:cubicBezTo>
                    <a:pt x="29161" y="45063"/>
                    <a:pt x="29207" y="44982"/>
                    <a:pt x="29183" y="44903"/>
                  </a:cubicBezTo>
                  <a:cubicBezTo>
                    <a:pt x="29164" y="44839"/>
                    <a:pt x="29105" y="44797"/>
                    <a:pt x="29041" y="44797"/>
                  </a:cubicBezTo>
                  <a:close/>
                  <a:moveTo>
                    <a:pt x="57011" y="44537"/>
                  </a:moveTo>
                  <a:cubicBezTo>
                    <a:pt x="56990" y="44537"/>
                    <a:pt x="56968" y="44542"/>
                    <a:pt x="56947" y="44552"/>
                  </a:cubicBezTo>
                  <a:cubicBezTo>
                    <a:pt x="56874" y="44588"/>
                    <a:pt x="56844" y="44675"/>
                    <a:pt x="56879" y="44749"/>
                  </a:cubicBezTo>
                  <a:cubicBezTo>
                    <a:pt x="56966" y="44925"/>
                    <a:pt x="57046" y="45105"/>
                    <a:pt x="57123" y="45279"/>
                  </a:cubicBezTo>
                  <a:cubicBezTo>
                    <a:pt x="57148" y="45334"/>
                    <a:pt x="57201" y="45368"/>
                    <a:pt x="57258" y="45368"/>
                  </a:cubicBezTo>
                  <a:cubicBezTo>
                    <a:pt x="57278" y="45368"/>
                    <a:pt x="57297" y="45364"/>
                    <a:pt x="57316" y="45354"/>
                  </a:cubicBezTo>
                  <a:cubicBezTo>
                    <a:pt x="57391" y="45322"/>
                    <a:pt x="57426" y="45236"/>
                    <a:pt x="57393" y="45161"/>
                  </a:cubicBezTo>
                  <a:cubicBezTo>
                    <a:pt x="57316" y="44983"/>
                    <a:pt x="57232" y="44800"/>
                    <a:pt x="57144" y="44620"/>
                  </a:cubicBezTo>
                  <a:cubicBezTo>
                    <a:pt x="57118" y="44568"/>
                    <a:pt x="57066" y="44537"/>
                    <a:pt x="57011" y="44537"/>
                  </a:cubicBezTo>
                  <a:close/>
                  <a:moveTo>
                    <a:pt x="27669" y="45331"/>
                  </a:moveTo>
                  <a:cubicBezTo>
                    <a:pt x="27647" y="45331"/>
                    <a:pt x="27625" y="45336"/>
                    <a:pt x="27603" y="45346"/>
                  </a:cubicBezTo>
                  <a:cubicBezTo>
                    <a:pt x="27423" y="45436"/>
                    <a:pt x="27244" y="45535"/>
                    <a:pt x="27077" y="45638"/>
                  </a:cubicBezTo>
                  <a:cubicBezTo>
                    <a:pt x="27009" y="45681"/>
                    <a:pt x="26986" y="45771"/>
                    <a:pt x="27030" y="45841"/>
                  </a:cubicBezTo>
                  <a:cubicBezTo>
                    <a:pt x="27056" y="45886"/>
                    <a:pt x="27105" y="45910"/>
                    <a:pt x="27154" y="45910"/>
                  </a:cubicBezTo>
                  <a:cubicBezTo>
                    <a:pt x="27181" y="45910"/>
                    <a:pt x="27207" y="45904"/>
                    <a:pt x="27232" y="45890"/>
                  </a:cubicBezTo>
                  <a:cubicBezTo>
                    <a:pt x="27393" y="45791"/>
                    <a:pt x="27562" y="45697"/>
                    <a:pt x="27736" y="45610"/>
                  </a:cubicBezTo>
                  <a:cubicBezTo>
                    <a:pt x="27809" y="45573"/>
                    <a:pt x="27837" y="45483"/>
                    <a:pt x="27801" y="45411"/>
                  </a:cubicBezTo>
                  <a:cubicBezTo>
                    <a:pt x="27775" y="45360"/>
                    <a:pt x="27723" y="45331"/>
                    <a:pt x="27669" y="45331"/>
                  </a:cubicBezTo>
                  <a:close/>
                  <a:moveTo>
                    <a:pt x="148" y="45202"/>
                  </a:moveTo>
                  <a:cubicBezTo>
                    <a:pt x="68" y="45202"/>
                    <a:pt x="1" y="45266"/>
                    <a:pt x="1" y="45347"/>
                  </a:cubicBezTo>
                  <a:lnTo>
                    <a:pt x="1" y="45401"/>
                  </a:lnTo>
                  <a:cubicBezTo>
                    <a:pt x="1" y="45587"/>
                    <a:pt x="10" y="45772"/>
                    <a:pt x="30" y="45953"/>
                  </a:cubicBezTo>
                  <a:cubicBezTo>
                    <a:pt x="38" y="46028"/>
                    <a:pt x="102" y="46085"/>
                    <a:pt x="176" y="46085"/>
                  </a:cubicBezTo>
                  <a:cubicBezTo>
                    <a:pt x="179" y="46085"/>
                    <a:pt x="183" y="46084"/>
                    <a:pt x="186" y="46084"/>
                  </a:cubicBezTo>
                  <a:cubicBezTo>
                    <a:pt x="188" y="46084"/>
                    <a:pt x="189" y="46085"/>
                    <a:pt x="190" y="46085"/>
                  </a:cubicBezTo>
                  <a:cubicBezTo>
                    <a:pt x="272" y="46076"/>
                    <a:pt x="331" y="46003"/>
                    <a:pt x="322" y="45922"/>
                  </a:cubicBezTo>
                  <a:cubicBezTo>
                    <a:pt x="304" y="45751"/>
                    <a:pt x="295" y="45576"/>
                    <a:pt x="295" y="45401"/>
                  </a:cubicBezTo>
                  <a:lnTo>
                    <a:pt x="295" y="45349"/>
                  </a:lnTo>
                  <a:cubicBezTo>
                    <a:pt x="296" y="45269"/>
                    <a:pt x="231" y="45203"/>
                    <a:pt x="149" y="45202"/>
                  </a:cubicBezTo>
                  <a:close/>
                  <a:moveTo>
                    <a:pt x="46650" y="45605"/>
                  </a:moveTo>
                  <a:cubicBezTo>
                    <a:pt x="46630" y="45605"/>
                    <a:pt x="46609" y="45609"/>
                    <a:pt x="46590" y="45617"/>
                  </a:cubicBezTo>
                  <a:cubicBezTo>
                    <a:pt x="46516" y="45652"/>
                    <a:pt x="46483" y="45738"/>
                    <a:pt x="46516" y="45812"/>
                  </a:cubicBezTo>
                  <a:cubicBezTo>
                    <a:pt x="46593" y="45982"/>
                    <a:pt x="46661" y="46162"/>
                    <a:pt x="46721" y="46348"/>
                  </a:cubicBezTo>
                  <a:cubicBezTo>
                    <a:pt x="46741" y="46411"/>
                    <a:pt x="46799" y="46451"/>
                    <a:pt x="46861" y="46451"/>
                  </a:cubicBezTo>
                  <a:cubicBezTo>
                    <a:pt x="46875" y="46451"/>
                    <a:pt x="46891" y="46448"/>
                    <a:pt x="46904" y="46445"/>
                  </a:cubicBezTo>
                  <a:cubicBezTo>
                    <a:pt x="46982" y="46419"/>
                    <a:pt x="47025" y="46337"/>
                    <a:pt x="47000" y="46259"/>
                  </a:cubicBezTo>
                  <a:cubicBezTo>
                    <a:pt x="46938" y="46063"/>
                    <a:pt x="46865" y="45872"/>
                    <a:pt x="46785" y="45693"/>
                  </a:cubicBezTo>
                  <a:cubicBezTo>
                    <a:pt x="46760" y="45637"/>
                    <a:pt x="46707" y="45605"/>
                    <a:pt x="46650" y="45605"/>
                  </a:cubicBezTo>
                  <a:close/>
                  <a:moveTo>
                    <a:pt x="57579" y="45896"/>
                  </a:moveTo>
                  <a:cubicBezTo>
                    <a:pt x="57563" y="45896"/>
                    <a:pt x="57546" y="45899"/>
                    <a:pt x="57530" y="45904"/>
                  </a:cubicBezTo>
                  <a:cubicBezTo>
                    <a:pt x="57454" y="45931"/>
                    <a:pt x="57413" y="46015"/>
                    <a:pt x="57441" y="46092"/>
                  </a:cubicBezTo>
                  <a:cubicBezTo>
                    <a:pt x="57505" y="46276"/>
                    <a:pt x="57564" y="46462"/>
                    <a:pt x="57617" y="46646"/>
                  </a:cubicBezTo>
                  <a:cubicBezTo>
                    <a:pt x="57637" y="46710"/>
                    <a:pt x="57694" y="46752"/>
                    <a:pt x="57758" y="46752"/>
                  </a:cubicBezTo>
                  <a:cubicBezTo>
                    <a:pt x="57773" y="46752"/>
                    <a:pt x="57786" y="46751"/>
                    <a:pt x="57800" y="46746"/>
                  </a:cubicBezTo>
                  <a:cubicBezTo>
                    <a:pt x="57877" y="46725"/>
                    <a:pt x="57922" y="46643"/>
                    <a:pt x="57901" y="46565"/>
                  </a:cubicBezTo>
                  <a:cubicBezTo>
                    <a:pt x="57846" y="46375"/>
                    <a:pt x="57784" y="46184"/>
                    <a:pt x="57719" y="45994"/>
                  </a:cubicBezTo>
                  <a:cubicBezTo>
                    <a:pt x="57697" y="45934"/>
                    <a:pt x="57640" y="45896"/>
                    <a:pt x="57579" y="45896"/>
                  </a:cubicBezTo>
                  <a:close/>
                  <a:moveTo>
                    <a:pt x="26436" y="46132"/>
                  </a:moveTo>
                  <a:cubicBezTo>
                    <a:pt x="26402" y="46132"/>
                    <a:pt x="26369" y="46143"/>
                    <a:pt x="26341" y="46166"/>
                  </a:cubicBezTo>
                  <a:cubicBezTo>
                    <a:pt x="26189" y="46292"/>
                    <a:pt x="26040" y="46429"/>
                    <a:pt x="25897" y="46572"/>
                  </a:cubicBezTo>
                  <a:cubicBezTo>
                    <a:pt x="25839" y="46631"/>
                    <a:pt x="25839" y="46724"/>
                    <a:pt x="25897" y="46781"/>
                  </a:cubicBezTo>
                  <a:cubicBezTo>
                    <a:pt x="25927" y="46809"/>
                    <a:pt x="25964" y="46824"/>
                    <a:pt x="26001" y="46824"/>
                  </a:cubicBezTo>
                  <a:cubicBezTo>
                    <a:pt x="26040" y="46824"/>
                    <a:pt x="26077" y="46809"/>
                    <a:pt x="26106" y="46781"/>
                  </a:cubicBezTo>
                  <a:cubicBezTo>
                    <a:pt x="26242" y="46644"/>
                    <a:pt x="26385" y="46514"/>
                    <a:pt x="26530" y="46393"/>
                  </a:cubicBezTo>
                  <a:cubicBezTo>
                    <a:pt x="26593" y="46342"/>
                    <a:pt x="26601" y="46247"/>
                    <a:pt x="26550" y="46185"/>
                  </a:cubicBezTo>
                  <a:cubicBezTo>
                    <a:pt x="26520" y="46150"/>
                    <a:pt x="26478" y="46132"/>
                    <a:pt x="26436" y="46132"/>
                  </a:cubicBezTo>
                  <a:close/>
                  <a:moveTo>
                    <a:pt x="349" y="46656"/>
                  </a:moveTo>
                  <a:cubicBezTo>
                    <a:pt x="335" y="46656"/>
                    <a:pt x="321" y="46658"/>
                    <a:pt x="307" y="46663"/>
                  </a:cubicBezTo>
                  <a:cubicBezTo>
                    <a:pt x="228" y="46685"/>
                    <a:pt x="183" y="46767"/>
                    <a:pt x="206" y="46845"/>
                  </a:cubicBezTo>
                  <a:cubicBezTo>
                    <a:pt x="235" y="46945"/>
                    <a:pt x="267" y="47044"/>
                    <a:pt x="303" y="47143"/>
                  </a:cubicBezTo>
                  <a:cubicBezTo>
                    <a:pt x="336" y="47235"/>
                    <a:pt x="372" y="47327"/>
                    <a:pt x="410" y="47416"/>
                  </a:cubicBezTo>
                  <a:cubicBezTo>
                    <a:pt x="433" y="47473"/>
                    <a:pt x="488" y="47506"/>
                    <a:pt x="545" y="47506"/>
                  </a:cubicBezTo>
                  <a:cubicBezTo>
                    <a:pt x="563" y="47506"/>
                    <a:pt x="584" y="47502"/>
                    <a:pt x="603" y="47495"/>
                  </a:cubicBezTo>
                  <a:cubicBezTo>
                    <a:pt x="678" y="47463"/>
                    <a:pt x="715" y="47377"/>
                    <a:pt x="682" y="47302"/>
                  </a:cubicBezTo>
                  <a:cubicBezTo>
                    <a:pt x="645" y="47217"/>
                    <a:pt x="612" y="47132"/>
                    <a:pt x="582" y="47044"/>
                  </a:cubicBezTo>
                  <a:cubicBezTo>
                    <a:pt x="547" y="46950"/>
                    <a:pt x="517" y="46858"/>
                    <a:pt x="490" y="46763"/>
                  </a:cubicBezTo>
                  <a:cubicBezTo>
                    <a:pt x="471" y="46698"/>
                    <a:pt x="412" y="46656"/>
                    <a:pt x="349" y="46656"/>
                  </a:cubicBezTo>
                  <a:close/>
                  <a:moveTo>
                    <a:pt x="47066" y="47017"/>
                  </a:moveTo>
                  <a:cubicBezTo>
                    <a:pt x="47058" y="47017"/>
                    <a:pt x="47050" y="47017"/>
                    <a:pt x="47042" y="47019"/>
                  </a:cubicBezTo>
                  <a:cubicBezTo>
                    <a:pt x="46960" y="47031"/>
                    <a:pt x="46906" y="47107"/>
                    <a:pt x="46919" y="47188"/>
                  </a:cubicBezTo>
                  <a:cubicBezTo>
                    <a:pt x="46950" y="47375"/>
                    <a:pt x="46971" y="47567"/>
                    <a:pt x="46985" y="47760"/>
                  </a:cubicBezTo>
                  <a:cubicBezTo>
                    <a:pt x="46990" y="47838"/>
                    <a:pt x="47054" y="47897"/>
                    <a:pt x="47131" y="47897"/>
                  </a:cubicBezTo>
                  <a:cubicBezTo>
                    <a:pt x="47134" y="47897"/>
                    <a:pt x="47139" y="47897"/>
                    <a:pt x="47142" y="47898"/>
                  </a:cubicBezTo>
                  <a:cubicBezTo>
                    <a:pt x="47223" y="47892"/>
                    <a:pt x="47284" y="47822"/>
                    <a:pt x="47279" y="47741"/>
                  </a:cubicBezTo>
                  <a:cubicBezTo>
                    <a:pt x="47265" y="47539"/>
                    <a:pt x="47243" y="47337"/>
                    <a:pt x="47211" y="47141"/>
                  </a:cubicBezTo>
                  <a:cubicBezTo>
                    <a:pt x="47199" y="47068"/>
                    <a:pt x="47137" y="47017"/>
                    <a:pt x="47066" y="47017"/>
                  </a:cubicBezTo>
                  <a:close/>
                  <a:moveTo>
                    <a:pt x="25419" y="47194"/>
                  </a:moveTo>
                  <a:cubicBezTo>
                    <a:pt x="25375" y="47194"/>
                    <a:pt x="25332" y="47214"/>
                    <a:pt x="25302" y="47252"/>
                  </a:cubicBezTo>
                  <a:cubicBezTo>
                    <a:pt x="25183" y="47407"/>
                    <a:pt x="25066" y="47571"/>
                    <a:pt x="24954" y="47741"/>
                  </a:cubicBezTo>
                  <a:cubicBezTo>
                    <a:pt x="24910" y="47808"/>
                    <a:pt x="24928" y="47900"/>
                    <a:pt x="24997" y="47944"/>
                  </a:cubicBezTo>
                  <a:cubicBezTo>
                    <a:pt x="25023" y="47962"/>
                    <a:pt x="25050" y="47969"/>
                    <a:pt x="25077" y="47969"/>
                  </a:cubicBezTo>
                  <a:cubicBezTo>
                    <a:pt x="25126" y="47969"/>
                    <a:pt x="25172" y="47946"/>
                    <a:pt x="25200" y="47903"/>
                  </a:cubicBezTo>
                  <a:cubicBezTo>
                    <a:pt x="25308" y="47739"/>
                    <a:pt x="25421" y="47581"/>
                    <a:pt x="25536" y="47431"/>
                  </a:cubicBezTo>
                  <a:cubicBezTo>
                    <a:pt x="25585" y="47366"/>
                    <a:pt x="25573" y="47274"/>
                    <a:pt x="25509" y="47225"/>
                  </a:cubicBezTo>
                  <a:cubicBezTo>
                    <a:pt x="25482" y="47204"/>
                    <a:pt x="25450" y="47194"/>
                    <a:pt x="25419" y="47194"/>
                  </a:cubicBezTo>
                  <a:close/>
                  <a:moveTo>
                    <a:pt x="57966" y="47316"/>
                  </a:moveTo>
                  <a:cubicBezTo>
                    <a:pt x="57957" y="47316"/>
                    <a:pt x="57947" y="47317"/>
                    <a:pt x="57938" y="47319"/>
                  </a:cubicBezTo>
                  <a:cubicBezTo>
                    <a:pt x="57858" y="47334"/>
                    <a:pt x="57805" y="47412"/>
                    <a:pt x="57820" y="47492"/>
                  </a:cubicBezTo>
                  <a:cubicBezTo>
                    <a:pt x="57856" y="47683"/>
                    <a:pt x="57886" y="47875"/>
                    <a:pt x="57910" y="48065"/>
                  </a:cubicBezTo>
                  <a:cubicBezTo>
                    <a:pt x="57918" y="48139"/>
                    <a:pt x="57982" y="48195"/>
                    <a:pt x="58056" y="48195"/>
                  </a:cubicBezTo>
                  <a:cubicBezTo>
                    <a:pt x="58061" y="48195"/>
                    <a:pt x="58067" y="48195"/>
                    <a:pt x="58073" y="48192"/>
                  </a:cubicBezTo>
                  <a:cubicBezTo>
                    <a:pt x="58155" y="48183"/>
                    <a:pt x="58211" y="48109"/>
                    <a:pt x="58202" y="48029"/>
                  </a:cubicBezTo>
                  <a:cubicBezTo>
                    <a:pt x="58179" y="47832"/>
                    <a:pt x="58148" y="47634"/>
                    <a:pt x="58111" y="47436"/>
                  </a:cubicBezTo>
                  <a:cubicBezTo>
                    <a:pt x="58098" y="47365"/>
                    <a:pt x="58037" y="47316"/>
                    <a:pt x="57966" y="47316"/>
                  </a:cubicBezTo>
                  <a:close/>
                  <a:moveTo>
                    <a:pt x="955" y="47992"/>
                  </a:moveTo>
                  <a:cubicBezTo>
                    <a:pt x="928" y="47992"/>
                    <a:pt x="901" y="47999"/>
                    <a:pt x="877" y="48015"/>
                  </a:cubicBezTo>
                  <a:cubicBezTo>
                    <a:pt x="808" y="48060"/>
                    <a:pt x="788" y="48150"/>
                    <a:pt x="831" y="48220"/>
                  </a:cubicBezTo>
                  <a:cubicBezTo>
                    <a:pt x="938" y="48386"/>
                    <a:pt x="1057" y="48552"/>
                    <a:pt x="1184" y="48711"/>
                  </a:cubicBezTo>
                  <a:cubicBezTo>
                    <a:pt x="1212" y="48747"/>
                    <a:pt x="1254" y="48766"/>
                    <a:pt x="1299" y="48766"/>
                  </a:cubicBezTo>
                  <a:cubicBezTo>
                    <a:pt x="1331" y="48766"/>
                    <a:pt x="1365" y="48756"/>
                    <a:pt x="1391" y="48734"/>
                  </a:cubicBezTo>
                  <a:cubicBezTo>
                    <a:pt x="1454" y="48683"/>
                    <a:pt x="1465" y="48590"/>
                    <a:pt x="1414" y="48527"/>
                  </a:cubicBezTo>
                  <a:cubicBezTo>
                    <a:pt x="1293" y="48375"/>
                    <a:pt x="1181" y="48220"/>
                    <a:pt x="1081" y="48061"/>
                  </a:cubicBezTo>
                  <a:cubicBezTo>
                    <a:pt x="1052" y="48016"/>
                    <a:pt x="1004" y="47992"/>
                    <a:pt x="955" y="47992"/>
                  </a:cubicBezTo>
                  <a:close/>
                  <a:moveTo>
                    <a:pt x="24628" y="48436"/>
                  </a:moveTo>
                  <a:cubicBezTo>
                    <a:pt x="24575" y="48436"/>
                    <a:pt x="24524" y="48464"/>
                    <a:pt x="24498" y="48515"/>
                  </a:cubicBezTo>
                  <a:cubicBezTo>
                    <a:pt x="24406" y="48687"/>
                    <a:pt x="24317" y="48867"/>
                    <a:pt x="24234" y="49051"/>
                  </a:cubicBezTo>
                  <a:cubicBezTo>
                    <a:pt x="24198" y="49125"/>
                    <a:pt x="24231" y="49213"/>
                    <a:pt x="24306" y="49247"/>
                  </a:cubicBezTo>
                  <a:cubicBezTo>
                    <a:pt x="24326" y="49256"/>
                    <a:pt x="24347" y="49260"/>
                    <a:pt x="24368" y="49260"/>
                  </a:cubicBezTo>
                  <a:cubicBezTo>
                    <a:pt x="24424" y="49260"/>
                    <a:pt x="24477" y="49229"/>
                    <a:pt x="24502" y="49175"/>
                  </a:cubicBezTo>
                  <a:cubicBezTo>
                    <a:pt x="24584" y="48995"/>
                    <a:pt x="24670" y="48820"/>
                    <a:pt x="24760" y="48653"/>
                  </a:cubicBezTo>
                  <a:cubicBezTo>
                    <a:pt x="24797" y="48581"/>
                    <a:pt x="24770" y="48490"/>
                    <a:pt x="24698" y="48453"/>
                  </a:cubicBezTo>
                  <a:cubicBezTo>
                    <a:pt x="24675" y="48441"/>
                    <a:pt x="24651" y="48436"/>
                    <a:pt x="24628" y="48436"/>
                  </a:cubicBezTo>
                  <a:close/>
                  <a:moveTo>
                    <a:pt x="47137" y="48485"/>
                  </a:moveTo>
                  <a:cubicBezTo>
                    <a:pt x="47064" y="48485"/>
                    <a:pt x="46992" y="48547"/>
                    <a:pt x="46989" y="48625"/>
                  </a:cubicBezTo>
                  <a:cubicBezTo>
                    <a:pt x="46980" y="48813"/>
                    <a:pt x="46965" y="49002"/>
                    <a:pt x="46945" y="49207"/>
                  </a:cubicBezTo>
                  <a:cubicBezTo>
                    <a:pt x="46937" y="49288"/>
                    <a:pt x="46996" y="49361"/>
                    <a:pt x="47078" y="49368"/>
                  </a:cubicBezTo>
                  <a:cubicBezTo>
                    <a:pt x="47083" y="49370"/>
                    <a:pt x="47087" y="49370"/>
                    <a:pt x="47092" y="49370"/>
                  </a:cubicBezTo>
                  <a:cubicBezTo>
                    <a:pt x="47166" y="49370"/>
                    <a:pt x="47231" y="49313"/>
                    <a:pt x="47240" y="49236"/>
                  </a:cubicBezTo>
                  <a:cubicBezTo>
                    <a:pt x="47260" y="49025"/>
                    <a:pt x="47275" y="48830"/>
                    <a:pt x="47284" y="48639"/>
                  </a:cubicBezTo>
                  <a:cubicBezTo>
                    <a:pt x="47288" y="48558"/>
                    <a:pt x="47224" y="48489"/>
                    <a:pt x="47144" y="48485"/>
                  </a:cubicBezTo>
                  <a:cubicBezTo>
                    <a:pt x="47141" y="48485"/>
                    <a:pt x="47139" y="48485"/>
                    <a:pt x="47137" y="48485"/>
                  </a:cubicBezTo>
                  <a:close/>
                  <a:moveTo>
                    <a:pt x="58111" y="48783"/>
                  </a:moveTo>
                  <a:cubicBezTo>
                    <a:pt x="58030" y="48783"/>
                    <a:pt x="57965" y="48850"/>
                    <a:pt x="57965" y="48931"/>
                  </a:cubicBezTo>
                  <a:lnTo>
                    <a:pt x="57965" y="48985"/>
                  </a:lnTo>
                  <a:cubicBezTo>
                    <a:pt x="57965" y="49159"/>
                    <a:pt x="57959" y="49335"/>
                    <a:pt x="57946" y="49509"/>
                  </a:cubicBezTo>
                  <a:cubicBezTo>
                    <a:pt x="57941" y="49590"/>
                    <a:pt x="58001" y="49660"/>
                    <a:pt x="58082" y="49666"/>
                  </a:cubicBezTo>
                  <a:lnTo>
                    <a:pt x="58093" y="49666"/>
                  </a:lnTo>
                  <a:cubicBezTo>
                    <a:pt x="58170" y="49666"/>
                    <a:pt x="58235" y="49607"/>
                    <a:pt x="58240" y="49530"/>
                  </a:cubicBezTo>
                  <a:cubicBezTo>
                    <a:pt x="58253" y="49349"/>
                    <a:pt x="58259" y="49165"/>
                    <a:pt x="58259" y="48984"/>
                  </a:cubicBezTo>
                  <a:lnTo>
                    <a:pt x="58259" y="48928"/>
                  </a:lnTo>
                  <a:cubicBezTo>
                    <a:pt x="58259" y="48849"/>
                    <a:pt x="58194" y="48783"/>
                    <a:pt x="58112" y="48783"/>
                  </a:cubicBezTo>
                  <a:close/>
                  <a:moveTo>
                    <a:pt x="1895" y="49123"/>
                  </a:moveTo>
                  <a:cubicBezTo>
                    <a:pt x="1857" y="49123"/>
                    <a:pt x="1819" y="49138"/>
                    <a:pt x="1790" y="49168"/>
                  </a:cubicBezTo>
                  <a:cubicBezTo>
                    <a:pt x="1733" y="49228"/>
                    <a:pt x="1734" y="49320"/>
                    <a:pt x="1794" y="49377"/>
                  </a:cubicBezTo>
                  <a:cubicBezTo>
                    <a:pt x="1933" y="49510"/>
                    <a:pt x="2083" y="49644"/>
                    <a:pt x="2242" y="49775"/>
                  </a:cubicBezTo>
                  <a:cubicBezTo>
                    <a:pt x="2268" y="49798"/>
                    <a:pt x="2301" y="49809"/>
                    <a:pt x="2335" y="49809"/>
                  </a:cubicBezTo>
                  <a:cubicBezTo>
                    <a:pt x="2378" y="49809"/>
                    <a:pt x="2420" y="49791"/>
                    <a:pt x="2450" y="49758"/>
                  </a:cubicBezTo>
                  <a:cubicBezTo>
                    <a:pt x="2502" y="49696"/>
                    <a:pt x="2494" y="49601"/>
                    <a:pt x="2430" y="49549"/>
                  </a:cubicBezTo>
                  <a:cubicBezTo>
                    <a:pt x="2279" y="49423"/>
                    <a:pt x="2133" y="49294"/>
                    <a:pt x="1999" y="49165"/>
                  </a:cubicBezTo>
                  <a:cubicBezTo>
                    <a:pt x="1970" y="49137"/>
                    <a:pt x="1932" y="49123"/>
                    <a:pt x="1895" y="49123"/>
                  </a:cubicBezTo>
                  <a:close/>
                  <a:moveTo>
                    <a:pt x="24025" y="49781"/>
                  </a:moveTo>
                  <a:cubicBezTo>
                    <a:pt x="23966" y="49781"/>
                    <a:pt x="23909" y="49817"/>
                    <a:pt x="23888" y="49877"/>
                  </a:cubicBezTo>
                  <a:cubicBezTo>
                    <a:pt x="23819" y="50055"/>
                    <a:pt x="23752" y="50245"/>
                    <a:pt x="23687" y="50437"/>
                  </a:cubicBezTo>
                  <a:cubicBezTo>
                    <a:pt x="23661" y="50514"/>
                    <a:pt x="23702" y="50599"/>
                    <a:pt x="23780" y="50625"/>
                  </a:cubicBezTo>
                  <a:cubicBezTo>
                    <a:pt x="23796" y="50630"/>
                    <a:pt x="23812" y="50632"/>
                    <a:pt x="23827" y="50632"/>
                  </a:cubicBezTo>
                  <a:cubicBezTo>
                    <a:pt x="23889" y="50632"/>
                    <a:pt x="23946" y="50594"/>
                    <a:pt x="23965" y="50532"/>
                  </a:cubicBezTo>
                  <a:cubicBezTo>
                    <a:pt x="24029" y="50342"/>
                    <a:pt x="24095" y="50156"/>
                    <a:pt x="24162" y="49981"/>
                  </a:cubicBezTo>
                  <a:cubicBezTo>
                    <a:pt x="24192" y="49904"/>
                    <a:pt x="24153" y="49820"/>
                    <a:pt x="24077" y="49791"/>
                  </a:cubicBezTo>
                  <a:cubicBezTo>
                    <a:pt x="24060" y="49784"/>
                    <a:pt x="24042" y="49781"/>
                    <a:pt x="24025" y="49781"/>
                  </a:cubicBezTo>
                  <a:close/>
                  <a:moveTo>
                    <a:pt x="3039" y="50050"/>
                  </a:moveTo>
                  <a:cubicBezTo>
                    <a:pt x="2993" y="50050"/>
                    <a:pt x="2947" y="50072"/>
                    <a:pt x="2918" y="50113"/>
                  </a:cubicBezTo>
                  <a:cubicBezTo>
                    <a:pt x="2872" y="50178"/>
                    <a:pt x="2887" y="50271"/>
                    <a:pt x="2955" y="50317"/>
                  </a:cubicBezTo>
                  <a:cubicBezTo>
                    <a:pt x="3109" y="50425"/>
                    <a:pt x="3275" y="50537"/>
                    <a:pt x="3450" y="50649"/>
                  </a:cubicBezTo>
                  <a:cubicBezTo>
                    <a:pt x="3475" y="50665"/>
                    <a:pt x="3502" y="50672"/>
                    <a:pt x="3529" y="50672"/>
                  </a:cubicBezTo>
                  <a:cubicBezTo>
                    <a:pt x="3579" y="50672"/>
                    <a:pt x="3626" y="50647"/>
                    <a:pt x="3652" y="50605"/>
                  </a:cubicBezTo>
                  <a:cubicBezTo>
                    <a:pt x="3695" y="50537"/>
                    <a:pt x="3677" y="50445"/>
                    <a:pt x="3609" y="50402"/>
                  </a:cubicBezTo>
                  <a:cubicBezTo>
                    <a:pt x="3437" y="50291"/>
                    <a:pt x="3274" y="50182"/>
                    <a:pt x="3124" y="50077"/>
                  </a:cubicBezTo>
                  <a:cubicBezTo>
                    <a:pt x="3098" y="50059"/>
                    <a:pt x="3069" y="50050"/>
                    <a:pt x="3039" y="50050"/>
                  </a:cubicBezTo>
                  <a:close/>
                  <a:moveTo>
                    <a:pt x="46985" y="49954"/>
                  </a:moveTo>
                  <a:cubicBezTo>
                    <a:pt x="46912" y="49954"/>
                    <a:pt x="46849" y="50005"/>
                    <a:pt x="46837" y="50080"/>
                  </a:cubicBezTo>
                  <a:cubicBezTo>
                    <a:pt x="46809" y="50274"/>
                    <a:pt x="46779" y="50469"/>
                    <a:pt x="46750" y="50662"/>
                  </a:cubicBezTo>
                  <a:cubicBezTo>
                    <a:pt x="46738" y="50742"/>
                    <a:pt x="46794" y="50816"/>
                    <a:pt x="46873" y="50830"/>
                  </a:cubicBezTo>
                  <a:cubicBezTo>
                    <a:pt x="46882" y="50831"/>
                    <a:pt x="46889" y="50831"/>
                    <a:pt x="46897" y="50831"/>
                  </a:cubicBezTo>
                  <a:cubicBezTo>
                    <a:pt x="46968" y="50831"/>
                    <a:pt x="47031" y="50778"/>
                    <a:pt x="47042" y="50707"/>
                  </a:cubicBezTo>
                  <a:cubicBezTo>
                    <a:pt x="47071" y="50511"/>
                    <a:pt x="47100" y="50316"/>
                    <a:pt x="47129" y="50121"/>
                  </a:cubicBezTo>
                  <a:cubicBezTo>
                    <a:pt x="47141" y="50042"/>
                    <a:pt x="47085" y="49966"/>
                    <a:pt x="47004" y="49955"/>
                  </a:cubicBezTo>
                  <a:cubicBezTo>
                    <a:pt x="46998" y="49954"/>
                    <a:pt x="46991" y="49954"/>
                    <a:pt x="46985" y="49954"/>
                  </a:cubicBezTo>
                  <a:close/>
                  <a:moveTo>
                    <a:pt x="57971" y="50249"/>
                  </a:moveTo>
                  <a:cubicBezTo>
                    <a:pt x="57904" y="50249"/>
                    <a:pt x="57843" y="50298"/>
                    <a:pt x="57830" y="50368"/>
                  </a:cubicBezTo>
                  <a:cubicBezTo>
                    <a:pt x="57818" y="50426"/>
                    <a:pt x="57805" y="50487"/>
                    <a:pt x="57792" y="50547"/>
                  </a:cubicBezTo>
                  <a:cubicBezTo>
                    <a:pt x="57764" y="50675"/>
                    <a:pt x="57732" y="50804"/>
                    <a:pt x="57695" y="50929"/>
                  </a:cubicBezTo>
                  <a:cubicBezTo>
                    <a:pt x="57674" y="51006"/>
                    <a:pt x="57718" y="51089"/>
                    <a:pt x="57798" y="51111"/>
                  </a:cubicBezTo>
                  <a:cubicBezTo>
                    <a:pt x="57810" y="51115"/>
                    <a:pt x="57824" y="51116"/>
                    <a:pt x="57838" y="51116"/>
                  </a:cubicBezTo>
                  <a:cubicBezTo>
                    <a:pt x="57902" y="51116"/>
                    <a:pt x="57960" y="51073"/>
                    <a:pt x="57976" y="51010"/>
                  </a:cubicBezTo>
                  <a:cubicBezTo>
                    <a:pt x="58014" y="50879"/>
                    <a:pt x="58049" y="50745"/>
                    <a:pt x="58078" y="50613"/>
                  </a:cubicBezTo>
                  <a:cubicBezTo>
                    <a:pt x="58093" y="50549"/>
                    <a:pt x="58107" y="50487"/>
                    <a:pt x="58118" y="50424"/>
                  </a:cubicBezTo>
                  <a:cubicBezTo>
                    <a:pt x="58134" y="50344"/>
                    <a:pt x="58082" y="50267"/>
                    <a:pt x="58002" y="50252"/>
                  </a:cubicBezTo>
                  <a:cubicBezTo>
                    <a:pt x="57992" y="50250"/>
                    <a:pt x="57981" y="50249"/>
                    <a:pt x="57971" y="50249"/>
                  </a:cubicBezTo>
                  <a:close/>
                  <a:moveTo>
                    <a:pt x="4286" y="50838"/>
                  </a:moveTo>
                  <a:cubicBezTo>
                    <a:pt x="4235" y="50838"/>
                    <a:pt x="4185" y="50864"/>
                    <a:pt x="4158" y="50910"/>
                  </a:cubicBezTo>
                  <a:cubicBezTo>
                    <a:pt x="4116" y="50982"/>
                    <a:pt x="4141" y="51072"/>
                    <a:pt x="4210" y="51114"/>
                  </a:cubicBezTo>
                  <a:cubicBezTo>
                    <a:pt x="4380" y="51214"/>
                    <a:pt x="4553" y="51312"/>
                    <a:pt x="4724" y="51410"/>
                  </a:cubicBezTo>
                  <a:cubicBezTo>
                    <a:pt x="4746" y="51423"/>
                    <a:pt x="4771" y="51429"/>
                    <a:pt x="4796" y="51429"/>
                  </a:cubicBezTo>
                  <a:cubicBezTo>
                    <a:pt x="4847" y="51429"/>
                    <a:pt x="4896" y="51401"/>
                    <a:pt x="4925" y="51353"/>
                  </a:cubicBezTo>
                  <a:cubicBezTo>
                    <a:pt x="4965" y="51282"/>
                    <a:pt x="4941" y="51192"/>
                    <a:pt x="4869" y="51152"/>
                  </a:cubicBezTo>
                  <a:cubicBezTo>
                    <a:pt x="4698" y="51055"/>
                    <a:pt x="4528" y="50957"/>
                    <a:pt x="4360" y="50858"/>
                  </a:cubicBezTo>
                  <a:cubicBezTo>
                    <a:pt x="4337" y="50844"/>
                    <a:pt x="4311" y="50838"/>
                    <a:pt x="4286" y="50838"/>
                  </a:cubicBezTo>
                  <a:close/>
                  <a:moveTo>
                    <a:pt x="23564" y="51181"/>
                  </a:moveTo>
                  <a:cubicBezTo>
                    <a:pt x="23500" y="51181"/>
                    <a:pt x="23441" y="51222"/>
                    <a:pt x="23422" y="51287"/>
                  </a:cubicBezTo>
                  <a:cubicBezTo>
                    <a:pt x="23368" y="51477"/>
                    <a:pt x="23315" y="51668"/>
                    <a:pt x="23265" y="51859"/>
                  </a:cubicBezTo>
                  <a:cubicBezTo>
                    <a:pt x="23244" y="51937"/>
                    <a:pt x="23290" y="52018"/>
                    <a:pt x="23369" y="52039"/>
                  </a:cubicBezTo>
                  <a:cubicBezTo>
                    <a:pt x="23380" y="52043"/>
                    <a:pt x="23394" y="52044"/>
                    <a:pt x="23406" y="52044"/>
                  </a:cubicBezTo>
                  <a:cubicBezTo>
                    <a:pt x="23472" y="52044"/>
                    <a:pt x="23532" y="52001"/>
                    <a:pt x="23549" y="51935"/>
                  </a:cubicBezTo>
                  <a:cubicBezTo>
                    <a:pt x="23599" y="51746"/>
                    <a:pt x="23652" y="51558"/>
                    <a:pt x="23705" y="51370"/>
                  </a:cubicBezTo>
                  <a:cubicBezTo>
                    <a:pt x="23729" y="51291"/>
                    <a:pt x="23684" y="51210"/>
                    <a:pt x="23605" y="51187"/>
                  </a:cubicBezTo>
                  <a:cubicBezTo>
                    <a:pt x="23592" y="51183"/>
                    <a:pt x="23578" y="51181"/>
                    <a:pt x="23564" y="51181"/>
                  </a:cubicBezTo>
                  <a:close/>
                  <a:moveTo>
                    <a:pt x="5566" y="51567"/>
                  </a:moveTo>
                  <a:cubicBezTo>
                    <a:pt x="5514" y="51567"/>
                    <a:pt x="5464" y="51595"/>
                    <a:pt x="5437" y="51643"/>
                  </a:cubicBezTo>
                  <a:cubicBezTo>
                    <a:pt x="5397" y="51714"/>
                    <a:pt x="5423" y="51804"/>
                    <a:pt x="5494" y="51844"/>
                  </a:cubicBezTo>
                  <a:cubicBezTo>
                    <a:pt x="5665" y="51941"/>
                    <a:pt x="5836" y="52036"/>
                    <a:pt x="6008" y="52135"/>
                  </a:cubicBezTo>
                  <a:cubicBezTo>
                    <a:pt x="6030" y="52147"/>
                    <a:pt x="6056" y="52154"/>
                    <a:pt x="6081" y="52154"/>
                  </a:cubicBezTo>
                  <a:cubicBezTo>
                    <a:pt x="6131" y="52154"/>
                    <a:pt x="6181" y="52128"/>
                    <a:pt x="6209" y="52079"/>
                  </a:cubicBezTo>
                  <a:cubicBezTo>
                    <a:pt x="6248" y="52008"/>
                    <a:pt x="6224" y="51918"/>
                    <a:pt x="6153" y="51878"/>
                  </a:cubicBezTo>
                  <a:cubicBezTo>
                    <a:pt x="5982" y="51780"/>
                    <a:pt x="5809" y="51683"/>
                    <a:pt x="5638" y="51586"/>
                  </a:cubicBezTo>
                  <a:cubicBezTo>
                    <a:pt x="5615" y="51573"/>
                    <a:pt x="5590" y="51567"/>
                    <a:pt x="5566" y="51567"/>
                  </a:cubicBezTo>
                  <a:close/>
                  <a:moveTo>
                    <a:pt x="46762" y="51411"/>
                  </a:moveTo>
                  <a:cubicBezTo>
                    <a:pt x="46692" y="51411"/>
                    <a:pt x="46629" y="51464"/>
                    <a:pt x="46618" y="51538"/>
                  </a:cubicBezTo>
                  <a:cubicBezTo>
                    <a:pt x="46590" y="51734"/>
                    <a:pt x="46564" y="51931"/>
                    <a:pt x="46542" y="52127"/>
                  </a:cubicBezTo>
                  <a:cubicBezTo>
                    <a:pt x="46533" y="52207"/>
                    <a:pt x="46592" y="52281"/>
                    <a:pt x="46672" y="52290"/>
                  </a:cubicBezTo>
                  <a:cubicBezTo>
                    <a:pt x="46677" y="52291"/>
                    <a:pt x="46685" y="52291"/>
                    <a:pt x="46690" y="52291"/>
                  </a:cubicBezTo>
                  <a:cubicBezTo>
                    <a:pt x="46763" y="52291"/>
                    <a:pt x="46827" y="52235"/>
                    <a:pt x="46835" y="52161"/>
                  </a:cubicBezTo>
                  <a:cubicBezTo>
                    <a:pt x="46857" y="51966"/>
                    <a:pt x="46883" y="51772"/>
                    <a:pt x="46909" y="51579"/>
                  </a:cubicBezTo>
                  <a:cubicBezTo>
                    <a:pt x="46922" y="51498"/>
                    <a:pt x="46866" y="51424"/>
                    <a:pt x="46785" y="51413"/>
                  </a:cubicBezTo>
                  <a:cubicBezTo>
                    <a:pt x="46777" y="51412"/>
                    <a:pt x="46770" y="51411"/>
                    <a:pt x="46762" y="51411"/>
                  </a:cubicBezTo>
                  <a:close/>
                  <a:moveTo>
                    <a:pt x="57543" y="51654"/>
                  </a:moveTo>
                  <a:cubicBezTo>
                    <a:pt x="57485" y="51654"/>
                    <a:pt x="57431" y="51688"/>
                    <a:pt x="57407" y="51744"/>
                  </a:cubicBezTo>
                  <a:cubicBezTo>
                    <a:pt x="57334" y="51919"/>
                    <a:pt x="57252" y="52095"/>
                    <a:pt x="57163" y="52269"/>
                  </a:cubicBezTo>
                  <a:cubicBezTo>
                    <a:pt x="57127" y="52341"/>
                    <a:pt x="57155" y="52430"/>
                    <a:pt x="57227" y="52467"/>
                  </a:cubicBezTo>
                  <a:cubicBezTo>
                    <a:pt x="57250" y="52478"/>
                    <a:pt x="57271" y="52483"/>
                    <a:pt x="57294" y="52483"/>
                  </a:cubicBezTo>
                  <a:cubicBezTo>
                    <a:pt x="57348" y="52483"/>
                    <a:pt x="57399" y="52455"/>
                    <a:pt x="57425" y="52403"/>
                  </a:cubicBezTo>
                  <a:cubicBezTo>
                    <a:pt x="57518" y="52223"/>
                    <a:pt x="57603" y="52039"/>
                    <a:pt x="57679" y="51859"/>
                  </a:cubicBezTo>
                  <a:cubicBezTo>
                    <a:pt x="57711" y="51784"/>
                    <a:pt x="57675" y="51697"/>
                    <a:pt x="57601" y="51666"/>
                  </a:cubicBezTo>
                  <a:cubicBezTo>
                    <a:pt x="57582" y="51658"/>
                    <a:pt x="57562" y="51654"/>
                    <a:pt x="57543" y="51654"/>
                  </a:cubicBezTo>
                  <a:close/>
                  <a:moveTo>
                    <a:pt x="6845" y="52309"/>
                  </a:moveTo>
                  <a:cubicBezTo>
                    <a:pt x="6796" y="52309"/>
                    <a:pt x="6747" y="52334"/>
                    <a:pt x="6719" y="52380"/>
                  </a:cubicBezTo>
                  <a:cubicBezTo>
                    <a:pt x="6676" y="52449"/>
                    <a:pt x="6699" y="52540"/>
                    <a:pt x="6768" y="52582"/>
                  </a:cubicBezTo>
                  <a:cubicBezTo>
                    <a:pt x="6936" y="52684"/>
                    <a:pt x="7100" y="52787"/>
                    <a:pt x="7264" y="52893"/>
                  </a:cubicBezTo>
                  <a:cubicBezTo>
                    <a:pt x="7289" y="52909"/>
                    <a:pt x="7318" y="52916"/>
                    <a:pt x="7345" y="52916"/>
                  </a:cubicBezTo>
                  <a:cubicBezTo>
                    <a:pt x="7392" y="52916"/>
                    <a:pt x="7440" y="52891"/>
                    <a:pt x="7470" y="52850"/>
                  </a:cubicBezTo>
                  <a:cubicBezTo>
                    <a:pt x="7514" y="52782"/>
                    <a:pt x="7494" y="52690"/>
                    <a:pt x="7426" y="52647"/>
                  </a:cubicBezTo>
                  <a:cubicBezTo>
                    <a:pt x="7259" y="52538"/>
                    <a:pt x="7092" y="52433"/>
                    <a:pt x="6922" y="52330"/>
                  </a:cubicBezTo>
                  <a:cubicBezTo>
                    <a:pt x="6898" y="52316"/>
                    <a:pt x="6871" y="52309"/>
                    <a:pt x="6845" y="52309"/>
                  </a:cubicBezTo>
                  <a:close/>
                  <a:moveTo>
                    <a:pt x="23190" y="52607"/>
                  </a:moveTo>
                  <a:cubicBezTo>
                    <a:pt x="23124" y="52607"/>
                    <a:pt x="23063" y="52653"/>
                    <a:pt x="23047" y="52720"/>
                  </a:cubicBezTo>
                  <a:cubicBezTo>
                    <a:pt x="23001" y="52911"/>
                    <a:pt x="22954" y="53103"/>
                    <a:pt x="22908" y="53294"/>
                  </a:cubicBezTo>
                  <a:cubicBezTo>
                    <a:pt x="22888" y="53373"/>
                    <a:pt x="22937" y="53453"/>
                    <a:pt x="23016" y="53472"/>
                  </a:cubicBezTo>
                  <a:cubicBezTo>
                    <a:pt x="23027" y="53474"/>
                    <a:pt x="23039" y="53476"/>
                    <a:pt x="23050" y="53476"/>
                  </a:cubicBezTo>
                  <a:cubicBezTo>
                    <a:pt x="23117" y="53476"/>
                    <a:pt x="23178" y="53431"/>
                    <a:pt x="23193" y="53362"/>
                  </a:cubicBezTo>
                  <a:lnTo>
                    <a:pt x="23333" y="52790"/>
                  </a:lnTo>
                  <a:cubicBezTo>
                    <a:pt x="23352" y="52711"/>
                    <a:pt x="23303" y="52631"/>
                    <a:pt x="23224" y="52612"/>
                  </a:cubicBezTo>
                  <a:cubicBezTo>
                    <a:pt x="23213" y="52609"/>
                    <a:pt x="23201" y="52607"/>
                    <a:pt x="23190" y="52607"/>
                  </a:cubicBezTo>
                  <a:close/>
                  <a:moveTo>
                    <a:pt x="56851" y="52953"/>
                  </a:moveTo>
                  <a:cubicBezTo>
                    <a:pt x="56802" y="52953"/>
                    <a:pt x="56755" y="52977"/>
                    <a:pt x="56727" y="53020"/>
                  </a:cubicBezTo>
                  <a:cubicBezTo>
                    <a:pt x="56623" y="53180"/>
                    <a:pt x="56513" y="53342"/>
                    <a:pt x="56396" y="53499"/>
                  </a:cubicBezTo>
                  <a:cubicBezTo>
                    <a:pt x="56348" y="53565"/>
                    <a:pt x="56362" y="53658"/>
                    <a:pt x="56427" y="53705"/>
                  </a:cubicBezTo>
                  <a:cubicBezTo>
                    <a:pt x="56454" y="53725"/>
                    <a:pt x="56486" y="53734"/>
                    <a:pt x="56515" y="53734"/>
                  </a:cubicBezTo>
                  <a:cubicBezTo>
                    <a:pt x="56562" y="53734"/>
                    <a:pt x="56606" y="53714"/>
                    <a:pt x="56634" y="53673"/>
                  </a:cubicBezTo>
                  <a:cubicBezTo>
                    <a:pt x="56754" y="53510"/>
                    <a:pt x="56869" y="53344"/>
                    <a:pt x="56974" y="53180"/>
                  </a:cubicBezTo>
                  <a:cubicBezTo>
                    <a:pt x="57019" y="53112"/>
                    <a:pt x="56999" y="53020"/>
                    <a:pt x="56931" y="52977"/>
                  </a:cubicBezTo>
                  <a:cubicBezTo>
                    <a:pt x="56906" y="52961"/>
                    <a:pt x="56878" y="52953"/>
                    <a:pt x="56851" y="52953"/>
                  </a:cubicBezTo>
                  <a:close/>
                  <a:moveTo>
                    <a:pt x="46614" y="52878"/>
                  </a:moveTo>
                  <a:cubicBezTo>
                    <a:pt x="46542" y="52878"/>
                    <a:pt x="46474" y="52940"/>
                    <a:pt x="46470" y="53018"/>
                  </a:cubicBezTo>
                  <a:cubicBezTo>
                    <a:pt x="46464" y="53158"/>
                    <a:pt x="46461" y="53297"/>
                    <a:pt x="46461" y="53436"/>
                  </a:cubicBezTo>
                  <a:lnTo>
                    <a:pt x="46463" y="53618"/>
                  </a:lnTo>
                  <a:cubicBezTo>
                    <a:pt x="46464" y="53699"/>
                    <a:pt x="46530" y="53762"/>
                    <a:pt x="46609" y="53762"/>
                  </a:cubicBezTo>
                  <a:lnTo>
                    <a:pt x="46612" y="53762"/>
                  </a:lnTo>
                  <a:cubicBezTo>
                    <a:pt x="46693" y="53760"/>
                    <a:pt x="46758" y="53693"/>
                    <a:pt x="46757" y="53612"/>
                  </a:cubicBezTo>
                  <a:lnTo>
                    <a:pt x="46755" y="53436"/>
                  </a:lnTo>
                  <a:cubicBezTo>
                    <a:pt x="46755" y="53300"/>
                    <a:pt x="46758" y="53165"/>
                    <a:pt x="46764" y="53031"/>
                  </a:cubicBezTo>
                  <a:cubicBezTo>
                    <a:pt x="46768" y="52950"/>
                    <a:pt x="46705" y="52881"/>
                    <a:pt x="46624" y="52878"/>
                  </a:cubicBezTo>
                  <a:cubicBezTo>
                    <a:pt x="46620" y="52878"/>
                    <a:pt x="46617" y="52878"/>
                    <a:pt x="46614" y="52878"/>
                  </a:cubicBezTo>
                  <a:close/>
                  <a:moveTo>
                    <a:pt x="8073" y="53123"/>
                  </a:moveTo>
                  <a:cubicBezTo>
                    <a:pt x="8027" y="53123"/>
                    <a:pt x="7983" y="53144"/>
                    <a:pt x="7954" y="53183"/>
                  </a:cubicBezTo>
                  <a:cubicBezTo>
                    <a:pt x="7905" y="53249"/>
                    <a:pt x="7919" y="53340"/>
                    <a:pt x="7985" y="53390"/>
                  </a:cubicBezTo>
                  <a:cubicBezTo>
                    <a:pt x="8146" y="53508"/>
                    <a:pt x="8301" y="53628"/>
                    <a:pt x="8445" y="53747"/>
                  </a:cubicBezTo>
                  <a:cubicBezTo>
                    <a:pt x="8473" y="53768"/>
                    <a:pt x="8505" y="53781"/>
                    <a:pt x="8538" y="53781"/>
                  </a:cubicBezTo>
                  <a:cubicBezTo>
                    <a:pt x="8582" y="53781"/>
                    <a:pt x="8624" y="53762"/>
                    <a:pt x="8652" y="53727"/>
                  </a:cubicBezTo>
                  <a:cubicBezTo>
                    <a:pt x="8706" y="53664"/>
                    <a:pt x="8696" y="53571"/>
                    <a:pt x="8633" y="53520"/>
                  </a:cubicBezTo>
                  <a:cubicBezTo>
                    <a:pt x="8485" y="53399"/>
                    <a:pt x="8326" y="53275"/>
                    <a:pt x="8161" y="53152"/>
                  </a:cubicBezTo>
                  <a:cubicBezTo>
                    <a:pt x="8134" y="53132"/>
                    <a:pt x="8103" y="53123"/>
                    <a:pt x="8073" y="53123"/>
                  </a:cubicBezTo>
                  <a:close/>
                  <a:moveTo>
                    <a:pt x="9193" y="54081"/>
                  </a:moveTo>
                  <a:cubicBezTo>
                    <a:pt x="9156" y="54081"/>
                    <a:pt x="9118" y="54095"/>
                    <a:pt x="9089" y="54123"/>
                  </a:cubicBezTo>
                  <a:cubicBezTo>
                    <a:pt x="9032" y="54181"/>
                    <a:pt x="9032" y="54274"/>
                    <a:pt x="9088" y="54332"/>
                  </a:cubicBezTo>
                  <a:cubicBezTo>
                    <a:pt x="9148" y="54393"/>
                    <a:pt x="9209" y="54457"/>
                    <a:pt x="9268" y="54519"/>
                  </a:cubicBezTo>
                  <a:cubicBezTo>
                    <a:pt x="9340" y="54598"/>
                    <a:pt x="9409" y="54677"/>
                    <a:pt x="9479" y="54759"/>
                  </a:cubicBezTo>
                  <a:cubicBezTo>
                    <a:pt x="9507" y="54793"/>
                    <a:pt x="9550" y="54810"/>
                    <a:pt x="9591" y="54810"/>
                  </a:cubicBezTo>
                  <a:cubicBezTo>
                    <a:pt x="9625" y="54810"/>
                    <a:pt x="9660" y="54799"/>
                    <a:pt x="9687" y="54776"/>
                  </a:cubicBezTo>
                  <a:cubicBezTo>
                    <a:pt x="9749" y="54723"/>
                    <a:pt x="9756" y="54630"/>
                    <a:pt x="9703" y="54568"/>
                  </a:cubicBezTo>
                  <a:cubicBezTo>
                    <a:pt x="9632" y="54483"/>
                    <a:pt x="9559" y="54401"/>
                    <a:pt x="9485" y="54319"/>
                  </a:cubicBezTo>
                  <a:cubicBezTo>
                    <a:pt x="9424" y="54253"/>
                    <a:pt x="9362" y="54187"/>
                    <a:pt x="9299" y="54124"/>
                  </a:cubicBezTo>
                  <a:cubicBezTo>
                    <a:pt x="9269" y="54095"/>
                    <a:pt x="9231" y="54081"/>
                    <a:pt x="9193" y="54081"/>
                  </a:cubicBezTo>
                  <a:close/>
                  <a:moveTo>
                    <a:pt x="55961" y="54128"/>
                  </a:moveTo>
                  <a:cubicBezTo>
                    <a:pt x="55920" y="54128"/>
                    <a:pt x="55879" y="54145"/>
                    <a:pt x="55850" y="54179"/>
                  </a:cubicBezTo>
                  <a:cubicBezTo>
                    <a:pt x="55726" y="54322"/>
                    <a:pt x="55594" y="54468"/>
                    <a:pt x="55458" y="54609"/>
                  </a:cubicBezTo>
                  <a:cubicBezTo>
                    <a:pt x="55403" y="54669"/>
                    <a:pt x="55404" y="54762"/>
                    <a:pt x="55463" y="54819"/>
                  </a:cubicBezTo>
                  <a:cubicBezTo>
                    <a:pt x="55492" y="54847"/>
                    <a:pt x="55529" y="54860"/>
                    <a:pt x="55565" y="54860"/>
                  </a:cubicBezTo>
                  <a:cubicBezTo>
                    <a:pt x="55605" y="54860"/>
                    <a:pt x="55643" y="54846"/>
                    <a:pt x="55669" y="54814"/>
                  </a:cubicBezTo>
                  <a:cubicBezTo>
                    <a:pt x="55808" y="54668"/>
                    <a:pt x="55945" y="54519"/>
                    <a:pt x="56071" y="54372"/>
                  </a:cubicBezTo>
                  <a:cubicBezTo>
                    <a:pt x="56126" y="54312"/>
                    <a:pt x="56120" y="54217"/>
                    <a:pt x="56058" y="54165"/>
                  </a:cubicBezTo>
                  <a:cubicBezTo>
                    <a:pt x="56030" y="54140"/>
                    <a:pt x="55996" y="54128"/>
                    <a:pt x="55961" y="54128"/>
                  </a:cubicBezTo>
                  <a:close/>
                  <a:moveTo>
                    <a:pt x="22840" y="54040"/>
                  </a:moveTo>
                  <a:cubicBezTo>
                    <a:pt x="22773" y="54040"/>
                    <a:pt x="22713" y="54085"/>
                    <a:pt x="22697" y="54152"/>
                  </a:cubicBezTo>
                  <a:cubicBezTo>
                    <a:pt x="22650" y="54341"/>
                    <a:pt x="22600" y="54531"/>
                    <a:pt x="22550" y="54721"/>
                  </a:cubicBezTo>
                  <a:cubicBezTo>
                    <a:pt x="22529" y="54799"/>
                    <a:pt x="22575" y="54881"/>
                    <a:pt x="22655" y="54901"/>
                  </a:cubicBezTo>
                  <a:cubicBezTo>
                    <a:pt x="22667" y="54905"/>
                    <a:pt x="22681" y="54906"/>
                    <a:pt x="22693" y="54906"/>
                  </a:cubicBezTo>
                  <a:cubicBezTo>
                    <a:pt x="22758" y="54906"/>
                    <a:pt x="22818" y="54862"/>
                    <a:pt x="22834" y="54796"/>
                  </a:cubicBezTo>
                  <a:cubicBezTo>
                    <a:pt x="22886" y="54607"/>
                    <a:pt x="22936" y="54415"/>
                    <a:pt x="22983" y="54224"/>
                  </a:cubicBezTo>
                  <a:cubicBezTo>
                    <a:pt x="23003" y="54144"/>
                    <a:pt x="22955" y="54064"/>
                    <a:pt x="22876" y="54045"/>
                  </a:cubicBezTo>
                  <a:cubicBezTo>
                    <a:pt x="22864" y="54042"/>
                    <a:pt x="22852" y="54040"/>
                    <a:pt x="22840" y="54040"/>
                  </a:cubicBezTo>
                  <a:close/>
                  <a:moveTo>
                    <a:pt x="46696" y="54346"/>
                  </a:moveTo>
                  <a:cubicBezTo>
                    <a:pt x="46687" y="54346"/>
                    <a:pt x="46679" y="54347"/>
                    <a:pt x="46670" y="54348"/>
                  </a:cubicBezTo>
                  <a:cubicBezTo>
                    <a:pt x="46590" y="54362"/>
                    <a:pt x="46536" y="54438"/>
                    <a:pt x="46549" y="54518"/>
                  </a:cubicBezTo>
                  <a:cubicBezTo>
                    <a:pt x="46584" y="54720"/>
                    <a:pt x="46629" y="54918"/>
                    <a:pt x="46681" y="55109"/>
                  </a:cubicBezTo>
                  <a:cubicBezTo>
                    <a:pt x="46700" y="55175"/>
                    <a:pt x="46759" y="55217"/>
                    <a:pt x="46824" y="55217"/>
                  </a:cubicBezTo>
                  <a:cubicBezTo>
                    <a:pt x="46836" y="55217"/>
                    <a:pt x="46851" y="55216"/>
                    <a:pt x="46862" y="55211"/>
                  </a:cubicBezTo>
                  <a:cubicBezTo>
                    <a:pt x="46940" y="55189"/>
                    <a:pt x="46987" y="55108"/>
                    <a:pt x="46965" y="55029"/>
                  </a:cubicBezTo>
                  <a:cubicBezTo>
                    <a:pt x="46915" y="54847"/>
                    <a:pt x="46872" y="54659"/>
                    <a:pt x="46840" y="54468"/>
                  </a:cubicBezTo>
                  <a:cubicBezTo>
                    <a:pt x="46827" y="54396"/>
                    <a:pt x="46766" y="54346"/>
                    <a:pt x="46696" y="54346"/>
                  </a:cubicBezTo>
                  <a:close/>
                  <a:moveTo>
                    <a:pt x="54933" y="55185"/>
                  </a:moveTo>
                  <a:cubicBezTo>
                    <a:pt x="54898" y="55185"/>
                    <a:pt x="54862" y="55198"/>
                    <a:pt x="54833" y="55224"/>
                  </a:cubicBezTo>
                  <a:cubicBezTo>
                    <a:pt x="54693" y="55353"/>
                    <a:pt x="54545" y="55484"/>
                    <a:pt x="54396" y="55611"/>
                  </a:cubicBezTo>
                  <a:cubicBezTo>
                    <a:pt x="54335" y="55665"/>
                    <a:pt x="54327" y="55758"/>
                    <a:pt x="54379" y="55819"/>
                  </a:cubicBezTo>
                  <a:cubicBezTo>
                    <a:pt x="54409" y="55853"/>
                    <a:pt x="54451" y="55871"/>
                    <a:pt x="54492" y="55871"/>
                  </a:cubicBezTo>
                  <a:cubicBezTo>
                    <a:pt x="54527" y="55871"/>
                    <a:pt x="54560" y="55860"/>
                    <a:pt x="54587" y="55836"/>
                  </a:cubicBezTo>
                  <a:cubicBezTo>
                    <a:pt x="54739" y="55706"/>
                    <a:pt x="54889" y="55573"/>
                    <a:pt x="55032" y="55441"/>
                  </a:cubicBezTo>
                  <a:cubicBezTo>
                    <a:pt x="55092" y="55387"/>
                    <a:pt x="55096" y="55293"/>
                    <a:pt x="55041" y="55233"/>
                  </a:cubicBezTo>
                  <a:cubicBezTo>
                    <a:pt x="55012" y="55201"/>
                    <a:pt x="54973" y="55185"/>
                    <a:pt x="54933" y="55185"/>
                  </a:cubicBezTo>
                  <a:close/>
                  <a:moveTo>
                    <a:pt x="10132" y="55216"/>
                  </a:moveTo>
                  <a:cubicBezTo>
                    <a:pt x="10102" y="55216"/>
                    <a:pt x="10073" y="55224"/>
                    <a:pt x="10047" y="55243"/>
                  </a:cubicBezTo>
                  <a:cubicBezTo>
                    <a:pt x="9980" y="55289"/>
                    <a:pt x="9964" y="55382"/>
                    <a:pt x="10012" y="55448"/>
                  </a:cubicBezTo>
                  <a:cubicBezTo>
                    <a:pt x="10120" y="55599"/>
                    <a:pt x="10227" y="55758"/>
                    <a:pt x="10341" y="55930"/>
                  </a:cubicBezTo>
                  <a:cubicBezTo>
                    <a:pt x="10369" y="55974"/>
                    <a:pt x="10416" y="55997"/>
                    <a:pt x="10465" y="55997"/>
                  </a:cubicBezTo>
                  <a:cubicBezTo>
                    <a:pt x="10493" y="55997"/>
                    <a:pt x="10519" y="55990"/>
                    <a:pt x="10544" y="55974"/>
                  </a:cubicBezTo>
                  <a:cubicBezTo>
                    <a:pt x="10612" y="55930"/>
                    <a:pt x="10632" y="55839"/>
                    <a:pt x="10586" y="55770"/>
                  </a:cubicBezTo>
                  <a:cubicBezTo>
                    <a:pt x="10472" y="55594"/>
                    <a:pt x="10363" y="55433"/>
                    <a:pt x="10251" y="55278"/>
                  </a:cubicBezTo>
                  <a:cubicBezTo>
                    <a:pt x="10223" y="55237"/>
                    <a:pt x="10178" y="55216"/>
                    <a:pt x="10132" y="55216"/>
                  </a:cubicBezTo>
                  <a:close/>
                  <a:moveTo>
                    <a:pt x="22450" y="55462"/>
                  </a:moveTo>
                  <a:cubicBezTo>
                    <a:pt x="22387" y="55462"/>
                    <a:pt x="22329" y="55504"/>
                    <a:pt x="22310" y="55567"/>
                  </a:cubicBezTo>
                  <a:cubicBezTo>
                    <a:pt x="22254" y="55753"/>
                    <a:pt x="22194" y="55939"/>
                    <a:pt x="22131" y="56124"/>
                  </a:cubicBezTo>
                  <a:cubicBezTo>
                    <a:pt x="22105" y="56201"/>
                    <a:pt x="22146" y="56285"/>
                    <a:pt x="22224" y="56311"/>
                  </a:cubicBezTo>
                  <a:cubicBezTo>
                    <a:pt x="22239" y="56316"/>
                    <a:pt x="22256" y="56319"/>
                    <a:pt x="22271" y="56319"/>
                  </a:cubicBezTo>
                  <a:cubicBezTo>
                    <a:pt x="22333" y="56319"/>
                    <a:pt x="22390" y="56280"/>
                    <a:pt x="22410" y="56219"/>
                  </a:cubicBezTo>
                  <a:cubicBezTo>
                    <a:pt x="22473" y="56032"/>
                    <a:pt x="22534" y="55842"/>
                    <a:pt x="22592" y="55653"/>
                  </a:cubicBezTo>
                  <a:cubicBezTo>
                    <a:pt x="22617" y="55574"/>
                    <a:pt x="22571" y="55491"/>
                    <a:pt x="22494" y="55469"/>
                  </a:cubicBezTo>
                  <a:cubicBezTo>
                    <a:pt x="22479" y="55464"/>
                    <a:pt x="22465" y="55462"/>
                    <a:pt x="22450" y="55462"/>
                  </a:cubicBezTo>
                  <a:close/>
                  <a:moveTo>
                    <a:pt x="47127" y="55754"/>
                  </a:moveTo>
                  <a:cubicBezTo>
                    <a:pt x="47105" y="55754"/>
                    <a:pt x="47084" y="55758"/>
                    <a:pt x="47063" y="55768"/>
                  </a:cubicBezTo>
                  <a:cubicBezTo>
                    <a:pt x="46990" y="55803"/>
                    <a:pt x="46958" y="55891"/>
                    <a:pt x="46992" y="55964"/>
                  </a:cubicBezTo>
                  <a:cubicBezTo>
                    <a:pt x="47080" y="56152"/>
                    <a:pt x="47178" y="56331"/>
                    <a:pt x="47284" y="56497"/>
                  </a:cubicBezTo>
                  <a:cubicBezTo>
                    <a:pt x="47312" y="56542"/>
                    <a:pt x="47360" y="56566"/>
                    <a:pt x="47409" y="56566"/>
                  </a:cubicBezTo>
                  <a:cubicBezTo>
                    <a:pt x="47436" y="56566"/>
                    <a:pt x="47464" y="56558"/>
                    <a:pt x="47486" y="56543"/>
                  </a:cubicBezTo>
                  <a:cubicBezTo>
                    <a:pt x="47554" y="56499"/>
                    <a:pt x="47575" y="56408"/>
                    <a:pt x="47532" y="56339"/>
                  </a:cubicBezTo>
                  <a:cubicBezTo>
                    <a:pt x="47434" y="56185"/>
                    <a:pt x="47342" y="56016"/>
                    <a:pt x="47259" y="55839"/>
                  </a:cubicBezTo>
                  <a:cubicBezTo>
                    <a:pt x="47234" y="55785"/>
                    <a:pt x="47182" y="55754"/>
                    <a:pt x="47127" y="55754"/>
                  </a:cubicBezTo>
                  <a:close/>
                  <a:moveTo>
                    <a:pt x="53806" y="56133"/>
                  </a:moveTo>
                  <a:cubicBezTo>
                    <a:pt x="53774" y="56133"/>
                    <a:pt x="53743" y="56143"/>
                    <a:pt x="53716" y="56164"/>
                  </a:cubicBezTo>
                  <a:cubicBezTo>
                    <a:pt x="53618" y="56238"/>
                    <a:pt x="53520" y="56312"/>
                    <a:pt x="53420" y="56386"/>
                  </a:cubicBezTo>
                  <a:cubicBezTo>
                    <a:pt x="53362" y="56428"/>
                    <a:pt x="53304" y="56471"/>
                    <a:pt x="53247" y="56512"/>
                  </a:cubicBezTo>
                  <a:cubicBezTo>
                    <a:pt x="53179" y="56558"/>
                    <a:pt x="53164" y="56651"/>
                    <a:pt x="53211" y="56717"/>
                  </a:cubicBezTo>
                  <a:cubicBezTo>
                    <a:pt x="53239" y="56757"/>
                    <a:pt x="53285" y="56779"/>
                    <a:pt x="53331" y="56779"/>
                  </a:cubicBezTo>
                  <a:cubicBezTo>
                    <a:pt x="53361" y="56779"/>
                    <a:pt x="53391" y="56770"/>
                    <a:pt x="53417" y="56752"/>
                  </a:cubicBezTo>
                  <a:cubicBezTo>
                    <a:pt x="53477" y="56709"/>
                    <a:pt x="53536" y="56666"/>
                    <a:pt x="53594" y="56623"/>
                  </a:cubicBezTo>
                  <a:cubicBezTo>
                    <a:pt x="53695" y="56549"/>
                    <a:pt x="53795" y="56474"/>
                    <a:pt x="53894" y="56397"/>
                  </a:cubicBezTo>
                  <a:cubicBezTo>
                    <a:pt x="53959" y="56348"/>
                    <a:pt x="53972" y="56255"/>
                    <a:pt x="53922" y="56191"/>
                  </a:cubicBezTo>
                  <a:cubicBezTo>
                    <a:pt x="53893" y="56153"/>
                    <a:pt x="53850" y="56133"/>
                    <a:pt x="53806" y="56133"/>
                  </a:cubicBezTo>
                  <a:close/>
                  <a:moveTo>
                    <a:pt x="10932" y="56453"/>
                  </a:moveTo>
                  <a:cubicBezTo>
                    <a:pt x="10907" y="56453"/>
                    <a:pt x="10880" y="56460"/>
                    <a:pt x="10857" y="56475"/>
                  </a:cubicBezTo>
                  <a:cubicBezTo>
                    <a:pt x="10787" y="56517"/>
                    <a:pt x="10764" y="56608"/>
                    <a:pt x="10806" y="56677"/>
                  </a:cubicBezTo>
                  <a:cubicBezTo>
                    <a:pt x="10908" y="56844"/>
                    <a:pt x="11008" y="57013"/>
                    <a:pt x="11107" y="57182"/>
                  </a:cubicBezTo>
                  <a:cubicBezTo>
                    <a:pt x="11136" y="57229"/>
                    <a:pt x="11185" y="57255"/>
                    <a:pt x="11235" y="57255"/>
                  </a:cubicBezTo>
                  <a:cubicBezTo>
                    <a:pt x="11261" y="57255"/>
                    <a:pt x="11287" y="57248"/>
                    <a:pt x="11311" y="57235"/>
                  </a:cubicBezTo>
                  <a:cubicBezTo>
                    <a:pt x="11380" y="57193"/>
                    <a:pt x="11404" y="57102"/>
                    <a:pt x="11362" y="57033"/>
                  </a:cubicBezTo>
                  <a:cubicBezTo>
                    <a:pt x="11261" y="56863"/>
                    <a:pt x="11161" y="56693"/>
                    <a:pt x="11059" y="56524"/>
                  </a:cubicBezTo>
                  <a:cubicBezTo>
                    <a:pt x="11031" y="56479"/>
                    <a:pt x="10982" y="56453"/>
                    <a:pt x="10932" y="56453"/>
                  </a:cubicBezTo>
                  <a:close/>
                  <a:moveTo>
                    <a:pt x="52590" y="56971"/>
                  </a:moveTo>
                  <a:cubicBezTo>
                    <a:pt x="52564" y="56971"/>
                    <a:pt x="52538" y="56978"/>
                    <a:pt x="52515" y="56992"/>
                  </a:cubicBezTo>
                  <a:cubicBezTo>
                    <a:pt x="52344" y="57092"/>
                    <a:pt x="52173" y="57187"/>
                    <a:pt x="52006" y="57269"/>
                  </a:cubicBezTo>
                  <a:cubicBezTo>
                    <a:pt x="51934" y="57305"/>
                    <a:pt x="51905" y="57394"/>
                    <a:pt x="51941" y="57466"/>
                  </a:cubicBezTo>
                  <a:cubicBezTo>
                    <a:pt x="51968" y="57518"/>
                    <a:pt x="52020" y="57548"/>
                    <a:pt x="52073" y="57548"/>
                  </a:cubicBezTo>
                  <a:cubicBezTo>
                    <a:pt x="52096" y="57548"/>
                    <a:pt x="52119" y="57543"/>
                    <a:pt x="52138" y="57533"/>
                  </a:cubicBezTo>
                  <a:cubicBezTo>
                    <a:pt x="52311" y="57448"/>
                    <a:pt x="52489" y="57352"/>
                    <a:pt x="52666" y="57245"/>
                  </a:cubicBezTo>
                  <a:cubicBezTo>
                    <a:pt x="52736" y="57203"/>
                    <a:pt x="52758" y="57112"/>
                    <a:pt x="52717" y="57043"/>
                  </a:cubicBezTo>
                  <a:cubicBezTo>
                    <a:pt x="52689" y="56997"/>
                    <a:pt x="52640" y="56971"/>
                    <a:pt x="52590" y="56971"/>
                  </a:cubicBezTo>
                  <a:close/>
                  <a:moveTo>
                    <a:pt x="47965" y="56956"/>
                  </a:moveTo>
                  <a:cubicBezTo>
                    <a:pt x="47926" y="56956"/>
                    <a:pt x="47887" y="56971"/>
                    <a:pt x="47858" y="57001"/>
                  </a:cubicBezTo>
                  <a:cubicBezTo>
                    <a:pt x="47801" y="57060"/>
                    <a:pt x="47804" y="57153"/>
                    <a:pt x="47862" y="57209"/>
                  </a:cubicBezTo>
                  <a:cubicBezTo>
                    <a:pt x="48012" y="57356"/>
                    <a:pt x="48173" y="57485"/>
                    <a:pt x="48343" y="57595"/>
                  </a:cubicBezTo>
                  <a:cubicBezTo>
                    <a:pt x="48367" y="57612"/>
                    <a:pt x="48395" y="57620"/>
                    <a:pt x="48423" y="57620"/>
                  </a:cubicBezTo>
                  <a:cubicBezTo>
                    <a:pt x="48472" y="57620"/>
                    <a:pt x="48518" y="57596"/>
                    <a:pt x="48548" y="57552"/>
                  </a:cubicBezTo>
                  <a:cubicBezTo>
                    <a:pt x="48593" y="57483"/>
                    <a:pt x="48574" y="57393"/>
                    <a:pt x="48506" y="57348"/>
                  </a:cubicBezTo>
                  <a:cubicBezTo>
                    <a:pt x="48352" y="57247"/>
                    <a:pt x="48203" y="57130"/>
                    <a:pt x="48067" y="56997"/>
                  </a:cubicBezTo>
                  <a:cubicBezTo>
                    <a:pt x="48038" y="56969"/>
                    <a:pt x="48001" y="56956"/>
                    <a:pt x="47965" y="56956"/>
                  </a:cubicBezTo>
                  <a:close/>
                  <a:moveTo>
                    <a:pt x="21962" y="56852"/>
                  </a:moveTo>
                  <a:cubicBezTo>
                    <a:pt x="21905" y="56852"/>
                    <a:pt x="21849" y="56886"/>
                    <a:pt x="21825" y="56944"/>
                  </a:cubicBezTo>
                  <a:cubicBezTo>
                    <a:pt x="21750" y="57126"/>
                    <a:pt x="21672" y="57305"/>
                    <a:pt x="21590" y="57476"/>
                  </a:cubicBezTo>
                  <a:cubicBezTo>
                    <a:pt x="21556" y="57550"/>
                    <a:pt x="21588" y="57637"/>
                    <a:pt x="21661" y="57673"/>
                  </a:cubicBezTo>
                  <a:cubicBezTo>
                    <a:pt x="21682" y="57683"/>
                    <a:pt x="21704" y="57687"/>
                    <a:pt x="21724" y="57687"/>
                  </a:cubicBezTo>
                  <a:cubicBezTo>
                    <a:pt x="21780" y="57687"/>
                    <a:pt x="21833" y="57656"/>
                    <a:pt x="21858" y="57601"/>
                  </a:cubicBezTo>
                  <a:cubicBezTo>
                    <a:pt x="21941" y="57426"/>
                    <a:pt x="22021" y="57241"/>
                    <a:pt x="22099" y="57054"/>
                  </a:cubicBezTo>
                  <a:cubicBezTo>
                    <a:pt x="22129" y="56980"/>
                    <a:pt x="22094" y="56894"/>
                    <a:pt x="22017" y="56863"/>
                  </a:cubicBezTo>
                  <a:cubicBezTo>
                    <a:pt x="21999" y="56855"/>
                    <a:pt x="21981" y="56852"/>
                    <a:pt x="21962" y="56852"/>
                  </a:cubicBezTo>
                  <a:close/>
                  <a:moveTo>
                    <a:pt x="51258" y="57591"/>
                  </a:moveTo>
                  <a:cubicBezTo>
                    <a:pt x="51243" y="57591"/>
                    <a:pt x="51227" y="57593"/>
                    <a:pt x="51212" y="57598"/>
                  </a:cubicBezTo>
                  <a:cubicBezTo>
                    <a:pt x="51025" y="57658"/>
                    <a:pt x="50839" y="57707"/>
                    <a:pt x="50660" y="57739"/>
                  </a:cubicBezTo>
                  <a:cubicBezTo>
                    <a:pt x="50580" y="57753"/>
                    <a:pt x="50527" y="57830"/>
                    <a:pt x="50541" y="57910"/>
                  </a:cubicBezTo>
                  <a:cubicBezTo>
                    <a:pt x="50555" y="57981"/>
                    <a:pt x="50617" y="58031"/>
                    <a:pt x="50686" y="58031"/>
                  </a:cubicBezTo>
                  <a:cubicBezTo>
                    <a:pt x="50695" y="58031"/>
                    <a:pt x="50704" y="58030"/>
                    <a:pt x="50715" y="58028"/>
                  </a:cubicBezTo>
                  <a:cubicBezTo>
                    <a:pt x="50906" y="57992"/>
                    <a:pt x="51104" y="57942"/>
                    <a:pt x="51304" y="57878"/>
                  </a:cubicBezTo>
                  <a:cubicBezTo>
                    <a:pt x="51381" y="57853"/>
                    <a:pt x="51423" y="57770"/>
                    <a:pt x="51398" y="57692"/>
                  </a:cubicBezTo>
                  <a:cubicBezTo>
                    <a:pt x="51378" y="57631"/>
                    <a:pt x="51320" y="57591"/>
                    <a:pt x="51258" y="57591"/>
                  </a:cubicBezTo>
                  <a:close/>
                  <a:moveTo>
                    <a:pt x="49226" y="57687"/>
                  </a:moveTo>
                  <a:cubicBezTo>
                    <a:pt x="49161" y="57687"/>
                    <a:pt x="49101" y="57729"/>
                    <a:pt x="49083" y="57795"/>
                  </a:cubicBezTo>
                  <a:cubicBezTo>
                    <a:pt x="49063" y="57874"/>
                    <a:pt x="49107" y="57955"/>
                    <a:pt x="49187" y="57977"/>
                  </a:cubicBezTo>
                  <a:cubicBezTo>
                    <a:pt x="49383" y="58033"/>
                    <a:pt x="49587" y="58068"/>
                    <a:pt x="49795" y="58082"/>
                  </a:cubicBezTo>
                  <a:lnTo>
                    <a:pt x="49806" y="58082"/>
                  </a:lnTo>
                  <a:cubicBezTo>
                    <a:pt x="49883" y="58082"/>
                    <a:pt x="49947" y="58024"/>
                    <a:pt x="49953" y="57945"/>
                  </a:cubicBezTo>
                  <a:cubicBezTo>
                    <a:pt x="49958" y="57863"/>
                    <a:pt x="49898" y="57793"/>
                    <a:pt x="49817" y="57787"/>
                  </a:cubicBezTo>
                  <a:cubicBezTo>
                    <a:pt x="49628" y="57773"/>
                    <a:pt x="49442" y="57741"/>
                    <a:pt x="49265" y="57692"/>
                  </a:cubicBezTo>
                  <a:cubicBezTo>
                    <a:pt x="49252" y="57689"/>
                    <a:pt x="49239" y="57687"/>
                    <a:pt x="49226" y="57687"/>
                  </a:cubicBezTo>
                  <a:close/>
                  <a:moveTo>
                    <a:pt x="11688" y="57721"/>
                  </a:moveTo>
                  <a:cubicBezTo>
                    <a:pt x="11662" y="57721"/>
                    <a:pt x="11636" y="57728"/>
                    <a:pt x="11612" y="57743"/>
                  </a:cubicBezTo>
                  <a:cubicBezTo>
                    <a:pt x="11543" y="57785"/>
                    <a:pt x="11519" y="57875"/>
                    <a:pt x="11561" y="57945"/>
                  </a:cubicBezTo>
                  <a:cubicBezTo>
                    <a:pt x="11664" y="58115"/>
                    <a:pt x="11768" y="58284"/>
                    <a:pt x="11873" y="58450"/>
                  </a:cubicBezTo>
                  <a:cubicBezTo>
                    <a:pt x="11901" y="58494"/>
                    <a:pt x="11948" y="58519"/>
                    <a:pt x="11998" y="58519"/>
                  </a:cubicBezTo>
                  <a:cubicBezTo>
                    <a:pt x="12025" y="58519"/>
                    <a:pt x="12052" y="58511"/>
                    <a:pt x="12076" y="58497"/>
                  </a:cubicBezTo>
                  <a:cubicBezTo>
                    <a:pt x="12145" y="58453"/>
                    <a:pt x="12166" y="58362"/>
                    <a:pt x="12123" y="58293"/>
                  </a:cubicBezTo>
                  <a:cubicBezTo>
                    <a:pt x="12019" y="58128"/>
                    <a:pt x="11916" y="57961"/>
                    <a:pt x="11814" y="57792"/>
                  </a:cubicBezTo>
                  <a:cubicBezTo>
                    <a:pt x="11786" y="57747"/>
                    <a:pt x="11738" y="57721"/>
                    <a:pt x="11688" y="57721"/>
                  </a:cubicBezTo>
                  <a:close/>
                  <a:moveTo>
                    <a:pt x="21312" y="58177"/>
                  </a:moveTo>
                  <a:cubicBezTo>
                    <a:pt x="21262" y="58177"/>
                    <a:pt x="21213" y="58203"/>
                    <a:pt x="21186" y="58250"/>
                  </a:cubicBezTo>
                  <a:cubicBezTo>
                    <a:pt x="21140" y="58327"/>
                    <a:pt x="21095" y="58401"/>
                    <a:pt x="21047" y="58477"/>
                  </a:cubicBezTo>
                  <a:cubicBezTo>
                    <a:pt x="20994" y="58565"/>
                    <a:pt x="20935" y="58652"/>
                    <a:pt x="20876" y="58738"/>
                  </a:cubicBezTo>
                  <a:cubicBezTo>
                    <a:pt x="20830" y="58805"/>
                    <a:pt x="20846" y="58896"/>
                    <a:pt x="20913" y="58943"/>
                  </a:cubicBezTo>
                  <a:cubicBezTo>
                    <a:pt x="20939" y="58960"/>
                    <a:pt x="20968" y="58968"/>
                    <a:pt x="20997" y="58968"/>
                  </a:cubicBezTo>
                  <a:cubicBezTo>
                    <a:pt x="21045" y="58968"/>
                    <a:pt x="21090" y="58946"/>
                    <a:pt x="21118" y="58905"/>
                  </a:cubicBezTo>
                  <a:cubicBezTo>
                    <a:pt x="21181" y="58817"/>
                    <a:pt x="21239" y="58725"/>
                    <a:pt x="21298" y="58633"/>
                  </a:cubicBezTo>
                  <a:cubicBezTo>
                    <a:pt x="21346" y="58556"/>
                    <a:pt x="21393" y="58477"/>
                    <a:pt x="21440" y="58399"/>
                  </a:cubicBezTo>
                  <a:cubicBezTo>
                    <a:pt x="21481" y="58329"/>
                    <a:pt x="21456" y="58239"/>
                    <a:pt x="21387" y="58198"/>
                  </a:cubicBezTo>
                  <a:cubicBezTo>
                    <a:pt x="21363" y="58184"/>
                    <a:pt x="21337" y="58177"/>
                    <a:pt x="21312" y="58177"/>
                  </a:cubicBezTo>
                  <a:close/>
                  <a:moveTo>
                    <a:pt x="12490" y="58959"/>
                  </a:moveTo>
                  <a:cubicBezTo>
                    <a:pt x="12460" y="58959"/>
                    <a:pt x="12430" y="58968"/>
                    <a:pt x="12404" y="58987"/>
                  </a:cubicBezTo>
                  <a:cubicBezTo>
                    <a:pt x="12338" y="59033"/>
                    <a:pt x="12323" y="59126"/>
                    <a:pt x="12370" y="59192"/>
                  </a:cubicBezTo>
                  <a:cubicBezTo>
                    <a:pt x="12493" y="59365"/>
                    <a:pt x="12612" y="59520"/>
                    <a:pt x="12731" y="59669"/>
                  </a:cubicBezTo>
                  <a:cubicBezTo>
                    <a:pt x="12761" y="59704"/>
                    <a:pt x="12804" y="59724"/>
                    <a:pt x="12846" y="59724"/>
                  </a:cubicBezTo>
                  <a:cubicBezTo>
                    <a:pt x="12879" y="59724"/>
                    <a:pt x="12911" y="59713"/>
                    <a:pt x="12938" y="59691"/>
                  </a:cubicBezTo>
                  <a:cubicBezTo>
                    <a:pt x="13001" y="59639"/>
                    <a:pt x="13011" y="59546"/>
                    <a:pt x="12959" y="59483"/>
                  </a:cubicBezTo>
                  <a:cubicBezTo>
                    <a:pt x="12844" y="59339"/>
                    <a:pt x="12729" y="59188"/>
                    <a:pt x="12609" y="59020"/>
                  </a:cubicBezTo>
                  <a:cubicBezTo>
                    <a:pt x="12581" y="58981"/>
                    <a:pt x="12535" y="58959"/>
                    <a:pt x="12490" y="58959"/>
                  </a:cubicBezTo>
                  <a:close/>
                  <a:moveTo>
                    <a:pt x="20447" y="59366"/>
                  </a:moveTo>
                  <a:cubicBezTo>
                    <a:pt x="20407" y="59366"/>
                    <a:pt x="20367" y="59383"/>
                    <a:pt x="20339" y="59415"/>
                  </a:cubicBezTo>
                  <a:cubicBezTo>
                    <a:pt x="20208" y="59558"/>
                    <a:pt x="20072" y="59696"/>
                    <a:pt x="19933" y="59826"/>
                  </a:cubicBezTo>
                  <a:cubicBezTo>
                    <a:pt x="19874" y="59883"/>
                    <a:pt x="19871" y="59975"/>
                    <a:pt x="19927" y="60035"/>
                  </a:cubicBezTo>
                  <a:cubicBezTo>
                    <a:pt x="19957" y="60066"/>
                    <a:pt x="19996" y="60082"/>
                    <a:pt x="20035" y="60082"/>
                  </a:cubicBezTo>
                  <a:cubicBezTo>
                    <a:pt x="20071" y="60082"/>
                    <a:pt x="20108" y="60068"/>
                    <a:pt x="20134" y="60041"/>
                  </a:cubicBezTo>
                  <a:cubicBezTo>
                    <a:pt x="20279" y="59906"/>
                    <a:pt x="20421" y="59762"/>
                    <a:pt x="20556" y="59612"/>
                  </a:cubicBezTo>
                  <a:cubicBezTo>
                    <a:pt x="20612" y="59552"/>
                    <a:pt x="20607" y="59458"/>
                    <a:pt x="20546" y="59405"/>
                  </a:cubicBezTo>
                  <a:cubicBezTo>
                    <a:pt x="20518" y="59379"/>
                    <a:pt x="20482" y="59366"/>
                    <a:pt x="20447" y="59366"/>
                  </a:cubicBezTo>
                  <a:close/>
                  <a:moveTo>
                    <a:pt x="13442" y="60082"/>
                  </a:moveTo>
                  <a:cubicBezTo>
                    <a:pt x="13403" y="60082"/>
                    <a:pt x="13364" y="60097"/>
                    <a:pt x="13335" y="60127"/>
                  </a:cubicBezTo>
                  <a:cubicBezTo>
                    <a:pt x="13278" y="60186"/>
                    <a:pt x="13281" y="60279"/>
                    <a:pt x="13339" y="60335"/>
                  </a:cubicBezTo>
                  <a:cubicBezTo>
                    <a:pt x="13488" y="60479"/>
                    <a:pt x="13640" y="60612"/>
                    <a:pt x="13795" y="60732"/>
                  </a:cubicBezTo>
                  <a:cubicBezTo>
                    <a:pt x="13823" y="60752"/>
                    <a:pt x="13855" y="60763"/>
                    <a:pt x="13886" y="60763"/>
                  </a:cubicBezTo>
                  <a:cubicBezTo>
                    <a:pt x="13929" y="60763"/>
                    <a:pt x="13974" y="60743"/>
                    <a:pt x="14004" y="60705"/>
                  </a:cubicBezTo>
                  <a:cubicBezTo>
                    <a:pt x="14053" y="60640"/>
                    <a:pt x="14042" y="60549"/>
                    <a:pt x="13978" y="60499"/>
                  </a:cubicBezTo>
                  <a:cubicBezTo>
                    <a:pt x="13831" y="60385"/>
                    <a:pt x="13686" y="60260"/>
                    <a:pt x="13545" y="60123"/>
                  </a:cubicBezTo>
                  <a:cubicBezTo>
                    <a:pt x="13516" y="60095"/>
                    <a:pt x="13479" y="60082"/>
                    <a:pt x="13442" y="60082"/>
                  </a:cubicBezTo>
                  <a:close/>
                  <a:moveTo>
                    <a:pt x="19351" y="60348"/>
                  </a:moveTo>
                  <a:cubicBezTo>
                    <a:pt x="19321" y="60348"/>
                    <a:pt x="19291" y="60357"/>
                    <a:pt x="19266" y="60376"/>
                  </a:cubicBezTo>
                  <a:cubicBezTo>
                    <a:pt x="19108" y="60488"/>
                    <a:pt x="18946" y="60592"/>
                    <a:pt x="18782" y="60687"/>
                  </a:cubicBezTo>
                  <a:cubicBezTo>
                    <a:pt x="18712" y="60730"/>
                    <a:pt x="18688" y="60818"/>
                    <a:pt x="18729" y="60890"/>
                  </a:cubicBezTo>
                  <a:cubicBezTo>
                    <a:pt x="18756" y="60937"/>
                    <a:pt x="18806" y="60963"/>
                    <a:pt x="18856" y="60963"/>
                  </a:cubicBezTo>
                  <a:cubicBezTo>
                    <a:pt x="18881" y="60963"/>
                    <a:pt x="18907" y="60957"/>
                    <a:pt x="18931" y="60943"/>
                  </a:cubicBezTo>
                  <a:cubicBezTo>
                    <a:pt x="19103" y="60844"/>
                    <a:pt x="19273" y="60733"/>
                    <a:pt x="19438" y="60616"/>
                  </a:cubicBezTo>
                  <a:cubicBezTo>
                    <a:pt x="19504" y="60568"/>
                    <a:pt x="19519" y="60475"/>
                    <a:pt x="19472" y="60410"/>
                  </a:cubicBezTo>
                  <a:cubicBezTo>
                    <a:pt x="19442" y="60370"/>
                    <a:pt x="19397" y="60348"/>
                    <a:pt x="19351" y="60348"/>
                  </a:cubicBezTo>
                  <a:close/>
                  <a:moveTo>
                    <a:pt x="14632" y="60939"/>
                  </a:moveTo>
                  <a:cubicBezTo>
                    <a:pt x="14578" y="60939"/>
                    <a:pt x="14526" y="60969"/>
                    <a:pt x="14500" y="61021"/>
                  </a:cubicBezTo>
                  <a:cubicBezTo>
                    <a:pt x="14464" y="61093"/>
                    <a:pt x="14493" y="61182"/>
                    <a:pt x="14565" y="61218"/>
                  </a:cubicBezTo>
                  <a:cubicBezTo>
                    <a:pt x="14745" y="61308"/>
                    <a:pt x="14935" y="61387"/>
                    <a:pt x="15128" y="61451"/>
                  </a:cubicBezTo>
                  <a:cubicBezTo>
                    <a:pt x="15144" y="61457"/>
                    <a:pt x="15158" y="61459"/>
                    <a:pt x="15175" y="61459"/>
                  </a:cubicBezTo>
                  <a:cubicBezTo>
                    <a:pt x="15237" y="61459"/>
                    <a:pt x="15294" y="61421"/>
                    <a:pt x="15315" y="61358"/>
                  </a:cubicBezTo>
                  <a:cubicBezTo>
                    <a:pt x="15341" y="61281"/>
                    <a:pt x="15300" y="61197"/>
                    <a:pt x="15222" y="61171"/>
                  </a:cubicBezTo>
                  <a:cubicBezTo>
                    <a:pt x="15043" y="61112"/>
                    <a:pt x="14866" y="61038"/>
                    <a:pt x="14697" y="60955"/>
                  </a:cubicBezTo>
                  <a:cubicBezTo>
                    <a:pt x="14676" y="60944"/>
                    <a:pt x="14654" y="60939"/>
                    <a:pt x="14632" y="60939"/>
                  </a:cubicBezTo>
                  <a:close/>
                  <a:moveTo>
                    <a:pt x="18062" y="61052"/>
                  </a:moveTo>
                  <a:cubicBezTo>
                    <a:pt x="18044" y="61052"/>
                    <a:pt x="18026" y="61055"/>
                    <a:pt x="18008" y="61062"/>
                  </a:cubicBezTo>
                  <a:cubicBezTo>
                    <a:pt x="17827" y="61131"/>
                    <a:pt x="17644" y="61190"/>
                    <a:pt x="17463" y="61236"/>
                  </a:cubicBezTo>
                  <a:cubicBezTo>
                    <a:pt x="17384" y="61257"/>
                    <a:pt x="17336" y="61336"/>
                    <a:pt x="17357" y="61415"/>
                  </a:cubicBezTo>
                  <a:cubicBezTo>
                    <a:pt x="17374" y="61483"/>
                    <a:pt x="17434" y="61526"/>
                    <a:pt x="17499" y="61526"/>
                  </a:cubicBezTo>
                  <a:cubicBezTo>
                    <a:pt x="17512" y="61526"/>
                    <a:pt x="17524" y="61525"/>
                    <a:pt x="17537" y="61522"/>
                  </a:cubicBezTo>
                  <a:cubicBezTo>
                    <a:pt x="17729" y="61474"/>
                    <a:pt x="17924" y="61410"/>
                    <a:pt x="18115" y="61336"/>
                  </a:cubicBezTo>
                  <a:cubicBezTo>
                    <a:pt x="18189" y="61306"/>
                    <a:pt x="18228" y="61222"/>
                    <a:pt x="18199" y="61145"/>
                  </a:cubicBezTo>
                  <a:cubicBezTo>
                    <a:pt x="18176" y="61088"/>
                    <a:pt x="18121" y="61052"/>
                    <a:pt x="18062" y="61052"/>
                  </a:cubicBezTo>
                  <a:close/>
                  <a:moveTo>
                    <a:pt x="16038" y="61350"/>
                  </a:moveTo>
                  <a:cubicBezTo>
                    <a:pt x="15963" y="61350"/>
                    <a:pt x="15897" y="61406"/>
                    <a:pt x="15890" y="61483"/>
                  </a:cubicBezTo>
                  <a:cubicBezTo>
                    <a:pt x="15882" y="61563"/>
                    <a:pt x="15941" y="61636"/>
                    <a:pt x="16023" y="61644"/>
                  </a:cubicBezTo>
                  <a:cubicBezTo>
                    <a:pt x="16157" y="61658"/>
                    <a:pt x="16292" y="61664"/>
                    <a:pt x="16428" y="61664"/>
                  </a:cubicBezTo>
                  <a:cubicBezTo>
                    <a:pt x="16497" y="61664"/>
                    <a:pt x="16565" y="61663"/>
                    <a:pt x="16633" y="61660"/>
                  </a:cubicBezTo>
                  <a:cubicBezTo>
                    <a:pt x="16715" y="61656"/>
                    <a:pt x="16777" y="61587"/>
                    <a:pt x="16774" y="61506"/>
                  </a:cubicBezTo>
                  <a:cubicBezTo>
                    <a:pt x="16770" y="61426"/>
                    <a:pt x="16703" y="61365"/>
                    <a:pt x="16628" y="61365"/>
                  </a:cubicBezTo>
                  <a:cubicBezTo>
                    <a:pt x="16625" y="61365"/>
                    <a:pt x="16622" y="61365"/>
                    <a:pt x="16619" y="61365"/>
                  </a:cubicBezTo>
                  <a:cubicBezTo>
                    <a:pt x="16555" y="61368"/>
                    <a:pt x="16491" y="61370"/>
                    <a:pt x="16427" y="61370"/>
                  </a:cubicBezTo>
                  <a:cubicBezTo>
                    <a:pt x="16301" y="61370"/>
                    <a:pt x="16175" y="61364"/>
                    <a:pt x="16052" y="61351"/>
                  </a:cubicBezTo>
                  <a:cubicBezTo>
                    <a:pt x="16047" y="61350"/>
                    <a:pt x="16043" y="61350"/>
                    <a:pt x="16038" y="6135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446900" y="375200"/>
              <a:ext cx="1332325" cy="1409700"/>
            </a:xfrm>
            <a:custGeom>
              <a:avLst/>
              <a:gdLst/>
              <a:ahLst/>
              <a:cxnLst/>
              <a:rect l="l" t="t" r="r" b="b"/>
              <a:pathLst>
                <a:path w="53293" h="56388" extrusionOk="0">
                  <a:moveTo>
                    <a:pt x="36741" y="250"/>
                  </a:moveTo>
                  <a:cubicBezTo>
                    <a:pt x="36875" y="250"/>
                    <a:pt x="37007" y="255"/>
                    <a:pt x="37136" y="265"/>
                  </a:cubicBezTo>
                  <a:cubicBezTo>
                    <a:pt x="38731" y="388"/>
                    <a:pt x="39849" y="2058"/>
                    <a:pt x="40093" y="3567"/>
                  </a:cubicBezTo>
                  <a:cubicBezTo>
                    <a:pt x="40232" y="4431"/>
                    <a:pt x="40206" y="5331"/>
                    <a:pt x="40180" y="6202"/>
                  </a:cubicBezTo>
                  <a:cubicBezTo>
                    <a:pt x="40150" y="7213"/>
                    <a:pt x="40121" y="8260"/>
                    <a:pt x="40346" y="9267"/>
                  </a:cubicBezTo>
                  <a:cubicBezTo>
                    <a:pt x="40665" y="10686"/>
                    <a:pt x="41466" y="11928"/>
                    <a:pt x="42240" y="13130"/>
                  </a:cubicBezTo>
                  <a:cubicBezTo>
                    <a:pt x="42879" y="14121"/>
                    <a:pt x="43540" y="15148"/>
                    <a:pt x="43923" y="16264"/>
                  </a:cubicBezTo>
                  <a:cubicBezTo>
                    <a:pt x="44699" y="18532"/>
                    <a:pt x="44291" y="20992"/>
                    <a:pt x="43896" y="23371"/>
                  </a:cubicBezTo>
                  <a:cubicBezTo>
                    <a:pt x="43551" y="25443"/>
                    <a:pt x="43195" y="27585"/>
                    <a:pt x="43592" y="29648"/>
                  </a:cubicBezTo>
                  <a:cubicBezTo>
                    <a:pt x="44167" y="32624"/>
                    <a:pt x="46192" y="35024"/>
                    <a:pt x="48152" y="37345"/>
                  </a:cubicBezTo>
                  <a:cubicBezTo>
                    <a:pt x="48389" y="37627"/>
                    <a:pt x="48625" y="37908"/>
                    <a:pt x="48858" y="38187"/>
                  </a:cubicBezTo>
                  <a:cubicBezTo>
                    <a:pt x="50829" y="40558"/>
                    <a:pt x="53035" y="43716"/>
                    <a:pt x="52583" y="47137"/>
                  </a:cubicBezTo>
                  <a:cubicBezTo>
                    <a:pt x="52372" y="48736"/>
                    <a:pt x="51571" y="50346"/>
                    <a:pt x="50200" y="51925"/>
                  </a:cubicBezTo>
                  <a:cubicBezTo>
                    <a:pt x="49622" y="52591"/>
                    <a:pt x="48774" y="53333"/>
                    <a:pt x="47866" y="53333"/>
                  </a:cubicBezTo>
                  <a:cubicBezTo>
                    <a:pt x="47750" y="53333"/>
                    <a:pt x="47633" y="53321"/>
                    <a:pt x="47516" y="53295"/>
                  </a:cubicBezTo>
                  <a:cubicBezTo>
                    <a:pt x="46676" y="53111"/>
                    <a:pt x="46134" y="52259"/>
                    <a:pt x="45969" y="51499"/>
                  </a:cubicBezTo>
                  <a:cubicBezTo>
                    <a:pt x="45802" y="50736"/>
                    <a:pt x="45896" y="49931"/>
                    <a:pt x="45986" y="49152"/>
                  </a:cubicBezTo>
                  <a:lnTo>
                    <a:pt x="46015" y="48904"/>
                  </a:lnTo>
                  <a:cubicBezTo>
                    <a:pt x="46287" y="46479"/>
                    <a:pt x="46296" y="42110"/>
                    <a:pt x="43296" y="40078"/>
                  </a:cubicBezTo>
                  <a:cubicBezTo>
                    <a:pt x="41843" y="39095"/>
                    <a:pt x="40021" y="38914"/>
                    <a:pt x="38226" y="38914"/>
                  </a:cubicBezTo>
                  <a:cubicBezTo>
                    <a:pt x="38065" y="38914"/>
                    <a:pt x="37905" y="38915"/>
                    <a:pt x="37745" y="38918"/>
                  </a:cubicBezTo>
                  <a:cubicBezTo>
                    <a:pt x="34477" y="38968"/>
                    <a:pt x="31195" y="39315"/>
                    <a:pt x="27987" y="39950"/>
                  </a:cubicBezTo>
                  <a:cubicBezTo>
                    <a:pt x="23055" y="40929"/>
                    <a:pt x="20024" y="42748"/>
                    <a:pt x="18719" y="45515"/>
                  </a:cubicBezTo>
                  <a:cubicBezTo>
                    <a:pt x="18118" y="46786"/>
                    <a:pt x="17932" y="48206"/>
                    <a:pt x="17750" y="49578"/>
                  </a:cubicBezTo>
                  <a:cubicBezTo>
                    <a:pt x="17728" y="49746"/>
                    <a:pt x="17706" y="49913"/>
                    <a:pt x="17683" y="50081"/>
                  </a:cubicBezTo>
                  <a:cubicBezTo>
                    <a:pt x="17487" y="51507"/>
                    <a:pt x="17202" y="53137"/>
                    <a:pt x="16289" y="54420"/>
                  </a:cubicBezTo>
                  <a:cubicBezTo>
                    <a:pt x="15620" y="55358"/>
                    <a:pt x="14439" y="56137"/>
                    <a:pt x="13230" y="56137"/>
                  </a:cubicBezTo>
                  <a:cubicBezTo>
                    <a:pt x="12950" y="56137"/>
                    <a:pt x="12669" y="56096"/>
                    <a:pt x="12392" y="56005"/>
                  </a:cubicBezTo>
                  <a:cubicBezTo>
                    <a:pt x="11058" y="55564"/>
                    <a:pt x="10394" y="54292"/>
                    <a:pt x="9689" y="52944"/>
                  </a:cubicBezTo>
                  <a:cubicBezTo>
                    <a:pt x="9299" y="52193"/>
                    <a:pt x="8893" y="51419"/>
                    <a:pt x="8360" y="50787"/>
                  </a:cubicBezTo>
                  <a:cubicBezTo>
                    <a:pt x="7452" y="49711"/>
                    <a:pt x="6147" y="49034"/>
                    <a:pt x="4884" y="48380"/>
                  </a:cubicBezTo>
                  <a:cubicBezTo>
                    <a:pt x="3286" y="47550"/>
                    <a:pt x="1775" y="46769"/>
                    <a:pt x="1038" y="45250"/>
                  </a:cubicBezTo>
                  <a:cubicBezTo>
                    <a:pt x="268" y="43664"/>
                    <a:pt x="625" y="41542"/>
                    <a:pt x="1949" y="39847"/>
                  </a:cubicBezTo>
                  <a:cubicBezTo>
                    <a:pt x="3151" y="38309"/>
                    <a:pt x="4907" y="37277"/>
                    <a:pt x="6604" y="36354"/>
                  </a:cubicBezTo>
                  <a:lnTo>
                    <a:pt x="6993" y="36143"/>
                  </a:lnTo>
                  <a:cubicBezTo>
                    <a:pt x="8592" y="35277"/>
                    <a:pt x="10245" y="34380"/>
                    <a:pt x="11536" y="33065"/>
                  </a:cubicBezTo>
                  <a:cubicBezTo>
                    <a:pt x="12116" y="32474"/>
                    <a:pt x="12632" y="31792"/>
                    <a:pt x="13132" y="31132"/>
                  </a:cubicBezTo>
                  <a:cubicBezTo>
                    <a:pt x="14175" y="29753"/>
                    <a:pt x="15160" y="28450"/>
                    <a:pt x="16684" y="27870"/>
                  </a:cubicBezTo>
                  <a:cubicBezTo>
                    <a:pt x="17204" y="27673"/>
                    <a:pt x="17768" y="27573"/>
                    <a:pt x="18371" y="27573"/>
                  </a:cubicBezTo>
                  <a:cubicBezTo>
                    <a:pt x="19642" y="27573"/>
                    <a:pt x="21094" y="28011"/>
                    <a:pt x="22712" y="28880"/>
                  </a:cubicBezTo>
                  <a:cubicBezTo>
                    <a:pt x="23137" y="29110"/>
                    <a:pt x="23566" y="29357"/>
                    <a:pt x="23982" y="29597"/>
                  </a:cubicBezTo>
                  <a:cubicBezTo>
                    <a:pt x="25412" y="30422"/>
                    <a:pt x="26892" y="31276"/>
                    <a:pt x="28542" y="31567"/>
                  </a:cubicBezTo>
                  <a:cubicBezTo>
                    <a:pt x="28940" y="31637"/>
                    <a:pt x="29346" y="31672"/>
                    <a:pt x="29757" y="31672"/>
                  </a:cubicBezTo>
                  <a:cubicBezTo>
                    <a:pt x="31833" y="31672"/>
                    <a:pt x="34014" y="30796"/>
                    <a:pt x="35676" y="29245"/>
                  </a:cubicBezTo>
                  <a:cubicBezTo>
                    <a:pt x="37884" y="27183"/>
                    <a:pt x="38841" y="24451"/>
                    <a:pt x="39257" y="22522"/>
                  </a:cubicBezTo>
                  <a:cubicBezTo>
                    <a:pt x="40305" y="17645"/>
                    <a:pt x="39117" y="12376"/>
                    <a:pt x="36074" y="8423"/>
                  </a:cubicBezTo>
                  <a:cubicBezTo>
                    <a:pt x="35846" y="8127"/>
                    <a:pt x="35606" y="7835"/>
                    <a:pt x="35372" y="7551"/>
                  </a:cubicBezTo>
                  <a:cubicBezTo>
                    <a:pt x="34822" y="6883"/>
                    <a:pt x="34254" y="6191"/>
                    <a:pt x="33834" y="5428"/>
                  </a:cubicBezTo>
                  <a:cubicBezTo>
                    <a:pt x="33154" y="4194"/>
                    <a:pt x="33001" y="2917"/>
                    <a:pt x="33416" y="1925"/>
                  </a:cubicBezTo>
                  <a:cubicBezTo>
                    <a:pt x="33908" y="748"/>
                    <a:pt x="35412" y="250"/>
                    <a:pt x="36741" y="250"/>
                  </a:cubicBezTo>
                  <a:close/>
                  <a:moveTo>
                    <a:pt x="36719" y="1"/>
                  </a:moveTo>
                  <a:cubicBezTo>
                    <a:pt x="35278" y="1"/>
                    <a:pt x="33720" y="544"/>
                    <a:pt x="33182" y="1831"/>
                  </a:cubicBezTo>
                  <a:cubicBezTo>
                    <a:pt x="32738" y="2894"/>
                    <a:pt x="32894" y="4250"/>
                    <a:pt x="33612" y="5552"/>
                  </a:cubicBezTo>
                  <a:cubicBezTo>
                    <a:pt x="34043" y="6336"/>
                    <a:pt x="34619" y="7036"/>
                    <a:pt x="35176" y="7713"/>
                  </a:cubicBezTo>
                  <a:cubicBezTo>
                    <a:pt x="35408" y="7995"/>
                    <a:pt x="35648" y="8286"/>
                    <a:pt x="35873" y="8579"/>
                  </a:cubicBezTo>
                  <a:cubicBezTo>
                    <a:pt x="38870" y="12474"/>
                    <a:pt x="40042" y="17668"/>
                    <a:pt x="39009" y="22471"/>
                  </a:cubicBezTo>
                  <a:cubicBezTo>
                    <a:pt x="38602" y="24366"/>
                    <a:pt x="37663" y="27047"/>
                    <a:pt x="35502" y="29064"/>
                  </a:cubicBezTo>
                  <a:cubicBezTo>
                    <a:pt x="33887" y="30572"/>
                    <a:pt x="31772" y="31424"/>
                    <a:pt x="29758" y="31424"/>
                  </a:cubicBezTo>
                  <a:cubicBezTo>
                    <a:pt x="29361" y="31424"/>
                    <a:pt x="28969" y="31390"/>
                    <a:pt x="28584" y="31323"/>
                  </a:cubicBezTo>
                  <a:cubicBezTo>
                    <a:pt x="26978" y="31040"/>
                    <a:pt x="25518" y="30196"/>
                    <a:pt x="24106" y="29381"/>
                  </a:cubicBezTo>
                  <a:cubicBezTo>
                    <a:pt x="23689" y="29141"/>
                    <a:pt x="23256" y="28891"/>
                    <a:pt x="22828" y="28661"/>
                  </a:cubicBezTo>
                  <a:cubicBezTo>
                    <a:pt x="21175" y="27770"/>
                    <a:pt x="19682" y="27324"/>
                    <a:pt x="18369" y="27324"/>
                  </a:cubicBezTo>
                  <a:cubicBezTo>
                    <a:pt x="17735" y="27324"/>
                    <a:pt x="17143" y="27428"/>
                    <a:pt x="16594" y="27636"/>
                  </a:cubicBezTo>
                  <a:cubicBezTo>
                    <a:pt x="15002" y="28243"/>
                    <a:pt x="13949" y="29634"/>
                    <a:pt x="12931" y="30980"/>
                  </a:cubicBezTo>
                  <a:cubicBezTo>
                    <a:pt x="12435" y="31634"/>
                    <a:pt x="11925" y="32311"/>
                    <a:pt x="11357" y="32889"/>
                  </a:cubicBezTo>
                  <a:cubicBezTo>
                    <a:pt x="10091" y="34178"/>
                    <a:pt x="8455" y="35065"/>
                    <a:pt x="6872" y="35922"/>
                  </a:cubicBezTo>
                  <a:lnTo>
                    <a:pt x="6484" y="36134"/>
                  </a:lnTo>
                  <a:cubicBezTo>
                    <a:pt x="4764" y="37071"/>
                    <a:pt x="2981" y="38118"/>
                    <a:pt x="1751" y="39694"/>
                  </a:cubicBezTo>
                  <a:cubicBezTo>
                    <a:pt x="370" y="41465"/>
                    <a:pt x="1" y="43690"/>
                    <a:pt x="814" y="45361"/>
                  </a:cubicBezTo>
                  <a:cubicBezTo>
                    <a:pt x="1589" y="46955"/>
                    <a:pt x="3205" y="47793"/>
                    <a:pt x="4770" y="48603"/>
                  </a:cubicBezTo>
                  <a:cubicBezTo>
                    <a:pt x="6011" y="49246"/>
                    <a:pt x="7294" y="49911"/>
                    <a:pt x="8170" y="50949"/>
                  </a:cubicBezTo>
                  <a:cubicBezTo>
                    <a:pt x="8686" y="51561"/>
                    <a:pt x="9083" y="52322"/>
                    <a:pt x="9469" y="53060"/>
                  </a:cubicBezTo>
                  <a:cubicBezTo>
                    <a:pt x="10166" y="54393"/>
                    <a:pt x="10884" y="55771"/>
                    <a:pt x="12315" y="56243"/>
                  </a:cubicBezTo>
                  <a:cubicBezTo>
                    <a:pt x="12617" y="56343"/>
                    <a:pt x="12922" y="56387"/>
                    <a:pt x="13227" y="56387"/>
                  </a:cubicBezTo>
                  <a:cubicBezTo>
                    <a:pt x="14523" y="56387"/>
                    <a:pt x="15784" y="55561"/>
                    <a:pt x="16490" y="54565"/>
                  </a:cubicBezTo>
                  <a:cubicBezTo>
                    <a:pt x="17436" y="53237"/>
                    <a:pt x="17728" y="51571"/>
                    <a:pt x="17927" y="50114"/>
                  </a:cubicBezTo>
                  <a:cubicBezTo>
                    <a:pt x="17951" y="49947"/>
                    <a:pt x="17973" y="49778"/>
                    <a:pt x="17995" y="49611"/>
                  </a:cubicBezTo>
                  <a:cubicBezTo>
                    <a:pt x="18174" y="48257"/>
                    <a:pt x="18359" y="46857"/>
                    <a:pt x="18942" y="45621"/>
                  </a:cubicBezTo>
                  <a:cubicBezTo>
                    <a:pt x="20211" y="42932"/>
                    <a:pt x="23184" y="41158"/>
                    <a:pt x="28032" y="40197"/>
                  </a:cubicBezTo>
                  <a:cubicBezTo>
                    <a:pt x="31225" y="39565"/>
                    <a:pt x="34492" y="39219"/>
                    <a:pt x="37746" y="39169"/>
                  </a:cubicBezTo>
                  <a:cubicBezTo>
                    <a:pt x="37904" y="39167"/>
                    <a:pt x="38061" y="39166"/>
                    <a:pt x="38219" y="39166"/>
                  </a:cubicBezTo>
                  <a:cubicBezTo>
                    <a:pt x="39977" y="39166"/>
                    <a:pt x="41755" y="39340"/>
                    <a:pt x="43153" y="40287"/>
                  </a:cubicBezTo>
                  <a:cubicBezTo>
                    <a:pt x="46043" y="42245"/>
                    <a:pt x="46029" y="46510"/>
                    <a:pt x="45762" y="48878"/>
                  </a:cubicBezTo>
                  <a:lnTo>
                    <a:pt x="45733" y="49124"/>
                  </a:lnTo>
                  <a:cubicBezTo>
                    <a:pt x="45640" y="49925"/>
                    <a:pt x="45546" y="50752"/>
                    <a:pt x="45720" y="51554"/>
                  </a:cubicBezTo>
                  <a:cubicBezTo>
                    <a:pt x="45888" y="52332"/>
                    <a:pt x="46445" y="53320"/>
                    <a:pt x="47458" y="53542"/>
                  </a:cubicBezTo>
                  <a:cubicBezTo>
                    <a:pt x="47590" y="53571"/>
                    <a:pt x="47724" y="53585"/>
                    <a:pt x="47859" y="53585"/>
                  </a:cubicBezTo>
                  <a:cubicBezTo>
                    <a:pt x="48666" y="53585"/>
                    <a:pt x="49531" y="53075"/>
                    <a:pt x="50385" y="52090"/>
                  </a:cubicBezTo>
                  <a:cubicBezTo>
                    <a:pt x="51789" y="50473"/>
                    <a:pt x="52610" y="48818"/>
                    <a:pt x="52829" y="47171"/>
                  </a:cubicBezTo>
                  <a:cubicBezTo>
                    <a:pt x="53293" y="43654"/>
                    <a:pt x="51052" y="40438"/>
                    <a:pt x="49048" y="38029"/>
                  </a:cubicBezTo>
                  <a:cubicBezTo>
                    <a:pt x="48815" y="37748"/>
                    <a:pt x="48578" y="37468"/>
                    <a:pt x="48341" y="37185"/>
                  </a:cubicBezTo>
                  <a:cubicBezTo>
                    <a:pt x="46402" y="34889"/>
                    <a:pt x="44397" y="32515"/>
                    <a:pt x="43837" y="29602"/>
                  </a:cubicBezTo>
                  <a:cubicBezTo>
                    <a:pt x="43447" y="27584"/>
                    <a:pt x="43799" y="25464"/>
                    <a:pt x="44139" y="23414"/>
                  </a:cubicBezTo>
                  <a:cubicBezTo>
                    <a:pt x="44541" y="21003"/>
                    <a:pt x="44954" y="18512"/>
                    <a:pt x="44157" y="16184"/>
                  </a:cubicBezTo>
                  <a:cubicBezTo>
                    <a:pt x="43765" y="15040"/>
                    <a:pt x="43095" y="14001"/>
                    <a:pt x="42447" y="12996"/>
                  </a:cubicBezTo>
                  <a:cubicBezTo>
                    <a:pt x="41686" y="11813"/>
                    <a:pt x="40895" y="10590"/>
                    <a:pt x="40588" y="9214"/>
                  </a:cubicBezTo>
                  <a:cubicBezTo>
                    <a:pt x="40368" y="8237"/>
                    <a:pt x="40398" y="7208"/>
                    <a:pt x="40428" y="6211"/>
                  </a:cubicBezTo>
                  <a:cubicBezTo>
                    <a:pt x="40454" y="5329"/>
                    <a:pt x="40481" y="4417"/>
                    <a:pt x="40337" y="3529"/>
                  </a:cubicBezTo>
                  <a:cubicBezTo>
                    <a:pt x="40079" y="1925"/>
                    <a:pt x="38875" y="149"/>
                    <a:pt x="37152" y="17"/>
                  </a:cubicBezTo>
                  <a:cubicBezTo>
                    <a:pt x="37010" y="6"/>
                    <a:pt x="36865" y="1"/>
                    <a:pt x="36719" y="1"/>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828650" y="1088400"/>
              <a:ext cx="120975" cy="119050"/>
            </a:xfrm>
            <a:custGeom>
              <a:avLst/>
              <a:gdLst/>
              <a:ahLst/>
              <a:cxnLst/>
              <a:rect l="l" t="t" r="r" b="b"/>
              <a:pathLst>
                <a:path w="4839" h="4762" extrusionOk="0">
                  <a:moveTo>
                    <a:pt x="3201" y="149"/>
                  </a:moveTo>
                  <a:cubicBezTo>
                    <a:pt x="3605" y="149"/>
                    <a:pt x="3944" y="306"/>
                    <a:pt x="4188" y="616"/>
                  </a:cubicBezTo>
                  <a:cubicBezTo>
                    <a:pt x="4683" y="1247"/>
                    <a:pt x="4683" y="2365"/>
                    <a:pt x="4188" y="3163"/>
                  </a:cubicBezTo>
                  <a:cubicBezTo>
                    <a:pt x="3719" y="3917"/>
                    <a:pt x="3046" y="4432"/>
                    <a:pt x="2341" y="4576"/>
                  </a:cubicBezTo>
                  <a:cubicBezTo>
                    <a:pt x="2211" y="4602"/>
                    <a:pt x="2081" y="4615"/>
                    <a:pt x="1952" y="4615"/>
                  </a:cubicBezTo>
                  <a:cubicBezTo>
                    <a:pt x="1263" y="4615"/>
                    <a:pt x="615" y="4252"/>
                    <a:pt x="351" y="3681"/>
                  </a:cubicBezTo>
                  <a:cubicBezTo>
                    <a:pt x="150" y="3245"/>
                    <a:pt x="163" y="2761"/>
                    <a:pt x="388" y="2244"/>
                  </a:cubicBezTo>
                  <a:cubicBezTo>
                    <a:pt x="804" y="1285"/>
                    <a:pt x="1835" y="504"/>
                    <a:pt x="2592" y="255"/>
                  </a:cubicBezTo>
                  <a:cubicBezTo>
                    <a:pt x="2806" y="184"/>
                    <a:pt x="3011" y="149"/>
                    <a:pt x="3201" y="149"/>
                  </a:cubicBezTo>
                  <a:close/>
                  <a:moveTo>
                    <a:pt x="3205" y="0"/>
                  </a:moveTo>
                  <a:cubicBezTo>
                    <a:pt x="2999" y="0"/>
                    <a:pt x="2778" y="38"/>
                    <a:pt x="2546" y="114"/>
                  </a:cubicBezTo>
                  <a:cubicBezTo>
                    <a:pt x="1758" y="373"/>
                    <a:pt x="687" y="1187"/>
                    <a:pt x="252" y="2184"/>
                  </a:cubicBezTo>
                  <a:cubicBezTo>
                    <a:pt x="13" y="2734"/>
                    <a:pt x="1" y="3273"/>
                    <a:pt x="217" y="3742"/>
                  </a:cubicBezTo>
                  <a:cubicBezTo>
                    <a:pt x="504" y="4365"/>
                    <a:pt x="1208" y="4761"/>
                    <a:pt x="1955" y="4761"/>
                  </a:cubicBezTo>
                  <a:cubicBezTo>
                    <a:pt x="2092" y="4761"/>
                    <a:pt x="2231" y="4747"/>
                    <a:pt x="2372" y="4720"/>
                  </a:cubicBezTo>
                  <a:cubicBezTo>
                    <a:pt x="3116" y="4570"/>
                    <a:pt x="3823" y="4030"/>
                    <a:pt x="4313" y="3241"/>
                  </a:cubicBezTo>
                  <a:cubicBezTo>
                    <a:pt x="4839" y="2394"/>
                    <a:pt x="4834" y="1201"/>
                    <a:pt x="4303" y="525"/>
                  </a:cubicBezTo>
                  <a:cubicBezTo>
                    <a:pt x="4031" y="178"/>
                    <a:pt x="3652" y="0"/>
                    <a:pt x="3205"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527675" y="1067650"/>
              <a:ext cx="1071950" cy="607750"/>
            </a:xfrm>
            <a:custGeom>
              <a:avLst/>
              <a:gdLst/>
              <a:ahLst/>
              <a:cxnLst/>
              <a:rect l="l" t="t" r="r" b="b"/>
              <a:pathLst>
                <a:path w="42878" h="24310" extrusionOk="0">
                  <a:moveTo>
                    <a:pt x="36523" y="144"/>
                  </a:moveTo>
                  <a:cubicBezTo>
                    <a:pt x="36648" y="144"/>
                    <a:pt x="36775" y="163"/>
                    <a:pt x="36899" y="207"/>
                  </a:cubicBezTo>
                  <a:cubicBezTo>
                    <a:pt x="37791" y="519"/>
                    <a:pt x="37909" y="1672"/>
                    <a:pt x="38012" y="2691"/>
                  </a:cubicBezTo>
                  <a:lnTo>
                    <a:pt x="38028" y="2839"/>
                  </a:lnTo>
                  <a:cubicBezTo>
                    <a:pt x="38274" y="5207"/>
                    <a:pt x="39586" y="7434"/>
                    <a:pt x="41537" y="8797"/>
                  </a:cubicBezTo>
                  <a:cubicBezTo>
                    <a:pt x="41584" y="8831"/>
                    <a:pt x="41633" y="8864"/>
                    <a:pt x="41680" y="8897"/>
                  </a:cubicBezTo>
                  <a:cubicBezTo>
                    <a:pt x="41952" y="9083"/>
                    <a:pt x="42233" y="9275"/>
                    <a:pt x="42424" y="9539"/>
                  </a:cubicBezTo>
                  <a:cubicBezTo>
                    <a:pt x="42630" y="9826"/>
                    <a:pt x="42721" y="10265"/>
                    <a:pt x="42492" y="10554"/>
                  </a:cubicBezTo>
                  <a:cubicBezTo>
                    <a:pt x="42356" y="10726"/>
                    <a:pt x="42170" y="10794"/>
                    <a:pt x="41959" y="10794"/>
                  </a:cubicBezTo>
                  <a:cubicBezTo>
                    <a:pt x="41568" y="10794"/>
                    <a:pt x="41094" y="10560"/>
                    <a:pt x="40704" y="10314"/>
                  </a:cubicBezTo>
                  <a:cubicBezTo>
                    <a:pt x="38731" y="9072"/>
                    <a:pt x="36191" y="8422"/>
                    <a:pt x="33333" y="8422"/>
                  </a:cubicBezTo>
                  <a:cubicBezTo>
                    <a:pt x="33174" y="8422"/>
                    <a:pt x="33015" y="8424"/>
                    <a:pt x="32854" y="8428"/>
                  </a:cubicBezTo>
                  <a:cubicBezTo>
                    <a:pt x="30121" y="8496"/>
                    <a:pt x="27418" y="9100"/>
                    <a:pt x="24805" y="9684"/>
                  </a:cubicBezTo>
                  <a:cubicBezTo>
                    <a:pt x="22268" y="10252"/>
                    <a:pt x="19647" y="10838"/>
                    <a:pt x="17337" y="12157"/>
                  </a:cubicBezTo>
                  <a:cubicBezTo>
                    <a:pt x="14745" y="13638"/>
                    <a:pt x="13044" y="15858"/>
                    <a:pt x="12668" y="18251"/>
                  </a:cubicBezTo>
                  <a:cubicBezTo>
                    <a:pt x="12584" y="18782"/>
                    <a:pt x="12566" y="19326"/>
                    <a:pt x="12548" y="19854"/>
                  </a:cubicBezTo>
                  <a:cubicBezTo>
                    <a:pt x="12534" y="20284"/>
                    <a:pt x="12518" y="20727"/>
                    <a:pt x="12468" y="21159"/>
                  </a:cubicBezTo>
                  <a:cubicBezTo>
                    <a:pt x="12375" y="21956"/>
                    <a:pt x="12100" y="23041"/>
                    <a:pt x="11309" y="23695"/>
                  </a:cubicBezTo>
                  <a:cubicBezTo>
                    <a:pt x="10956" y="23986"/>
                    <a:pt x="10466" y="24155"/>
                    <a:pt x="9990" y="24155"/>
                  </a:cubicBezTo>
                  <a:cubicBezTo>
                    <a:pt x="9531" y="24155"/>
                    <a:pt x="9085" y="23997"/>
                    <a:pt x="8790" y="23641"/>
                  </a:cubicBezTo>
                  <a:cubicBezTo>
                    <a:pt x="8439" y="23216"/>
                    <a:pt x="8374" y="22663"/>
                    <a:pt x="8305" y="22076"/>
                  </a:cubicBezTo>
                  <a:cubicBezTo>
                    <a:pt x="8278" y="21841"/>
                    <a:pt x="8248" y="21596"/>
                    <a:pt x="8199" y="21363"/>
                  </a:cubicBezTo>
                  <a:cubicBezTo>
                    <a:pt x="7948" y="20168"/>
                    <a:pt x="7048" y="19119"/>
                    <a:pt x="5906" y="18686"/>
                  </a:cubicBezTo>
                  <a:cubicBezTo>
                    <a:pt x="5276" y="18448"/>
                    <a:pt x="4575" y="18379"/>
                    <a:pt x="3896" y="18310"/>
                  </a:cubicBezTo>
                  <a:cubicBezTo>
                    <a:pt x="2823" y="18204"/>
                    <a:pt x="1810" y="18103"/>
                    <a:pt x="1096" y="17390"/>
                  </a:cubicBezTo>
                  <a:cubicBezTo>
                    <a:pt x="199" y="16497"/>
                    <a:pt x="277" y="14979"/>
                    <a:pt x="815" y="13940"/>
                  </a:cubicBezTo>
                  <a:cubicBezTo>
                    <a:pt x="1412" y="12793"/>
                    <a:pt x="2516" y="11936"/>
                    <a:pt x="3402" y="11246"/>
                  </a:cubicBezTo>
                  <a:cubicBezTo>
                    <a:pt x="5470" y="9640"/>
                    <a:pt x="7594" y="8041"/>
                    <a:pt x="9712" y="6493"/>
                  </a:cubicBezTo>
                  <a:cubicBezTo>
                    <a:pt x="9981" y="6297"/>
                    <a:pt x="10169" y="6202"/>
                    <a:pt x="10295" y="6202"/>
                  </a:cubicBezTo>
                  <a:cubicBezTo>
                    <a:pt x="10311" y="6202"/>
                    <a:pt x="10327" y="6204"/>
                    <a:pt x="10348" y="6206"/>
                  </a:cubicBezTo>
                  <a:cubicBezTo>
                    <a:pt x="10459" y="6231"/>
                    <a:pt x="10529" y="6357"/>
                    <a:pt x="10626" y="6534"/>
                  </a:cubicBezTo>
                  <a:cubicBezTo>
                    <a:pt x="10687" y="6643"/>
                    <a:pt x="10755" y="6767"/>
                    <a:pt x="10848" y="6891"/>
                  </a:cubicBezTo>
                  <a:cubicBezTo>
                    <a:pt x="10898" y="6957"/>
                    <a:pt x="10943" y="7019"/>
                    <a:pt x="10985" y="7078"/>
                  </a:cubicBezTo>
                  <a:cubicBezTo>
                    <a:pt x="11272" y="7476"/>
                    <a:pt x="11462" y="7740"/>
                    <a:pt x="12114" y="7953"/>
                  </a:cubicBezTo>
                  <a:cubicBezTo>
                    <a:pt x="12482" y="8073"/>
                    <a:pt x="12863" y="8131"/>
                    <a:pt x="13239" y="8131"/>
                  </a:cubicBezTo>
                  <a:cubicBezTo>
                    <a:pt x="14166" y="8131"/>
                    <a:pt x="15068" y="7780"/>
                    <a:pt x="15679" y="7139"/>
                  </a:cubicBezTo>
                  <a:cubicBezTo>
                    <a:pt x="16092" y="6705"/>
                    <a:pt x="16405" y="6150"/>
                    <a:pt x="16707" y="5614"/>
                  </a:cubicBezTo>
                  <a:cubicBezTo>
                    <a:pt x="17223" y="4699"/>
                    <a:pt x="17711" y="3833"/>
                    <a:pt x="18649" y="3573"/>
                  </a:cubicBezTo>
                  <a:cubicBezTo>
                    <a:pt x="18827" y="3524"/>
                    <a:pt x="19002" y="3501"/>
                    <a:pt x="19175" y="3501"/>
                  </a:cubicBezTo>
                  <a:cubicBezTo>
                    <a:pt x="20144" y="3501"/>
                    <a:pt x="21039" y="4214"/>
                    <a:pt x="21908" y="4906"/>
                  </a:cubicBezTo>
                  <a:cubicBezTo>
                    <a:pt x="22119" y="5075"/>
                    <a:pt x="22337" y="5248"/>
                    <a:pt x="22548" y="5405"/>
                  </a:cubicBezTo>
                  <a:cubicBezTo>
                    <a:pt x="23904" y="6406"/>
                    <a:pt x="25577" y="6940"/>
                    <a:pt x="27254" y="6940"/>
                  </a:cubicBezTo>
                  <a:cubicBezTo>
                    <a:pt x="27861" y="6940"/>
                    <a:pt x="28468" y="6870"/>
                    <a:pt x="29061" y="6727"/>
                  </a:cubicBezTo>
                  <a:cubicBezTo>
                    <a:pt x="31292" y="6191"/>
                    <a:pt x="33236" y="4644"/>
                    <a:pt x="34261" y="2590"/>
                  </a:cubicBezTo>
                  <a:cubicBezTo>
                    <a:pt x="34339" y="2431"/>
                    <a:pt x="34413" y="2270"/>
                    <a:pt x="34488" y="2108"/>
                  </a:cubicBezTo>
                  <a:cubicBezTo>
                    <a:pt x="34689" y="1668"/>
                    <a:pt x="34897" y="1213"/>
                    <a:pt x="35207" y="840"/>
                  </a:cubicBezTo>
                  <a:cubicBezTo>
                    <a:pt x="35521" y="462"/>
                    <a:pt x="36017" y="144"/>
                    <a:pt x="36523" y="144"/>
                  </a:cubicBezTo>
                  <a:close/>
                  <a:moveTo>
                    <a:pt x="36520" y="0"/>
                  </a:moveTo>
                  <a:cubicBezTo>
                    <a:pt x="35966" y="0"/>
                    <a:pt x="35429" y="342"/>
                    <a:pt x="35089" y="749"/>
                  </a:cubicBezTo>
                  <a:cubicBezTo>
                    <a:pt x="34767" y="1137"/>
                    <a:pt x="34554" y="1602"/>
                    <a:pt x="34349" y="2051"/>
                  </a:cubicBezTo>
                  <a:cubicBezTo>
                    <a:pt x="34275" y="2212"/>
                    <a:pt x="34202" y="2372"/>
                    <a:pt x="34123" y="2529"/>
                  </a:cubicBezTo>
                  <a:cubicBezTo>
                    <a:pt x="33118" y="4544"/>
                    <a:pt x="31211" y="6062"/>
                    <a:pt x="29021" y="6588"/>
                  </a:cubicBezTo>
                  <a:cubicBezTo>
                    <a:pt x="28440" y="6728"/>
                    <a:pt x="27844" y="6796"/>
                    <a:pt x="27250" y="6796"/>
                  </a:cubicBezTo>
                  <a:cubicBezTo>
                    <a:pt x="25603" y="6796"/>
                    <a:pt x="23962" y="6273"/>
                    <a:pt x="22632" y="5289"/>
                  </a:cubicBezTo>
                  <a:cubicBezTo>
                    <a:pt x="22423" y="5134"/>
                    <a:pt x="22216" y="4969"/>
                    <a:pt x="21996" y="4795"/>
                  </a:cubicBezTo>
                  <a:cubicBezTo>
                    <a:pt x="21106" y="4086"/>
                    <a:pt x="20189" y="3357"/>
                    <a:pt x="19174" y="3357"/>
                  </a:cubicBezTo>
                  <a:cubicBezTo>
                    <a:pt x="18988" y="3357"/>
                    <a:pt x="18799" y="3382"/>
                    <a:pt x="18606" y="3435"/>
                  </a:cubicBezTo>
                  <a:cubicBezTo>
                    <a:pt x="17609" y="3712"/>
                    <a:pt x="17083" y="4644"/>
                    <a:pt x="16574" y="5546"/>
                  </a:cubicBezTo>
                  <a:cubicBezTo>
                    <a:pt x="16276" y="6073"/>
                    <a:pt x="15969" y="6619"/>
                    <a:pt x="15567" y="7041"/>
                  </a:cubicBezTo>
                  <a:cubicBezTo>
                    <a:pt x="14984" y="7653"/>
                    <a:pt x="14124" y="7987"/>
                    <a:pt x="13237" y="7987"/>
                  </a:cubicBezTo>
                  <a:cubicBezTo>
                    <a:pt x="12875" y="7987"/>
                    <a:pt x="12508" y="7931"/>
                    <a:pt x="12154" y="7816"/>
                  </a:cubicBezTo>
                  <a:cubicBezTo>
                    <a:pt x="11549" y="7619"/>
                    <a:pt x="11379" y="7384"/>
                    <a:pt x="11100" y="6996"/>
                  </a:cubicBezTo>
                  <a:cubicBezTo>
                    <a:pt x="11057" y="6935"/>
                    <a:pt x="11012" y="6873"/>
                    <a:pt x="10961" y="6806"/>
                  </a:cubicBezTo>
                  <a:cubicBezTo>
                    <a:pt x="10874" y="6688"/>
                    <a:pt x="10810" y="6570"/>
                    <a:pt x="10752" y="6465"/>
                  </a:cubicBezTo>
                  <a:cubicBezTo>
                    <a:pt x="10645" y="6270"/>
                    <a:pt x="10552" y="6103"/>
                    <a:pt x="10374" y="6064"/>
                  </a:cubicBezTo>
                  <a:cubicBezTo>
                    <a:pt x="10350" y="6059"/>
                    <a:pt x="10324" y="6056"/>
                    <a:pt x="10297" y="6056"/>
                  </a:cubicBezTo>
                  <a:cubicBezTo>
                    <a:pt x="10134" y="6056"/>
                    <a:pt x="9926" y="6155"/>
                    <a:pt x="9625" y="6376"/>
                  </a:cubicBezTo>
                  <a:cubicBezTo>
                    <a:pt x="7505" y="7923"/>
                    <a:pt x="5381" y="9523"/>
                    <a:pt x="3311" y="11132"/>
                  </a:cubicBezTo>
                  <a:cubicBezTo>
                    <a:pt x="2412" y="11828"/>
                    <a:pt x="1295" y="12697"/>
                    <a:pt x="684" y="13873"/>
                  </a:cubicBezTo>
                  <a:cubicBezTo>
                    <a:pt x="137" y="14926"/>
                    <a:pt x="0" y="16508"/>
                    <a:pt x="990" y="17495"/>
                  </a:cubicBezTo>
                  <a:cubicBezTo>
                    <a:pt x="1742" y="18244"/>
                    <a:pt x="2827" y="18353"/>
                    <a:pt x="3878" y="18458"/>
                  </a:cubicBezTo>
                  <a:cubicBezTo>
                    <a:pt x="4548" y="18526"/>
                    <a:pt x="5240" y="18595"/>
                    <a:pt x="5852" y="18826"/>
                  </a:cubicBezTo>
                  <a:cubicBezTo>
                    <a:pt x="6947" y="19240"/>
                    <a:pt x="7812" y="20249"/>
                    <a:pt x="8053" y="21394"/>
                  </a:cubicBezTo>
                  <a:cubicBezTo>
                    <a:pt x="8101" y="21620"/>
                    <a:pt x="8129" y="21860"/>
                    <a:pt x="8156" y="22094"/>
                  </a:cubicBezTo>
                  <a:cubicBezTo>
                    <a:pt x="8225" y="22677"/>
                    <a:pt x="8296" y="23278"/>
                    <a:pt x="8675" y="23736"/>
                  </a:cubicBezTo>
                  <a:cubicBezTo>
                    <a:pt x="9006" y="24136"/>
                    <a:pt x="9490" y="24310"/>
                    <a:pt x="9985" y="24310"/>
                  </a:cubicBezTo>
                  <a:cubicBezTo>
                    <a:pt x="10497" y="24310"/>
                    <a:pt x="11021" y="24124"/>
                    <a:pt x="11405" y="23813"/>
                  </a:cubicBezTo>
                  <a:cubicBezTo>
                    <a:pt x="12060" y="23271"/>
                    <a:pt x="12479" y="22362"/>
                    <a:pt x="12616" y="21181"/>
                  </a:cubicBezTo>
                  <a:cubicBezTo>
                    <a:pt x="12667" y="20744"/>
                    <a:pt x="12682" y="20296"/>
                    <a:pt x="12696" y="19865"/>
                  </a:cubicBezTo>
                  <a:cubicBezTo>
                    <a:pt x="12713" y="19341"/>
                    <a:pt x="12732" y="18800"/>
                    <a:pt x="12813" y="18278"/>
                  </a:cubicBezTo>
                  <a:cubicBezTo>
                    <a:pt x="13181" y="15931"/>
                    <a:pt x="14856" y="13747"/>
                    <a:pt x="17409" y="12290"/>
                  </a:cubicBezTo>
                  <a:cubicBezTo>
                    <a:pt x="19698" y="10982"/>
                    <a:pt x="22310" y="10397"/>
                    <a:pt x="24834" y="9833"/>
                  </a:cubicBezTo>
                  <a:cubicBezTo>
                    <a:pt x="27443" y="9250"/>
                    <a:pt x="30140" y="8646"/>
                    <a:pt x="32856" y="8579"/>
                  </a:cubicBezTo>
                  <a:cubicBezTo>
                    <a:pt x="33015" y="8575"/>
                    <a:pt x="33173" y="8573"/>
                    <a:pt x="33329" y="8573"/>
                  </a:cubicBezTo>
                  <a:cubicBezTo>
                    <a:pt x="36161" y="8573"/>
                    <a:pt x="38674" y="9217"/>
                    <a:pt x="40623" y="10443"/>
                  </a:cubicBezTo>
                  <a:cubicBezTo>
                    <a:pt x="41155" y="10777"/>
                    <a:pt x="41605" y="10945"/>
                    <a:pt x="41961" y="10945"/>
                  </a:cubicBezTo>
                  <a:cubicBezTo>
                    <a:pt x="42233" y="10945"/>
                    <a:pt x="42449" y="10847"/>
                    <a:pt x="42605" y="10649"/>
                  </a:cubicBezTo>
                  <a:cubicBezTo>
                    <a:pt x="42878" y="10303"/>
                    <a:pt x="42779" y="9788"/>
                    <a:pt x="42539" y="9456"/>
                  </a:cubicBezTo>
                  <a:cubicBezTo>
                    <a:pt x="42335" y="9172"/>
                    <a:pt x="42042" y="8971"/>
                    <a:pt x="41759" y="8777"/>
                  </a:cubicBezTo>
                  <a:cubicBezTo>
                    <a:pt x="41712" y="8746"/>
                    <a:pt x="41666" y="8712"/>
                    <a:pt x="41618" y="8681"/>
                  </a:cubicBezTo>
                  <a:cubicBezTo>
                    <a:pt x="39701" y="7340"/>
                    <a:pt x="38412" y="5153"/>
                    <a:pt x="38170" y="2827"/>
                  </a:cubicBezTo>
                  <a:lnTo>
                    <a:pt x="38154" y="2679"/>
                  </a:lnTo>
                  <a:cubicBezTo>
                    <a:pt x="38051" y="1671"/>
                    <a:pt x="37924" y="414"/>
                    <a:pt x="36944" y="72"/>
                  </a:cubicBezTo>
                  <a:cubicBezTo>
                    <a:pt x="36804" y="22"/>
                    <a:pt x="36661" y="0"/>
                    <a:pt x="36520"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594200" y="1383800"/>
              <a:ext cx="131725" cy="260175"/>
            </a:xfrm>
            <a:custGeom>
              <a:avLst/>
              <a:gdLst/>
              <a:ahLst/>
              <a:cxnLst/>
              <a:rect l="l" t="t" r="r" b="b"/>
              <a:pathLst>
                <a:path w="5269" h="10407" extrusionOk="0">
                  <a:moveTo>
                    <a:pt x="1133" y="147"/>
                  </a:moveTo>
                  <a:cubicBezTo>
                    <a:pt x="1250" y="147"/>
                    <a:pt x="1371" y="169"/>
                    <a:pt x="1497" y="210"/>
                  </a:cubicBezTo>
                  <a:cubicBezTo>
                    <a:pt x="2983" y="715"/>
                    <a:pt x="4628" y="3968"/>
                    <a:pt x="4793" y="4849"/>
                  </a:cubicBezTo>
                  <a:cubicBezTo>
                    <a:pt x="5116" y="6562"/>
                    <a:pt x="4682" y="8417"/>
                    <a:pt x="3635" y="9810"/>
                  </a:cubicBezTo>
                  <a:cubicBezTo>
                    <a:pt x="3509" y="9976"/>
                    <a:pt x="3370" y="10138"/>
                    <a:pt x="3188" y="10213"/>
                  </a:cubicBezTo>
                  <a:cubicBezTo>
                    <a:pt x="3113" y="10244"/>
                    <a:pt x="3035" y="10259"/>
                    <a:pt x="2957" y="10259"/>
                  </a:cubicBezTo>
                  <a:cubicBezTo>
                    <a:pt x="2599" y="10259"/>
                    <a:pt x="2236" y="9954"/>
                    <a:pt x="2027" y="9592"/>
                  </a:cubicBezTo>
                  <a:cubicBezTo>
                    <a:pt x="1458" y="8609"/>
                    <a:pt x="1558" y="7399"/>
                    <a:pt x="1656" y="6228"/>
                  </a:cubicBezTo>
                  <a:cubicBezTo>
                    <a:pt x="1759" y="4996"/>
                    <a:pt x="1867" y="3723"/>
                    <a:pt x="1200" y="2697"/>
                  </a:cubicBezTo>
                  <a:cubicBezTo>
                    <a:pt x="1093" y="2533"/>
                    <a:pt x="968" y="2380"/>
                    <a:pt x="847" y="2231"/>
                  </a:cubicBezTo>
                  <a:cubicBezTo>
                    <a:pt x="685" y="2031"/>
                    <a:pt x="517" y="1825"/>
                    <a:pt x="398" y="1596"/>
                  </a:cubicBezTo>
                  <a:cubicBezTo>
                    <a:pt x="204" y="1220"/>
                    <a:pt x="169" y="694"/>
                    <a:pt x="480" y="415"/>
                  </a:cubicBezTo>
                  <a:cubicBezTo>
                    <a:pt x="681" y="236"/>
                    <a:pt x="897" y="147"/>
                    <a:pt x="1133" y="147"/>
                  </a:cubicBezTo>
                  <a:close/>
                  <a:moveTo>
                    <a:pt x="1134" y="1"/>
                  </a:moveTo>
                  <a:cubicBezTo>
                    <a:pt x="861" y="1"/>
                    <a:pt x="610" y="103"/>
                    <a:pt x="383" y="307"/>
                  </a:cubicBezTo>
                  <a:cubicBezTo>
                    <a:pt x="0" y="650"/>
                    <a:pt x="54" y="1252"/>
                    <a:pt x="268" y="1665"/>
                  </a:cubicBezTo>
                  <a:cubicBezTo>
                    <a:pt x="393" y="1907"/>
                    <a:pt x="567" y="2120"/>
                    <a:pt x="734" y="2326"/>
                  </a:cubicBezTo>
                  <a:cubicBezTo>
                    <a:pt x="852" y="2471"/>
                    <a:pt x="975" y="2622"/>
                    <a:pt x="1077" y="2779"/>
                  </a:cubicBezTo>
                  <a:cubicBezTo>
                    <a:pt x="1716" y="3763"/>
                    <a:pt x="1611" y="5011"/>
                    <a:pt x="1511" y="6218"/>
                  </a:cubicBezTo>
                  <a:cubicBezTo>
                    <a:pt x="1410" y="7411"/>
                    <a:pt x="1306" y="8644"/>
                    <a:pt x="1900" y="9666"/>
                  </a:cubicBezTo>
                  <a:cubicBezTo>
                    <a:pt x="2135" y="10070"/>
                    <a:pt x="2544" y="10407"/>
                    <a:pt x="2961" y="10407"/>
                  </a:cubicBezTo>
                  <a:cubicBezTo>
                    <a:pt x="3055" y="10407"/>
                    <a:pt x="3152" y="10389"/>
                    <a:pt x="3248" y="10351"/>
                  </a:cubicBezTo>
                  <a:cubicBezTo>
                    <a:pt x="3462" y="10262"/>
                    <a:pt x="3618" y="10082"/>
                    <a:pt x="3755" y="9899"/>
                  </a:cubicBezTo>
                  <a:cubicBezTo>
                    <a:pt x="4827" y="8474"/>
                    <a:pt x="5268" y="6577"/>
                    <a:pt x="4940" y="4825"/>
                  </a:cubicBezTo>
                  <a:cubicBezTo>
                    <a:pt x="4771" y="3924"/>
                    <a:pt x="3079" y="595"/>
                    <a:pt x="1547" y="74"/>
                  </a:cubicBezTo>
                  <a:cubicBezTo>
                    <a:pt x="1404" y="25"/>
                    <a:pt x="1266" y="1"/>
                    <a:pt x="1134" y="1"/>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306675" y="408475"/>
              <a:ext cx="244950" cy="634925"/>
            </a:xfrm>
            <a:custGeom>
              <a:avLst/>
              <a:gdLst/>
              <a:ahLst/>
              <a:cxnLst/>
              <a:rect l="l" t="t" r="r" b="b"/>
              <a:pathLst>
                <a:path w="9798" h="25397" extrusionOk="0">
                  <a:moveTo>
                    <a:pt x="2092" y="147"/>
                  </a:moveTo>
                  <a:cubicBezTo>
                    <a:pt x="3310" y="177"/>
                    <a:pt x="4228" y="1666"/>
                    <a:pt x="4466" y="2662"/>
                  </a:cubicBezTo>
                  <a:cubicBezTo>
                    <a:pt x="4646" y="3418"/>
                    <a:pt x="4655" y="4215"/>
                    <a:pt x="4665" y="4986"/>
                  </a:cubicBezTo>
                  <a:cubicBezTo>
                    <a:pt x="4671" y="5540"/>
                    <a:pt x="4677" y="6113"/>
                    <a:pt x="4746" y="6671"/>
                  </a:cubicBezTo>
                  <a:cubicBezTo>
                    <a:pt x="4986" y="8616"/>
                    <a:pt x="5965" y="10361"/>
                    <a:pt x="6911" y="12049"/>
                  </a:cubicBezTo>
                  <a:cubicBezTo>
                    <a:pt x="7645" y="13357"/>
                    <a:pt x="8405" y="14709"/>
                    <a:pt x="8820" y="16153"/>
                  </a:cubicBezTo>
                  <a:cubicBezTo>
                    <a:pt x="9642" y="19005"/>
                    <a:pt x="9044" y="22248"/>
                    <a:pt x="7257" y="24619"/>
                  </a:cubicBezTo>
                  <a:cubicBezTo>
                    <a:pt x="6938" y="25042"/>
                    <a:pt x="6640" y="25248"/>
                    <a:pt x="6350" y="25248"/>
                  </a:cubicBezTo>
                  <a:cubicBezTo>
                    <a:pt x="6323" y="25248"/>
                    <a:pt x="6297" y="25246"/>
                    <a:pt x="6270" y="25243"/>
                  </a:cubicBezTo>
                  <a:cubicBezTo>
                    <a:pt x="5923" y="25197"/>
                    <a:pt x="5686" y="24843"/>
                    <a:pt x="5630" y="24515"/>
                  </a:cubicBezTo>
                  <a:cubicBezTo>
                    <a:pt x="5574" y="24176"/>
                    <a:pt x="5655" y="23823"/>
                    <a:pt x="5733" y="23482"/>
                  </a:cubicBezTo>
                  <a:lnTo>
                    <a:pt x="5745" y="23426"/>
                  </a:lnTo>
                  <a:cubicBezTo>
                    <a:pt x="7112" y="17399"/>
                    <a:pt x="5721" y="10846"/>
                    <a:pt x="2020" y="5896"/>
                  </a:cubicBezTo>
                  <a:cubicBezTo>
                    <a:pt x="1932" y="5778"/>
                    <a:pt x="1842" y="5659"/>
                    <a:pt x="1751" y="5540"/>
                  </a:cubicBezTo>
                  <a:cubicBezTo>
                    <a:pt x="1090" y="4672"/>
                    <a:pt x="405" y="3773"/>
                    <a:pt x="249" y="2709"/>
                  </a:cubicBezTo>
                  <a:cubicBezTo>
                    <a:pt x="152" y="2053"/>
                    <a:pt x="399" y="1256"/>
                    <a:pt x="865" y="731"/>
                  </a:cubicBezTo>
                  <a:cubicBezTo>
                    <a:pt x="1101" y="464"/>
                    <a:pt x="1498" y="149"/>
                    <a:pt x="2055" y="149"/>
                  </a:cubicBezTo>
                  <a:cubicBezTo>
                    <a:pt x="2067" y="149"/>
                    <a:pt x="2080" y="149"/>
                    <a:pt x="2092" y="147"/>
                  </a:cubicBezTo>
                  <a:close/>
                  <a:moveTo>
                    <a:pt x="2058" y="0"/>
                  </a:moveTo>
                  <a:cubicBezTo>
                    <a:pt x="1571" y="0"/>
                    <a:pt x="1122" y="217"/>
                    <a:pt x="754" y="631"/>
                  </a:cubicBezTo>
                  <a:cubicBezTo>
                    <a:pt x="261" y="1188"/>
                    <a:pt x="0" y="2032"/>
                    <a:pt x="103" y="2730"/>
                  </a:cubicBezTo>
                  <a:cubicBezTo>
                    <a:pt x="265" y="3831"/>
                    <a:pt x="961" y="4746"/>
                    <a:pt x="1633" y="5629"/>
                  </a:cubicBezTo>
                  <a:cubicBezTo>
                    <a:pt x="1725" y="5749"/>
                    <a:pt x="1814" y="5866"/>
                    <a:pt x="1904" y="5985"/>
                  </a:cubicBezTo>
                  <a:cubicBezTo>
                    <a:pt x="5577" y="10900"/>
                    <a:pt x="6960" y="17408"/>
                    <a:pt x="5603" y="23393"/>
                  </a:cubicBezTo>
                  <a:lnTo>
                    <a:pt x="5589" y="23448"/>
                  </a:lnTo>
                  <a:cubicBezTo>
                    <a:pt x="5508" y="23804"/>
                    <a:pt x="5424" y="24173"/>
                    <a:pt x="5486" y="24540"/>
                  </a:cubicBezTo>
                  <a:cubicBezTo>
                    <a:pt x="5548" y="24908"/>
                    <a:pt x="5815" y="25334"/>
                    <a:pt x="6253" y="25390"/>
                  </a:cubicBezTo>
                  <a:cubicBezTo>
                    <a:pt x="6286" y="25393"/>
                    <a:pt x="6320" y="25396"/>
                    <a:pt x="6353" y="25396"/>
                  </a:cubicBezTo>
                  <a:cubicBezTo>
                    <a:pt x="6692" y="25396"/>
                    <a:pt x="7027" y="25170"/>
                    <a:pt x="7377" y="24708"/>
                  </a:cubicBezTo>
                  <a:cubicBezTo>
                    <a:pt x="9190" y="22303"/>
                    <a:pt x="9798" y="19010"/>
                    <a:pt x="8963" y="16114"/>
                  </a:cubicBezTo>
                  <a:cubicBezTo>
                    <a:pt x="8543" y="14654"/>
                    <a:pt x="7780" y="13294"/>
                    <a:pt x="7042" y="11978"/>
                  </a:cubicBezTo>
                  <a:cubicBezTo>
                    <a:pt x="6101" y="10302"/>
                    <a:pt x="5129" y="8570"/>
                    <a:pt x="4893" y="6655"/>
                  </a:cubicBezTo>
                  <a:cubicBezTo>
                    <a:pt x="4825" y="6105"/>
                    <a:pt x="4818" y="5536"/>
                    <a:pt x="4811" y="4986"/>
                  </a:cubicBezTo>
                  <a:cubicBezTo>
                    <a:pt x="4803" y="4206"/>
                    <a:pt x="4794" y="3400"/>
                    <a:pt x="4609" y="2628"/>
                  </a:cubicBezTo>
                  <a:cubicBezTo>
                    <a:pt x="4361" y="1587"/>
                    <a:pt x="3392" y="33"/>
                    <a:pt x="2096" y="1"/>
                  </a:cubicBezTo>
                  <a:cubicBezTo>
                    <a:pt x="2083" y="0"/>
                    <a:pt x="2071" y="0"/>
                    <a:pt x="2058"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42275" y="443325"/>
              <a:ext cx="63750" cy="81900"/>
            </a:xfrm>
            <a:custGeom>
              <a:avLst/>
              <a:gdLst/>
              <a:ahLst/>
              <a:cxnLst/>
              <a:rect l="l" t="t" r="r" b="b"/>
              <a:pathLst>
                <a:path w="2550" h="3276" extrusionOk="0">
                  <a:moveTo>
                    <a:pt x="1008" y="146"/>
                  </a:moveTo>
                  <a:cubicBezTo>
                    <a:pt x="1138" y="146"/>
                    <a:pt x="1272" y="184"/>
                    <a:pt x="1410" y="258"/>
                  </a:cubicBezTo>
                  <a:cubicBezTo>
                    <a:pt x="1972" y="565"/>
                    <a:pt x="2402" y="1433"/>
                    <a:pt x="2384" y="1946"/>
                  </a:cubicBezTo>
                  <a:cubicBezTo>
                    <a:pt x="2369" y="2369"/>
                    <a:pt x="2159" y="2761"/>
                    <a:pt x="1839" y="2969"/>
                  </a:cubicBezTo>
                  <a:cubicBezTo>
                    <a:pt x="1674" y="3076"/>
                    <a:pt x="1481" y="3129"/>
                    <a:pt x="1293" y="3129"/>
                  </a:cubicBezTo>
                  <a:cubicBezTo>
                    <a:pt x="1088" y="3129"/>
                    <a:pt x="887" y="3066"/>
                    <a:pt x="733" y="2940"/>
                  </a:cubicBezTo>
                  <a:cubicBezTo>
                    <a:pt x="400" y="2673"/>
                    <a:pt x="151" y="1914"/>
                    <a:pt x="175" y="1247"/>
                  </a:cubicBezTo>
                  <a:cubicBezTo>
                    <a:pt x="192" y="797"/>
                    <a:pt x="330" y="459"/>
                    <a:pt x="563" y="297"/>
                  </a:cubicBezTo>
                  <a:cubicBezTo>
                    <a:pt x="707" y="197"/>
                    <a:pt x="856" y="146"/>
                    <a:pt x="1008" y="146"/>
                  </a:cubicBezTo>
                  <a:close/>
                  <a:moveTo>
                    <a:pt x="1006" y="0"/>
                  </a:moveTo>
                  <a:cubicBezTo>
                    <a:pt x="824" y="0"/>
                    <a:pt x="646" y="59"/>
                    <a:pt x="477" y="176"/>
                  </a:cubicBezTo>
                  <a:cubicBezTo>
                    <a:pt x="203" y="366"/>
                    <a:pt x="43" y="746"/>
                    <a:pt x="26" y="1243"/>
                  </a:cubicBezTo>
                  <a:cubicBezTo>
                    <a:pt x="0" y="1963"/>
                    <a:pt x="269" y="2759"/>
                    <a:pt x="638" y="3057"/>
                  </a:cubicBezTo>
                  <a:cubicBezTo>
                    <a:pt x="818" y="3202"/>
                    <a:pt x="1053" y="3275"/>
                    <a:pt x="1292" y="3275"/>
                  </a:cubicBezTo>
                  <a:cubicBezTo>
                    <a:pt x="1508" y="3275"/>
                    <a:pt x="1729" y="3215"/>
                    <a:pt x="1917" y="3095"/>
                  </a:cubicBezTo>
                  <a:cubicBezTo>
                    <a:pt x="2278" y="2862"/>
                    <a:pt x="2513" y="2424"/>
                    <a:pt x="2530" y="1954"/>
                  </a:cubicBezTo>
                  <a:cubicBezTo>
                    <a:pt x="2549" y="1386"/>
                    <a:pt x="2096" y="466"/>
                    <a:pt x="1479" y="130"/>
                  </a:cubicBezTo>
                  <a:cubicBezTo>
                    <a:pt x="1321" y="43"/>
                    <a:pt x="1162" y="0"/>
                    <a:pt x="1006"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474900" y="806250"/>
              <a:ext cx="46800" cy="154700"/>
            </a:xfrm>
            <a:custGeom>
              <a:avLst/>
              <a:gdLst/>
              <a:ahLst/>
              <a:cxnLst/>
              <a:rect l="l" t="t" r="r" b="b"/>
              <a:pathLst>
                <a:path w="1872" h="6188" extrusionOk="0">
                  <a:moveTo>
                    <a:pt x="639" y="149"/>
                  </a:moveTo>
                  <a:cubicBezTo>
                    <a:pt x="721" y="149"/>
                    <a:pt x="815" y="226"/>
                    <a:pt x="882" y="298"/>
                  </a:cubicBezTo>
                  <a:cubicBezTo>
                    <a:pt x="1010" y="430"/>
                    <a:pt x="1069" y="626"/>
                    <a:pt x="1121" y="798"/>
                  </a:cubicBezTo>
                  <a:cubicBezTo>
                    <a:pt x="1367" y="1611"/>
                    <a:pt x="1621" y="2452"/>
                    <a:pt x="1678" y="3313"/>
                  </a:cubicBezTo>
                  <a:cubicBezTo>
                    <a:pt x="1723" y="3983"/>
                    <a:pt x="1657" y="4949"/>
                    <a:pt x="1095" y="5745"/>
                  </a:cubicBezTo>
                  <a:cubicBezTo>
                    <a:pt x="984" y="5902"/>
                    <a:pt x="818" y="6039"/>
                    <a:pt x="670" y="6039"/>
                  </a:cubicBezTo>
                  <a:cubicBezTo>
                    <a:pt x="632" y="6039"/>
                    <a:pt x="595" y="6030"/>
                    <a:pt x="561" y="6009"/>
                  </a:cubicBezTo>
                  <a:cubicBezTo>
                    <a:pt x="444" y="5941"/>
                    <a:pt x="411" y="5776"/>
                    <a:pt x="392" y="5607"/>
                  </a:cubicBezTo>
                  <a:cubicBezTo>
                    <a:pt x="272" y="4476"/>
                    <a:pt x="148" y="3166"/>
                    <a:pt x="231" y="1913"/>
                  </a:cubicBezTo>
                  <a:cubicBezTo>
                    <a:pt x="233" y="1877"/>
                    <a:pt x="237" y="1826"/>
                    <a:pt x="239" y="1763"/>
                  </a:cubicBezTo>
                  <a:cubicBezTo>
                    <a:pt x="256" y="1392"/>
                    <a:pt x="306" y="268"/>
                    <a:pt x="598" y="156"/>
                  </a:cubicBezTo>
                  <a:cubicBezTo>
                    <a:pt x="610" y="152"/>
                    <a:pt x="625" y="149"/>
                    <a:pt x="639" y="149"/>
                  </a:cubicBezTo>
                  <a:close/>
                  <a:moveTo>
                    <a:pt x="641" y="1"/>
                  </a:moveTo>
                  <a:cubicBezTo>
                    <a:pt x="609" y="1"/>
                    <a:pt x="577" y="6"/>
                    <a:pt x="546" y="18"/>
                  </a:cubicBezTo>
                  <a:cubicBezTo>
                    <a:pt x="210" y="145"/>
                    <a:pt x="129" y="928"/>
                    <a:pt x="92" y="1754"/>
                  </a:cubicBezTo>
                  <a:cubicBezTo>
                    <a:pt x="89" y="1816"/>
                    <a:pt x="87" y="1867"/>
                    <a:pt x="84" y="1903"/>
                  </a:cubicBezTo>
                  <a:cubicBezTo>
                    <a:pt x="0" y="3167"/>
                    <a:pt x="123" y="4486"/>
                    <a:pt x="246" y="5622"/>
                  </a:cubicBezTo>
                  <a:cubicBezTo>
                    <a:pt x="268" y="5829"/>
                    <a:pt x="313" y="6034"/>
                    <a:pt x="485" y="6136"/>
                  </a:cubicBezTo>
                  <a:cubicBezTo>
                    <a:pt x="546" y="6172"/>
                    <a:pt x="608" y="6188"/>
                    <a:pt x="671" y="6188"/>
                  </a:cubicBezTo>
                  <a:cubicBezTo>
                    <a:pt x="872" y="6188"/>
                    <a:pt x="1077" y="6028"/>
                    <a:pt x="1217" y="5829"/>
                  </a:cubicBezTo>
                  <a:cubicBezTo>
                    <a:pt x="1804" y="4997"/>
                    <a:pt x="1872" y="3996"/>
                    <a:pt x="1827" y="3302"/>
                  </a:cubicBezTo>
                  <a:cubicBezTo>
                    <a:pt x="1769" y="2425"/>
                    <a:pt x="1512" y="1576"/>
                    <a:pt x="1264" y="754"/>
                  </a:cubicBezTo>
                  <a:cubicBezTo>
                    <a:pt x="1207" y="566"/>
                    <a:pt x="1143" y="353"/>
                    <a:pt x="990" y="194"/>
                  </a:cubicBezTo>
                  <a:cubicBezTo>
                    <a:pt x="866" y="65"/>
                    <a:pt x="749" y="1"/>
                    <a:pt x="641" y="1"/>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603925" y="1136950"/>
              <a:ext cx="886950" cy="480850"/>
            </a:xfrm>
            <a:custGeom>
              <a:avLst/>
              <a:gdLst/>
              <a:ahLst/>
              <a:cxnLst/>
              <a:rect l="l" t="t" r="r" b="b"/>
              <a:pathLst>
                <a:path w="35478" h="19234" extrusionOk="0">
                  <a:moveTo>
                    <a:pt x="33176" y="147"/>
                  </a:moveTo>
                  <a:cubicBezTo>
                    <a:pt x="33271" y="147"/>
                    <a:pt x="33436" y="248"/>
                    <a:pt x="33669" y="731"/>
                  </a:cubicBezTo>
                  <a:cubicBezTo>
                    <a:pt x="34012" y="1439"/>
                    <a:pt x="34331" y="2175"/>
                    <a:pt x="34640" y="2886"/>
                  </a:cubicBezTo>
                  <a:cubicBezTo>
                    <a:pt x="34798" y="3250"/>
                    <a:pt x="34955" y="3613"/>
                    <a:pt x="35117" y="3974"/>
                  </a:cubicBezTo>
                  <a:cubicBezTo>
                    <a:pt x="35250" y="4270"/>
                    <a:pt x="35359" y="4663"/>
                    <a:pt x="35132" y="4853"/>
                  </a:cubicBezTo>
                  <a:cubicBezTo>
                    <a:pt x="35049" y="4922"/>
                    <a:pt x="34944" y="4946"/>
                    <a:pt x="34826" y="4946"/>
                  </a:cubicBezTo>
                  <a:cubicBezTo>
                    <a:pt x="34718" y="4946"/>
                    <a:pt x="34601" y="4927"/>
                    <a:pt x="34480" y="4904"/>
                  </a:cubicBezTo>
                  <a:cubicBezTo>
                    <a:pt x="33681" y="4750"/>
                    <a:pt x="32878" y="4684"/>
                    <a:pt x="32073" y="4684"/>
                  </a:cubicBezTo>
                  <a:cubicBezTo>
                    <a:pt x="29802" y="4684"/>
                    <a:pt x="27517" y="5203"/>
                    <a:pt x="25289" y="5709"/>
                  </a:cubicBezTo>
                  <a:cubicBezTo>
                    <a:pt x="24580" y="5870"/>
                    <a:pt x="23847" y="6036"/>
                    <a:pt x="23130" y="6183"/>
                  </a:cubicBezTo>
                  <a:cubicBezTo>
                    <a:pt x="22351" y="6341"/>
                    <a:pt x="21555" y="6482"/>
                    <a:pt x="20786" y="6617"/>
                  </a:cubicBezTo>
                  <a:cubicBezTo>
                    <a:pt x="19365" y="6867"/>
                    <a:pt x="17899" y="7127"/>
                    <a:pt x="16483" y="7509"/>
                  </a:cubicBezTo>
                  <a:cubicBezTo>
                    <a:pt x="13908" y="8201"/>
                    <a:pt x="11940" y="9199"/>
                    <a:pt x="10469" y="10559"/>
                  </a:cubicBezTo>
                  <a:cubicBezTo>
                    <a:pt x="8658" y="12232"/>
                    <a:pt x="7677" y="14500"/>
                    <a:pt x="7844" y="16625"/>
                  </a:cubicBezTo>
                  <a:cubicBezTo>
                    <a:pt x="7854" y="16745"/>
                    <a:pt x="7867" y="16868"/>
                    <a:pt x="7879" y="16989"/>
                  </a:cubicBezTo>
                  <a:cubicBezTo>
                    <a:pt x="7930" y="17465"/>
                    <a:pt x="7983" y="17957"/>
                    <a:pt x="7817" y="18397"/>
                  </a:cubicBezTo>
                  <a:cubicBezTo>
                    <a:pt x="7700" y="18705"/>
                    <a:pt x="7395" y="18979"/>
                    <a:pt x="7074" y="19060"/>
                  </a:cubicBezTo>
                  <a:cubicBezTo>
                    <a:pt x="7016" y="19075"/>
                    <a:pt x="6950" y="19086"/>
                    <a:pt x="6879" y="19086"/>
                  </a:cubicBezTo>
                  <a:cubicBezTo>
                    <a:pt x="6755" y="19086"/>
                    <a:pt x="6617" y="19052"/>
                    <a:pt x="6493" y="18946"/>
                  </a:cubicBezTo>
                  <a:cubicBezTo>
                    <a:pt x="6268" y="18752"/>
                    <a:pt x="6209" y="18426"/>
                    <a:pt x="6152" y="18111"/>
                  </a:cubicBezTo>
                  <a:lnTo>
                    <a:pt x="6136" y="18018"/>
                  </a:lnTo>
                  <a:cubicBezTo>
                    <a:pt x="5842" y="16430"/>
                    <a:pt x="4823" y="15019"/>
                    <a:pt x="3408" y="14241"/>
                  </a:cubicBezTo>
                  <a:cubicBezTo>
                    <a:pt x="3122" y="14083"/>
                    <a:pt x="2819" y="13950"/>
                    <a:pt x="2525" y="13821"/>
                  </a:cubicBezTo>
                  <a:cubicBezTo>
                    <a:pt x="2179" y="13669"/>
                    <a:pt x="1821" y="13514"/>
                    <a:pt x="1493" y="13317"/>
                  </a:cubicBezTo>
                  <a:cubicBezTo>
                    <a:pt x="796" y="12897"/>
                    <a:pt x="357" y="12319"/>
                    <a:pt x="287" y="11730"/>
                  </a:cubicBezTo>
                  <a:cubicBezTo>
                    <a:pt x="157" y="10629"/>
                    <a:pt x="1203" y="9758"/>
                    <a:pt x="2128" y="9123"/>
                  </a:cubicBezTo>
                  <a:lnTo>
                    <a:pt x="5083" y="7097"/>
                  </a:lnTo>
                  <a:cubicBezTo>
                    <a:pt x="5683" y="6685"/>
                    <a:pt x="6364" y="6219"/>
                    <a:pt x="7138" y="6157"/>
                  </a:cubicBezTo>
                  <a:cubicBezTo>
                    <a:pt x="7199" y="6153"/>
                    <a:pt x="7259" y="6151"/>
                    <a:pt x="7320" y="6151"/>
                  </a:cubicBezTo>
                  <a:cubicBezTo>
                    <a:pt x="7726" y="6151"/>
                    <a:pt x="8133" y="6251"/>
                    <a:pt x="8528" y="6348"/>
                  </a:cubicBezTo>
                  <a:cubicBezTo>
                    <a:pt x="8934" y="6448"/>
                    <a:pt x="9355" y="6551"/>
                    <a:pt x="9780" y="6551"/>
                  </a:cubicBezTo>
                  <a:lnTo>
                    <a:pt x="9804" y="6551"/>
                  </a:lnTo>
                  <a:cubicBezTo>
                    <a:pt x="11047" y="6540"/>
                    <a:pt x="12028" y="5683"/>
                    <a:pt x="12977" y="4853"/>
                  </a:cubicBezTo>
                  <a:cubicBezTo>
                    <a:pt x="13879" y="4065"/>
                    <a:pt x="14812" y="3250"/>
                    <a:pt x="15959" y="3176"/>
                  </a:cubicBezTo>
                  <a:cubicBezTo>
                    <a:pt x="16016" y="3173"/>
                    <a:pt x="16073" y="3171"/>
                    <a:pt x="16130" y="3171"/>
                  </a:cubicBezTo>
                  <a:cubicBezTo>
                    <a:pt x="16988" y="3171"/>
                    <a:pt x="17800" y="3581"/>
                    <a:pt x="18586" y="3980"/>
                  </a:cubicBezTo>
                  <a:cubicBezTo>
                    <a:pt x="18872" y="4125"/>
                    <a:pt x="19164" y="4272"/>
                    <a:pt x="19457" y="4400"/>
                  </a:cubicBezTo>
                  <a:cubicBezTo>
                    <a:pt x="20623" y="4909"/>
                    <a:pt x="21845" y="5110"/>
                    <a:pt x="23059" y="5110"/>
                  </a:cubicBezTo>
                  <a:cubicBezTo>
                    <a:pt x="25571" y="5110"/>
                    <a:pt x="28048" y="4249"/>
                    <a:pt x="29920" y="3477"/>
                  </a:cubicBezTo>
                  <a:cubicBezTo>
                    <a:pt x="30985" y="3038"/>
                    <a:pt x="32025" y="2496"/>
                    <a:pt x="32437" y="1506"/>
                  </a:cubicBezTo>
                  <a:cubicBezTo>
                    <a:pt x="32486" y="1391"/>
                    <a:pt x="32533" y="1264"/>
                    <a:pt x="32582" y="1134"/>
                  </a:cubicBezTo>
                  <a:cubicBezTo>
                    <a:pt x="32745" y="699"/>
                    <a:pt x="32949" y="157"/>
                    <a:pt x="33172" y="147"/>
                  </a:cubicBezTo>
                  <a:cubicBezTo>
                    <a:pt x="33173" y="147"/>
                    <a:pt x="33175" y="147"/>
                    <a:pt x="33176" y="147"/>
                  </a:cubicBezTo>
                  <a:close/>
                  <a:moveTo>
                    <a:pt x="33178" y="0"/>
                  </a:moveTo>
                  <a:cubicBezTo>
                    <a:pt x="33175" y="0"/>
                    <a:pt x="33171" y="1"/>
                    <a:pt x="33167" y="1"/>
                  </a:cubicBezTo>
                  <a:cubicBezTo>
                    <a:pt x="32847" y="15"/>
                    <a:pt x="32643" y="558"/>
                    <a:pt x="32446" y="1083"/>
                  </a:cubicBezTo>
                  <a:cubicBezTo>
                    <a:pt x="32398" y="1212"/>
                    <a:pt x="32351" y="1339"/>
                    <a:pt x="32302" y="1452"/>
                  </a:cubicBezTo>
                  <a:cubicBezTo>
                    <a:pt x="31909" y="2392"/>
                    <a:pt x="30899" y="2917"/>
                    <a:pt x="29865" y="3343"/>
                  </a:cubicBezTo>
                  <a:cubicBezTo>
                    <a:pt x="27230" y="4429"/>
                    <a:pt x="24989" y="4968"/>
                    <a:pt x="23036" y="4968"/>
                  </a:cubicBezTo>
                  <a:cubicBezTo>
                    <a:pt x="21748" y="4968"/>
                    <a:pt x="20585" y="4733"/>
                    <a:pt x="19517" y="4267"/>
                  </a:cubicBezTo>
                  <a:cubicBezTo>
                    <a:pt x="19228" y="4141"/>
                    <a:pt x="18936" y="3994"/>
                    <a:pt x="18654" y="3851"/>
                  </a:cubicBezTo>
                  <a:cubicBezTo>
                    <a:pt x="17852" y="3445"/>
                    <a:pt x="17024" y="3026"/>
                    <a:pt x="16131" y="3026"/>
                  </a:cubicBezTo>
                  <a:cubicBezTo>
                    <a:pt x="16071" y="3026"/>
                    <a:pt x="16011" y="3028"/>
                    <a:pt x="15951" y="3032"/>
                  </a:cubicBezTo>
                  <a:cubicBezTo>
                    <a:pt x="14752" y="3109"/>
                    <a:pt x="13802" y="3940"/>
                    <a:pt x="12881" y="4745"/>
                  </a:cubicBezTo>
                  <a:cubicBezTo>
                    <a:pt x="11910" y="5593"/>
                    <a:pt x="10991" y="6395"/>
                    <a:pt x="9804" y="6406"/>
                  </a:cubicBezTo>
                  <a:cubicBezTo>
                    <a:pt x="9800" y="6406"/>
                    <a:pt x="9796" y="6406"/>
                    <a:pt x="9792" y="6406"/>
                  </a:cubicBezTo>
                  <a:cubicBezTo>
                    <a:pt x="9383" y="6406"/>
                    <a:pt x="8967" y="6304"/>
                    <a:pt x="8566" y="6206"/>
                  </a:cubicBezTo>
                  <a:cubicBezTo>
                    <a:pt x="8161" y="6106"/>
                    <a:pt x="7743" y="6003"/>
                    <a:pt x="7319" y="6003"/>
                  </a:cubicBezTo>
                  <a:cubicBezTo>
                    <a:pt x="7255" y="6003"/>
                    <a:pt x="7191" y="6006"/>
                    <a:pt x="7127" y="6011"/>
                  </a:cubicBezTo>
                  <a:cubicBezTo>
                    <a:pt x="6314" y="6077"/>
                    <a:pt x="5587" y="6576"/>
                    <a:pt x="5001" y="6977"/>
                  </a:cubicBezTo>
                  <a:lnTo>
                    <a:pt x="2046" y="9003"/>
                  </a:lnTo>
                  <a:cubicBezTo>
                    <a:pt x="1085" y="9661"/>
                    <a:pt x="1" y="10569"/>
                    <a:pt x="141" y="11747"/>
                  </a:cubicBezTo>
                  <a:cubicBezTo>
                    <a:pt x="244" y="12617"/>
                    <a:pt x="985" y="13183"/>
                    <a:pt x="1417" y="13443"/>
                  </a:cubicBezTo>
                  <a:cubicBezTo>
                    <a:pt x="1752" y="13647"/>
                    <a:pt x="2115" y="13805"/>
                    <a:pt x="2466" y="13958"/>
                  </a:cubicBezTo>
                  <a:cubicBezTo>
                    <a:pt x="2756" y="14085"/>
                    <a:pt x="3056" y="14216"/>
                    <a:pt x="3338" y="14371"/>
                  </a:cubicBezTo>
                  <a:cubicBezTo>
                    <a:pt x="4713" y="15126"/>
                    <a:pt x="5706" y="16502"/>
                    <a:pt x="5991" y="18045"/>
                  </a:cubicBezTo>
                  <a:lnTo>
                    <a:pt x="6008" y="18137"/>
                  </a:lnTo>
                  <a:cubicBezTo>
                    <a:pt x="6067" y="18462"/>
                    <a:pt x="6132" y="18829"/>
                    <a:pt x="6398" y="19057"/>
                  </a:cubicBezTo>
                  <a:cubicBezTo>
                    <a:pt x="6533" y="19174"/>
                    <a:pt x="6701" y="19234"/>
                    <a:pt x="6883" y="19234"/>
                  </a:cubicBezTo>
                  <a:cubicBezTo>
                    <a:pt x="6956" y="19234"/>
                    <a:pt x="7032" y="19223"/>
                    <a:pt x="7112" y="19206"/>
                  </a:cubicBezTo>
                  <a:cubicBezTo>
                    <a:pt x="7482" y="19112"/>
                    <a:pt x="7822" y="18809"/>
                    <a:pt x="7957" y="18453"/>
                  </a:cubicBezTo>
                  <a:cubicBezTo>
                    <a:pt x="8135" y="17981"/>
                    <a:pt x="8081" y="17470"/>
                    <a:pt x="8028" y="16976"/>
                  </a:cubicBezTo>
                  <a:cubicBezTo>
                    <a:pt x="8015" y="16854"/>
                    <a:pt x="8002" y="16735"/>
                    <a:pt x="7993" y="16616"/>
                  </a:cubicBezTo>
                  <a:cubicBezTo>
                    <a:pt x="7829" y="14535"/>
                    <a:pt x="8793" y="12313"/>
                    <a:pt x="10571" y="10669"/>
                  </a:cubicBezTo>
                  <a:cubicBezTo>
                    <a:pt x="12025" y="9327"/>
                    <a:pt x="13971" y="8340"/>
                    <a:pt x="16524" y="7653"/>
                  </a:cubicBezTo>
                  <a:cubicBezTo>
                    <a:pt x="17933" y="7272"/>
                    <a:pt x="19397" y="7015"/>
                    <a:pt x="20813" y="6764"/>
                  </a:cubicBezTo>
                  <a:cubicBezTo>
                    <a:pt x="21584" y="6628"/>
                    <a:pt x="22381" y="6487"/>
                    <a:pt x="23161" y="6328"/>
                  </a:cubicBezTo>
                  <a:cubicBezTo>
                    <a:pt x="23881" y="6181"/>
                    <a:pt x="24615" y="6015"/>
                    <a:pt x="25324" y="5854"/>
                  </a:cubicBezTo>
                  <a:cubicBezTo>
                    <a:pt x="27545" y="5350"/>
                    <a:pt x="29820" y="4833"/>
                    <a:pt x="32077" y="4833"/>
                  </a:cubicBezTo>
                  <a:cubicBezTo>
                    <a:pt x="32873" y="4833"/>
                    <a:pt x="33667" y="4897"/>
                    <a:pt x="34455" y="5049"/>
                  </a:cubicBezTo>
                  <a:cubicBezTo>
                    <a:pt x="34560" y="5069"/>
                    <a:pt x="34691" y="5094"/>
                    <a:pt x="34823" y="5094"/>
                  </a:cubicBezTo>
                  <a:cubicBezTo>
                    <a:pt x="34966" y="5094"/>
                    <a:pt x="35112" y="5065"/>
                    <a:pt x="35229" y="4968"/>
                  </a:cubicBezTo>
                  <a:cubicBezTo>
                    <a:pt x="35469" y="4767"/>
                    <a:pt x="35478" y="4413"/>
                    <a:pt x="35255" y="3914"/>
                  </a:cubicBezTo>
                  <a:cubicBezTo>
                    <a:pt x="35093" y="3553"/>
                    <a:pt x="34936" y="3191"/>
                    <a:pt x="34778" y="2828"/>
                  </a:cubicBezTo>
                  <a:cubicBezTo>
                    <a:pt x="34468" y="2115"/>
                    <a:pt x="34148" y="1378"/>
                    <a:pt x="33805" y="668"/>
                  </a:cubicBezTo>
                  <a:cubicBezTo>
                    <a:pt x="33584" y="213"/>
                    <a:pt x="33381" y="0"/>
                    <a:pt x="33178"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647075" y="1246450"/>
              <a:ext cx="403775" cy="260500"/>
            </a:xfrm>
            <a:custGeom>
              <a:avLst/>
              <a:gdLst/>
              <a:ahLst/>
              <a:cxnLst/>
              <a:rect l="l" t="t" r="r" b="b"/>
              <a:pathLst>
                <a:path w="16151" h="10420" extrusionOk="0">
                  <a:moveTo>
                    <a:pt x="14857" y="149"/>
                  </a:moveTo>
                  <a:cubicBezTo>
                    <a:pt x="15308" y="149"/>
                    <a:pt x="15746" y="323"/>
                    <a:pt x="15832" y="697"/>
                  </a:cubicBezTo>
                  <a:cubicBezTo>
                    <a:pt x="15980" y="1334"/>
                    <a:pt x="15039" y="1706"/>
                    <a:pt x="14748" y="1805"/>
                  </a:cubicBezTo>
                  <a:cubicBezTo>
                    <a:pt x="14526" y="1881"/>
                    <a:pt x="14303" y="1956"/>
                    <a:pt x="14079" y="2031"/>
                  </a:cubicBezTo>
                  <a:cubicBezTo>
                    <a:pt x="12393" y="2597"/>
                    <a:pt x="10648" y="3184"/>
                    <a:pt x="9106" y="4125"/>
                  </a:cubicBezTo>
                  <a:cubicBezTo>
                    <a:pt x="7115" y="5343"/>
                    <a:pt x="5792" y="7010"/>
                    <a:pt x="5381" y="8820"/>
                  </a:cubicBezTo>
                  <a:cubicBezTo>
                    <a:pt x="5365" y="8887"/>
                    <a:pt x="5352" y="8954"/>
                    <a:pt x="5337" y="9022"/>
                  </a:cubicBezTo>
                  <a:cubicBezTo>
                    <a:pt x="5274" y="9328"/>
                    <a:pt x="5208" y="9645"/>
                    <a:pt x="5035" y="9899"/>
                  </a:cubicBezTo>
                  <a:cubicBezTo>
                    <a:pt x="4890" y="10113"/>
                    <a:pt x="4632" y="10273"/>
                    <a:pt x="4389" y="10273"/>
                  </a:cubicBezTo>
                  <a:cubicBezTo>
                    <a:pt x="4298" y="10273"/>
                    <a:pt x="4209" y="10250"/>
                    <a:pt x="4129" y="10200"/>
                  </a:cubicBezTo>
                  <a:cubicBezTo>
                    <a:pt x="3826" y="10012"/>
                    <a:pt x="3851" y="9640"/>
                    <a:pt x="3877" y="9211"/>
                  </a:cubicBezTo>
                  <a:cubicBezTo>
                    <a:pt x="3900" y="8857"/>
                    <a:pt x="3924" y="8494"/>
                    <a:pt x="3755" y="8199"/>
                  </a:cubicBezTo>
                  <a:cubicBezTo>
                    <a:pt x="3541" y="7824"/>
                    <a:pt x="3119" y="7719"/>
                    <a:pt x="2686" y="7719"/>
                  </a:cubicBezTo>
                  <a:cubicBezTo>
                    <a:pt x="2438" y="7719"/>
                    <a:pt x="2185" y="7752"/>
                    <a:pt x="1964" y="7791"/>
                  </a:cubicBezTo>
                  <a:cubicBezTo>
                    <a:pt x="1854" y="7810"/>
                    <a:pt x="1655" y="7839"/>
                    <a:pt x="1433" y="7839"/>
                  </a:cubicBezTo>
                  <a:cubicBezTo>
                    <a:pt x="1030" y="7839"/>
                    <a:pt x="552" y="7745"/>
                    <a:pt x="405" y="7332"/>
                  </a:cubicBezTo>
                  <a:cubicBezTo>
                    <a:pt x="179" y="6705"/>
                    <a:pt x="934" y="6236"/>
                    <a:pt x="1599" y="5824"/>
                  </a:cubicBezTo>
                  <a:cubicBezTo>
                    <a:pt x="1850" y="5669"/>
                    <a:pt x="2085" y="5523"/>
                    <a:pt x="2242" y="5382"/>
                  </a:cubicBezTo>
                  <a:cubicBezTo>
                    <a:pt x="3212" y="4505"/>
                    <a:pt x="4188" y="3701"/>
                    <a:pt x="5460" y="3520"/>
                  </a:cubicBezTo>
                  <a:cubicBezTo>
                    <a:pt x="5686" y="3487"/>
                    <a:pt x="5916" y="3476"/>
                    <a:pt x="6146" y="3476"/>
                  </a:cubicBezTo>
                  <a:cubicBezTo>
                    <a:pt x="6385" y="3476"/>
                    <a:pt x="6624" y="3488"/>
                    <a:pt x="6859" y="3499"/>
                  </a:cubicBezTo>
                  <a:cubicBezTo>
                    <a:pt x="7096" y="3511"/>
                    <a:pt x="7338" y="3523"/>
                    <a:pt x="7579" y="3523"/>
                  </a:cubicBezTo>
                  <a:cubicBezTo>
                    <a:pt x="7834" y="3523"/>
                    <a:pt x="8089" y="3509"/>
                    <a:pt x="8341" y="3469"/>
                  </a:cubicBezTo>
                  <a:cubicBezTo>
                    <a:pt x="9526" y="3280"/>
                    <a:pt x="10517" y="2531"/>
                    <a:pt x="11473" y="1805"/>
                  </a:cubicBezTo>
                  <a:cubicBezTo>
                    <a:pt x="12444" y="1070"/>
                    <a:pt x="13448" y="309"/>
                    <a:pt x="14637" y="162"/>
                  </a:cubicBezTo>
                  <a:cubicBezTo>
                    <a:pt x="14709" y="153"/>
                    <a:pt x="14783" y="149"/>
                    <a:pt x="14857" y="149"/>
                  </a:cubicBezTo>
                  <a:close/>
                  <a:moveTo>
                    <a:pt x="14851" y="1"/>
                  </a:moveTo>
                  <a:cubicBezTo>
                    <a:pt x="14773" y="1"/>
                    <a:pt x="14695" y="5"/>
                    <a:pt x="14619" y="15"/>
                  </a:cubicBezTo>
                  <a:cubicBezTo>
                    <a:pt x="13390" y="167"/>
                    <a:pt x="12371" y="940"/>
                    <a:pt x="11384" y="1686"/>
                  </a:cubicBezTo>
                  <a:cubicBezTo>
                    <a:pt x="10441" y="2402"/>
                    <a:pt x="9466" y="3141"/>
                    <a:pt x="8318" y="3324"/>
                  </a:cubicBezTo>
                  <a:cubicBezTo>
                    <a:pt x="8075" y="3362"/>
                    <a:pt x="7827" y="3375"/>
                    <a:pt x="7578" y="3375"/>
                  </a:cubicBezTo>
                  <a:cubicBezTo>
                    <a:pt x="7340" y="3375"/>
                    <a:pt x="7101" y="3363"/>
                    <a:pt x="6866" y="3352"/>
                  </a:cubicBezTo>
                  <a:cubicBezTo>
                    <a:pt x="6629" y="3341"/>
                    <a:pt x="6387" y="3329"/>
                    <a:pt x="6143" y="3329"/>
                  </a:cubicBezTo>
                  <a:cubicBezTo>
                    <a:pt x="5909" y="3329"/>
                    <a:pt x="5673" y="3340"/>
                    <a:pt x="5440" y="3373"/>
                  </a:cubicBezTo>
                  <a:cubicBezTo>
                    <a:pt x="4127" y="3561"/>
                    <a:pt x="3131" y="4378"/>
                    <a:pt x="2144" y="5272"/>
                  </a:cubicBezTo>
                  <a:cubicBezTo>
                    <a:pt x="1999" y="5405"/>
                    <a:pt x="1767" y="5548"/>
                    <a:pt x="1524" y="5699"/>
                  </a:cubicBezTo>
                  <a:cubicBezTo>
                    <a:pt x="845" y="6120"/>
                    <a:pt x="0" y="6642"/>
                    <a:pt x="266" y="7382"/>
                  </a:cubicBezTo>
                  <a:cubicBezTo>
                    <a:pt x="444" y="7877"/>
                    <a:pt x="992" y="7986"/>
                    <a:pt x="1440" y="7986"/>
                  </a:cubicBezTo>
                  <a:cubicBezTo>
                    <a:pt x="1671" y="7986"/>
                    <a:pt x="1876" y="7957"/>
                    <a:pt x="1990" y="7937"/>
                  </a:cubicBezTo>
                  <a:cubicBezTo>
                    <a:pt x="2204" y="7899"/>
                    <a:pt x="2448" y="7865"/>
                    <a:pt x="2686" y="7865"/>
                  </a:cubicBezTo>
                  <a:cubicBezTo>
                    <a:pt x="3075" y="7865"/>
                    <a:pt x="3446" y="7957"/>
                    <a:pt x="3627" y="8272"/>
                  </a:cubicBezTo>
                  <a:cubicBezTo>
                    <a:pt x="3774" y="8529"/>
                    <a:pt x="3753" y="8870"/>
                    <a:pt x="3730" y="9202"/>
                  </a:cubicBezTo>
                  <a:cubicBezTo>
                    <a:pt x="3702" y="9637"/>
                    <a:pt x="3672" y="10089"/>
                    <a:pt x="4050" y="10325"/>
                  </a:cubicBezTo>
                  <a:cubicBezTo>
                    <a:pt x="4155" y="10391"/>
                    <a:pt x="4270" y="10419"/>
                    <a:pt x="4385" y="10419"/>
                  </a:cubicBezTo>
                  <a:cubicBezTo>
                    <a:pt x="4681" y="10419"/>
                    <a:pt x="4987" y="10233"/>
                    <a:pt x="5156" y="9981"/>
                  </a:cubicBezTo>
                  <a:cubicBezTo>
                    <a:pt x="5344" y="9702"/>
                    <a:pt x="5414" y="9372"/>
                    <a:pt x="5481" y="9051"/>
                  </a:cubicBezTo>
                  <a:cubicBezTo>
                    <a:pt x="5494" y="8984"/>
                    <a:pt x="5508" y="8917"/>
                    <a:pt x="5523" y="8851"/>
                  </a:cubicBezTo>
                  <a:cubicBezTo>
                    <a:pt x="6065" y="6462"/>
                    <a:pt x="8048" y="4944"/>
                    <a:pt x="9182" y="4250"/>
                  </a:cubicBezTo>
                  <a:cubicBezTo>
                    <a:pt x="10709" y="3319"/>
                    <a:pt x="12446" y="2734"/>
                    <a:pt x="14125" y="2170"/>
                  </a:cubicBezTo>
                  <a:cubicBezTo>
                    <a:pt x="14349" y="2096"/>
                    <a:pt x="14572" y="2021"/>
                    <a:pt x="14794" y="1944"/>
                  </a:cubicBezTo>
                  <a:cubicBezTo>
                    <a:pt x="15115" y="1835"/>
                    <a:pt x="16150" y="1420"/>
                    <a:pt x="15976" y="664"/>
                  </a:cubicBezTo>
                  <a:cubicBezTo>
                    <a:pt x="15872" y="211"/>
                    <a:pt x="15364" y="1"/>
                    <a:pt x="14851" y="1"/>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2129082" y="715483"/>
            <a:ext cx="3475090" cy="5277261"/>
            <a:chOff x="1962725" y="422100"/>
            <a:chExt cx="1592325" cy="2418100"/>
          </a:xfrm>
        </p:grpSpPr>
        <p:sp>
          <p:nvSpPr>
            <p:cNvPr id="32" name="Google Shape;32;p2"/>
            <p:cNvSpPr/>
            <p:nvPr/>
          </p:nvSpPr>
          <p:spPr>
            <a:xfrm>
              <a:off x="3218150" y="2758150"/>
              <a:ext cx="49375" cy="28550"/>
            </a:xfrm>
            <a:custGeom>
              <a:avLst/>
              <a:gdLst/>
              <a:ahLst/>
              <a:cxnLst/>
              <a:rect l="l" t="t" r="r" b="b"/>
              <a:pathLst>
                <a:path w="1975" h="1142" extrusionOk="0">
                  <a:moveTo>
                    <a:pt x="925" y="118"/>
                  </a:moveTo>
                  <a:cubicBezTo>
                    <a:pt x="729" y="0"/>
                    <a:pt x="465" y="12"/>
                    <a:pt x="280" y="146"/>
                  </a:cubicBezTo>
                  <a:cubicBezTo>
                    <a:pt x="96" y="280"/>
                    <a:pt x="1" y="530"/>
                    <a:pt x="48" y="753"/>
                  </a:cubicBezTo>
                  <a:cubicBezTo>
                    <a:pt x="535" y="1141"/>
                    <a:pt x="1302" y="1108"/>
                    <a:pt x="1755" y="680"/>
                  </a:cubicBezTo>
                  <a:cubicBezTo>
                    <a:pt x="1873" y="568"/>
                    <a:pt x="1974" y="407"/>
                    <a:pt x="1930" y="249"/>
                  </a:cubicBezTo>
                  <a:cubicBezTo>
                    <a:pt x="1878" y="74"/>
                    <a:pt x="1670" y="0"/>
                    <a:pt x="1489" y="0"/>
                  </a:cubicBezTo>
                  <a:cubicBezTo>
                    <a:pt x="1309" y="1"/>
                    <a:pt x="1126" y="51"/>
                    <a:pt x="950" y="12"/>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065575" y="1803150"/>
              <a:ext cx="72500" cy="29275"/>
            </a:xfrm>
            <a:custGeom>
              <a:avLst/>
              <a:gdLst/>
              <a:ahLst/>
              <a:cxnLst/>
              <a:rect l="l" t="t" r="r" b="b"/>
              <a:pathLst>
                <a:path w="2900" h="1171" extrusionOk="0">
                  <a:moveTo>
                    <a:pt x="575" y="95"/>
                  </a:moveTo>
                  <a:cubicBezTo>
                    <a:pt x="1353" y="116"/>
                    <a:pt x="2126" y="329"/>
                    <a:pt x="2805" y="709"/>
                  </a:cubicBezTo>
                  <a:cubicBezTo>
                    <a:pt x="2849" y="733"/>
                    <a:pt x="2900" y="773"/>
                    <a:pt x="2888" y="823"/>
                  </a:cubicBezTo>
                  <a:cubicBezTo>
                    <a:pt x="2877" y="864"/>
                    <a:pt x="2830" y="882"/>
                    <a:pt x="2789" y="892"/>
                  </a:cubicBezTo>
                  <a:cubicBezTo>
                    <a:pt x="1892" y="1110"/>
                    <a:pt x="959" y="1170"/>
                    <a:pt x="44" y="1071"/>
                  </a:cubicBezTo>
                  <a:cubicBezTo>
                    <a:pt x="1" y="941"/>
                    <a:pt x="143" y="818"/>
                    <a:pt x="278" y="799"/>
                  </a:cubicBezTo>
                  <a:cubicBezTo>
                    <a:pt x="414" y="782"/>
                    <a:pt x="555" y="821"/>
                    <a:pt x="688" y="791"/>
                  </a:cubicBezTo>
                  <a:cubicBezTo>
                    <a:pt x="822" y="762"/>
                    <a:pt x="946" y="607"/>
                    <a:pt x="871" y="492"/>
                  </a:cubicBezTo>
                  <a:cubicBezTo>
                    <a:pt x="761" y="496"/>
                    <a:pt x="648" y="497"/>
                    <a:pt x="547" y="451"/>
                  </a:cubicBezTo>
                  <a:cubicBezTo>
                    <a:pt x="446" y="406"/>
                    <a:pt x="365" y="300"/>
                    <a:pt x="380" y="190"/>
                  </a:cubicBezTo>
                  <a:cubicBezTo>
                    <a:pt x="396" y="81"/>
                    <a:pt x="539" y="0"/>
                    <a:pt x="624" y="7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140600" y="1818775"/>
              <a:ext cx="26200" cy="15075"/>
            </a:xfrm>
            <a:custGeom>
              <a:avLst/>
              <a:gdLst/>
              <a:ahLst/>
              <a:cxnLst/>
              <a:rect l="l" t="t" r="r" b="b"/>
              <a:pathLst>
                <a:path w="1048" h="603" extrusionOk="0">
                  <a:moveTo>
                    <a:pt x="879" y="152"/>
                  </a:moveTo>
                  <a:cubicBezTo>
                    <a:pt x="628" y="65"/>
                    <a:pt x="342" y="85"/>
                    <a:pt x="107" y="209"/>
                  </a:cubicBezTo>
                  <a:cubicBezTo>
                    <a:pt x="69" y="230"/>
                    <a:pt x="28" y="258"/>
                    <a:pt x="18" y="302"/>
                  </a:cubicBezTo>
                  <a:cubicBezTo>
                    <a:pt x="0" y="377"/>
                    <a:pt x="87" y="432"/>
                    <a:pt x="159" y="459"/>
                  </a:cubicBezTo>
                  <a:cubicBezTo>
                    <a:pt x="357" y="535"/>
                    <a:pt x="583" y="602"/>
                    <a:pt x="777" y="513"/>
                  </a:cubicBezTo>
                  <a:cubicBezTo>
                    <a:pt x="970" y="424"/>
                    <a:pt x="1047" y="103"/>
                    <a:pt x="861" y="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946075" y="1760675"/>
              <a:ext cx="122150" cy="50475"/>
            </a:xfrm>
            <a:custGeom>
              <a:avLst/>
              <a:gdLst/>
              <a:ahLst/>
              <a:cxnLst/>
              <a:rect l="l" t="t" r="r" b="b"/>
              <a:pathLst>
                <a:path w="4886" h="2019" extrusionOk="0">
                  <a:moveTo>
                    <a:pt x="3528" y="1951"/>
                  </a:moveTo>
                  <a:cubicBezTo>
                    <a:pt x="3426" y="1936"/>
                    <a:pt x="3319" y="1913"/>
                    <a:pt x="3247" y="1839"/>
                  </a:cubicBezTo>
                  <a:cubicBezTo>
                    <a:pt x="3154" y="1744"/>
                    <a:pt x="3147" y="1591"/>
                    <a:pt x="3075" y="1481"/>
                  </a:cubicBezTo>
                  <a:cubicBezTo>
                    <a:pt x="2919" y="1238"/>
                    <a:pt x="2565" y="1289"/>
                    <a:pt x="2282" y="1239"/>
                  </a:cubicBezTo>
                  <a:cubicBezTo>
                    <a:pt x="1991" y="1189"/>
                    <a:pt x="1740" y="1011"/>
                    <a:pt x="1480" y="869"/>
                  </a:cubicBezTo>
                  <a:cubicBezTo>
                    <a:pt x="1219" y="729"/>
                    <a:pt x="910" y="620"/>
                    <a:pt x="633" y="723"/>
                  </a:cubicBezTo>
                  <a:cubicBezTo>
                    <a:pt x="440" y="795"/>
                    <a:pt x="179" y="940"/>
                    <a:pt x="76" y="761"/>
                  </a:cubicBezTo>
                  <a:cubicBezTo>
                    <a:pt x="1" y="632"/>
                    <a:pt x="130" y="471"/>
                    <a:pt x="272" y="427"/>
                  </a:cubicBezTo>
                  <a:cubicBezTo>
                    <a:pt x="412" y="383"/>
                    <a:pt x="568" y="402"/>
                    <a:pt x="706" y="351"/>
                  </a:cubicBezTo>
                  <a:cubicBezTo>
                    <a:pt x="932" y="267"/>
                    <a:pt x="1088" y="7"/>
                    <a:pt x="1330" y="4"/>
                  </a:cubicBezTo>
                  <a:cubicBezTo>
                    <a:pt x="1593" y="0"/>
                    <a:pt x="1760" y="303"/>
                    <a:pt x="2014" y="378"/>
                  </a:cubicBezTo>
                  <a:cubicBezTo>
                    <a:pt x="2166" y="422"/>
                    <a:pt x="2327" y="378"/>
                    <a:pt x="2485" y="372"/>
                  </a:cubicBezTo>
                  <a:cubicBezTo>
                    <a:pt x="2903" y="355"/>
                    <a:pt x="3281" y="603"/>
                    <a:pt x="3625" y="841"/>
                  </a:cubicBezTo>
                  <a:lnTo>
                    <a:pt x="4751" y="1619"/>
                  </a:lnTo>
                  <a:cubicBezTo>
                    <a:pt x="4784" y="1642"/>
                    <a:pt x="4819" y="1666"/>
                    <a:pt x="4840" y="1702"/>
                  </a:cubicBezTo>
                  <a:cubicBezTo>
                    <a:pt x="4886" y="1781"/>
                    <a:pt x="4840" y="1889"/>
                    <a:pt x="4763" y="1941"/>
                  </a:cubicBezTo>
                  <a:cubicBezTo>
                    <a:pt x="4688" y="1992"/>
                    <a:pt x="4591" y="2002"/>
                    <a:pt x="4499" y="2006"/>
                  </a:cubicBezTo>
                  <a:cubicBezTo>
                    <a:pt x="4174" y="2018"/>
                    <a:pt x="3848" y="2002"/>
                    <a:pt x="3528" y="195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017925" y="1821550"/>
              <a:ext cx="20525" cy="14275"/>
            </a:xfrm>
            <a:custGeom>
              <a:avLst/>
              <a:gdLst/>
              <a:ahLst/>
              <a:cxnLst/>
              <a:rect l="l" t="t" r="r" b="b"/>
              <a:pathLst>
                <a:path w="821" h="571" extrusionOk="0">
                  <a:moveTo>
                    <a:pt x="5" y="206"/>
                  </a:moveTo>
                  <a:cubicBezTo>
                    <a:pt x="120" y="62"/>
                    <a:pt x="326" y="0"/>
                    <a:pt x="501" y="57"/>
                  </a:cubicBezTo>
                  <a:cubicBezTo>
                    <a:pt x="677" y="114"/>
                    <a:pt x="809" y="284"/>
                    <a:pt x="820" y="470"/>
                  </a:cubicBezTo>
                  <a:cubicBezTo>
                    <a:pt x="542" y="571"/>
                    <a:pt x="206" y="495"/>
                    <a:pt x="0" y="28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873700" y="718825"/>
              <a:ext cx="368900" cy="399900"/>
            </a:xfrm>
            <a:custGeom>
              <a:avLst/>
              <a:gdLst/>
              <a:ahLst/>
              <a:cxnLst/>
              <a:rect l="l" t="t" r="r" b="b"/>
              <a:pathLst>
                <a:path w="14756" h="15996" extrusionOk="0">
                  <a:moveTo>
                    <a:pt x="1284" y="368"/>
                  </a:moveTo>
                  <a:cubicBezTo>
                    <a:pt x="826" y="1199"/>
                    <a:pt x="1" y="3789"/>
                    <a:pt x="549" y="4437"/>
                  </a:cubicBezTo>
                  <a:cubicBezTo>
                    <a:pt x="1099" y="5084"/>
                    <a:pt x="1558" y="6008"/>
                    <a:pt x="3116" y="6101"/>
                  </a:cubicBezTo>
                  <a:cubicBezTo>
                    <a:pt x="4674" y="6194"/>
                    <a:pt x="5500" y="5825"/>
                    <a:pt x="6140" y="6379"/>
                  </a:cubicBezTo>
                  <a:cubicBezTo>
                    <a:pt x="6781" y="6934"/>
                    <a:pt x="9624" y="8968"/>
                    <a:pt x="8341" y="10355"/>
                  </a:cubicBezTo>
                  <a:cubicBezTo>
                    <a:pt x="7058" y="11742"/>
                    <a:pt x="4436" y="13838"/>
                    <a:pt x="6508" y="13406"/>
                  </a:cubicBezTo>
                  <a:cubicBezTo>
                    <a:pt x="9167" y="12852"/>
                    <a:pt x="10449" y="15996"/>
                    <a:pt x="11273" y="15719"/>
                  </a:cubicBezTo>
                  <a:cubicBezTo>
                    <a:pt x="12099" y="15442"/>
                    <a:pt x="12373" y="14147"/>
                    <a:pt x="11640" y="12852"/>
                  </a:cubicBezTo>
                  <a:cubicBezTo>
                    <a:pt x="10906" y="11557"/>
                    <a:pt x="10999" y="10078"/>
                    <a:pt x="11732" y="10909"/>
                  </a:cubicBezTo>
                  <a:cubicBezTo>
                    <a:pt x="12465" y="11742"/>
                    <a:pt x="14756" y="11835"/>
                    <a:pt x="12649" y="9524"/>
                  </a:cubicBezTo>
                  <a:cubicBezTo>
                    <a:pt x="10540" y="7210"/>
                    <a:pt x="10999" y="6101"/>
                    <a:pt x="10082" y="5362"/>
                  </a:cubicBezTo>
                  <a:cubicBezTo>
                    <a:pt x="9165" y="4623"/>
                    <a:pt x="7516" y="3050"/>
                    <a:pt x="6783" y="2312"/>
                  </a:cubicBezTo>
                  <a:cubicBezTo>
                    <a:pt x="6049" y="1571"/>
                    <a:pt x="6417" y="1849"/>
                    <a:pt x="5042" y="925"/>
                  </a:cubicBezTo>
                  <a:cubicBezTo>
                    <a:pt x="3667" y="0"/>
                    <a:pt x="2750" y="184"/>
                    <a:pt x="2658" y="647"/>
                  </a:cubicBezTo>
                  <a:cubicBezTo>
                    <a:pt x="2566" y="1111"/>
                    <a:pt x="2109" y="554"/>
                    <a:pt x="1833" y="463"/>
                  </a:cubicBezTo>
                  <a:cubicBezTo>
                    <a:pt x="1559" y="368"/>
                    <a:pt x="1284" y="368"/>
                    <a:pt x="1284" y="368"/>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461875" y="703275"/>
              <a:ext cx="157525" cy="147275"/>
            </a:xfrm>
            <a:custGeom>
              <a:avLst/>
              <a:gdLst/>
              <a:ahLst/>
              <a:cxnLst/>
              <a:rect l="l" t="t" r="r" b="b"/>
              <a:pathLst>
                <a:path w="6301" h="5891" extrusionOk="0">
                  <a:moveTo>
                    <a:pt x="1237" y="16"/>
                  </a:moveTo>
                  <a:cubicBezTo>
                    <a:pt x="852" y="25"/>
                    <a:pt x="533" y="311"/>
                    <a:pt x="472" y="695"/>
                  </a:cubicBezTo>
                  <a:cubicBezTo>
                    <a:pt x="327" y="1614"/>
                    <a:pt x="0" y="3208"/>
                    <a:pt x="343" y="3764"/>
                  </a:cubicBezTo>
                  <a:cubicBezTo>
                    <a:pt x="801" y="4504"/>
                    <a:pt x="1260" y="5891"/>
                    <a:pt x="1993" y="4965"/>
                  </a:cubicBezTo>
                  <a:cubicBezTo>
                    <a:pt x="2726" y="4041"/>
                    <a:pt x="2634" y="2839"/>
                    <a:pt x="3276" y="2561"/>
                  </a:cubicBezTo>
                  <a:cubicBezTo>
                    <a:pt x="3917" y="2285"/>
                    <a:pt x="6300" y="1266"/>
                    <a:pt x="4376" y="528"/>
                  </a:cubicBezTo>
                  <a:cubicBezTo>
                    <a:pt x="3173" y="65"/>
                    <a:pt x="1969" y="0"/>
                    <a:pt x="1237" y="1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541475" y="709525"/>
              <a:ext cx="222275" cy="231200"/>
            </a:xfrm>
            <a:custGeom>
              <a:avLst/>
              <a:gdLst/>
              <a:ahLst/>
              <a:cxnLst/>
              <a:rect l="l" t="t" r="r" b="b"/>
              <a:pathLst>
                <a:path w="8891" h="9248" extrusionOk="0">
                  <a:moveTo>
                    <a:pt x="459" y="2496"/>
                  </a:moveTo>
                  <a:cubicBezTo>
                    <a:pt x="92" y="3144"/>
                    <a:pt x="0" y="4068"/>
                    <a:pt x="367" y="4161"/>
                  </a:cubicBezTo>
                  <a:cubicBezTo>
                    <a:pt x="733" y="4254"/>
                    <a:pt x="459" y="4809"/>
                    <a:pt x="549" y="5178"/>
                  </a:cubicBezTo>
                  <a:cubicBezTo>
                    <a:pt x="641" y="5549"/>
                    <a:pt x="1375" y="5456"/>
                    <a:pt x="2107" y="5456"/>
                  </a:cubicBezTo>
                  <a:cubicBezTo>
                    <a:pt x="2842" y="5456"/>
                    <a:pt x="3849" y="5826"/>
                    <a:pt x="2657" y="6104"/>
                  </a:cubicBezTo>
                  <a:cubicBezTo>
                    <a:pt x="1466" y="6380"/>
                    <a:pt x="641" y="6473"/>
                    <a:pt x="1374" y="7121"/>
                  </a:cubicBezTo>
                  <a:cubicBezTo>
                    <a:pt x="2107" y="7768"/>
                    <a:pt x="2382" y="9248"/>
                    <a:pt x="3574" y="8786"/>
                  </a:cubicBezTo>
                  <a:cubicBezTo>
                    <a:pt x="4766" y="8324"/>
                    <a:pt x="6049" y="7677"/>
                    <a:pt x="6599" y="7677"/>
                  </a:cubicBezTo>
                  <a:cubicBezTo>
                    <a:pt x="7147" y="7677"/>
                    <a:pt x="8890" y="8324"/>
                    <a:pt x="8248" y="6936"/>
                  </a:cubicBezTo>
                  <a:cubicBezTo>
                    <a:pt x="7607" y="5550"/>
                    <a:pt x="6965" y="5364"/>
                    <a:pt x="6781" y="4347"/>
                  </a:cubicBezTo>
                  <a:cubicBezTo>
                    <a:pt x="6599" y="3329"/>
                    <a:pt x="6965" y="1"/>
                    <a:pt x="5956" y="925"/>
                  </a:cubicBezTo>
                  <a:cubicBezTo>
                    <a:pt x="4948" y="1850"/>
                    <a:pt x="4764" y="3145"/>
                    <a:pt x="4032" y="2590"/>
                  </a:cubicBezTo>
                  <a:cubicBezTo>
                    <a:pt x="3298" y="2036"/>
                    <a:pt x="2291" y="1204"/>
                    <a:pt x="1648" y="1572"/>
                  </a:cubicBezTo>
                  <a:cubicBezTo>
                    <a:pt x="1007" y="1942"/>
                    <a:pt x="459" y="2496"/>
                    <a:pt x="459" y="249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488750" y="524550"/>
              <a:ext cx="137500" cy="104075"/>
            </a:xfrm>
            <a:custGeom>
              <a:avLst/>
              <a:gdLst/>
              <a:ahLst/>
              <a:cxnLst/>
              <a:rect l="l" t="t" r="r" b="b"/>
              <a:pathLst>
                <a:path w="5500" h="4163" extrusionOk="0">
                  <a:moveTo>
                    <a:pt x="2476" y="1110"/>
                  </a:moveTo>
                  <a:cubicBezTo>
                    <a:pt x="1376" y="1758"/>
                    <a:pt x="1" y="3424"/>
                    <a:pt x="734" y="3792"/>
                  </a:cubicBezTo>
                  <a:cubicBezTo>
                    <a:pt x="1469" y="4162"/>
                    <a:pt x="2847" y="3124"/>
                    <a:pt x="3301" y="2590"/>
                  </a:cubicBezTo>
                  <a:cubicBezTo>
                    <a:pt x="5500" y="0"/>
                    <a:pt x="2476" y="1110"/>
                    <a:pt x="2476" y="1110"/>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536875" y="582375"/>
              <a:ext cx="171875" cy="117925"/>
            </a:xfrm>
            <a:custGeom>
              <a:avLst/>
              <a:gdLst/>
              <a:ahLst/>
              <a:cxnLst/>
              <a:rect l="l" t="t" r="r" b="b"/>
              <a:pathLst>
                <a:path w="6875" h="4717" extrusionOk="0">
                  <a:moveTo>
                    <a:pt x="1559" y="1018"/>
                  </a:moveTo>
                  <a:cubicBezTo>
                    <a:pt x="1010" y="2220"/>
                    <a:pt x="1" y="3422"/>
                    <a:pt x="1193" y="3515"/>
                  </a:cubicBezTo>
                  <a:cubicBezTo>
                    <a:pt x="2384" y="3607"/>
                    <a:pt x="2568" y="3976"/>
                    <a:pt x="2660" y="4346"/>
                  </a:cubicBezTo>
                  <a:cubicBezTo>
                    <a:pt x="2750" y="4717"/>
                    <a:pt x="3760" y="4253"/>
                    <a:pt x="4675" y="3976"/>
                  </a:cubicBezTo>
                  <a:cubicBezTo>
                    <a:pt x="5592" y="3699"/>
                    <a:pt x="6508" y="3792"/>
                    <a:pt x="6691" y="2867"/>
                  </a:cubicBezTo>
                  <a:cubicBezTo>
                    <a:pt x="6874" y="1942"/>
                    <a:pt x="6508" y="1481"/>
                    <a:pt x="5865" y="740"/>
                  </a:cubicBezTo>
                  <a:cubicBezTo>
                    <a:pt x="5225" y="0"/>
                    <a:pt x="4582" y="556"/>
                    <a:pt x="4033" y="1295"/>
                  </a:cubicBezTo>
                  <a:cubicBezTo>
                    <a:pt x="3483" y="2035"/>
                    <a:pt x="2567" y="1479"/>
                    <a:pt x="2383" y="1111"/>
                  </a:cubicBezTo>
                  <a:cubicBezTo>
                    <a:pt x="2201" y="740"/>
                    <a:pt x="1559" y="1018"/>
                    <a:pt x="1559" y="1018"/>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607625" y="471200"/>
              <a:ext cx="52300" cy="31800"/>
            </a:xfrm>
            <a:custGeom>
              <a:avLst/>
              <a:gdLst/>
              <a:ahLst/>
              <a:cxnLst/>
              <a:rect l="l" t="t" r="r" b="b"/>
              <a:pathLst>
                <a:path w="2092" h="1272" extrusionOk="0">
                  <a:moveTo>
                    <a:pt x="110" y="514"/>
                  </a:moveTo>
                  <a:cubicBezTo>
                    <a:pt x="31" y="602"/>
                    <a:pt x="1" y="736"/>
                    <a:pt x="62" y="838"/>
                  </a:cubicBezTo>
                  <a:cubicBezTo>
                    <a:pt x="233" y="1127"/>
                    <a:pt x="682" y="1227"/>
                    <a:pt x="1049" y="1252"/>
                  </a:cubicBezTo>
                  <a:cubicBezTo>
                    <a:pt x="1343" y="1272"/>
                    <a:pt x="1687" y="1268"/>
                    <a:pt x="1865" y="1032"/>
                  </a:cubicBezTo>
                  <a:cubicBezTo>
                    <a:pt x="2091" y="733"/>
                    <a:pt x="1850" y="267"/>
                    <a:pt x="1502" y="133"/>
                  </a:cubicBezTo>
                  <a:cubicBezTo>
                    <a:pt x="1153" y="1"/>
                    <a:pt x="765" y="94"/>
                    <a:pt x="404" y="18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028500" y="922850"/>
              <a:ext cx="31975" cy="46075"/>
            </a:xfrm>
            <a:custGeom>
              <a:avLst/>
              <a:gdLst/>
              <a:ahLst/>
              <a:cxnLst/>
              <a:rect l="l" t="t" r="r" b="b"/>
              <a:pathLst>
                <a:path w="1279" h="1843" extrusionOk="0">
                  <a:moveTo>
                    <a:pt x="464" y="1735"/>
                  </a:moveTo>
                  <a:cubicBezTo>
                    <a:pt x="548" y="1809"/>
                    <a:pt x="679" y="1842"/>
                    <a:pt x="783" y="1794"/>
                  </a:cubicBezTo>
                  <a:cubicBezTo>
                    <a:pt x="1075" y="1658"/>
                    <a:pt x="1196" y="1267"/>
                    <a:pt x="1236" y="945"/>
                  </a:cubicBezTo>
                  <a:cubicBezTo>
                    <a:pt x="1268" y="687"/>
                    <a:pt x="1278" y="383"/>
                    <a:pt x="1052" y="214"/>
                  </a:cubicBezTo>
                  <a:cubicBezTo>
                    <a:pt x="767" y="1"/>
                    <a:pt x="294" y="192"/>
                    <a:pt x="148" y="491"/>
                  </a:cubicBezTo>
                  <a:cubicBezTo>
                    <a:pt x="0" y="791"/>
                    <a:pt x="76" y="1138"/>
                    <a:pt x="156" y="146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908800" y="1003975"/>
              <a:ext cx="93250" cy="84675"/>
            </a:xfrm>
            <a:custGeom>
              <a:avLst/>
              <a:gdLst/>
              <a:ahLst/>
              <a:cxnLst/>
              <a:rect l="l" t="t" r="r" b="b"/>
              <a:pathLst>
                <a:path w="3730" h="3387" extrusionOk="0">
                  <a:moveTo>
                    <a:pt x="956" y="84"/>
                  </a:moveTo>
                  <a:cubicBezTo>
                    <a:pt x="832" y="121"/>
                    <a:pt x="736" y="224"/>
                    <a:pt x="714" y="353"/>
                  </a:cubicBezTo>
                  <a:cubicBezTo>
                    <a:pt x="592" y="1090"/>
                    <a:pt x="1" y="1684"/>
                    <a:pt x="337" y="2278"/>
                  </a:cubicBezTo>
                  <a:cubicBezTo>
                    <a:pt x="703" y="2926"/>
                    <a:pt x="1712" y="3387"/>
                    <a:pt x="1895" y="2926"/>
                  </a:cubicBezTo>
                  <a:cubicBezTo>
                    <a:pt x="2079" y="2463"/>
                    <a:pt x="2630" y="2648"/>
                    <a:pt x="2904" y="2648"/>
                  </a:cubicBezTo>
                  <a:cubicBezTo>
                    <a:pt x="3179" y="2648"/>
                    <a:pt x="3730" y="2555"/>
                    <a:pt x="3087" y="1631"/>
                  </a:cubicBezTo>
                  <a:cubicBezTo>
                    <a:pt x="2642" y="988"/>
                    <a:pt x="2193" y="1400"/>
                    <a:pt x="1528" y="199"/>
                  </a:cubicBezTo>
                  <a:cubicBezTo>
                    <a:pt x="1441" y="43"/>
                    <a:pt x="1235" y="1"/>
                    <a:pt x="1064" y="52"/>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730075" y="710825"/>
              <a:ext cx="87150" cy="124325"/>
            </a:xfrm>
            <a:custGeom>
              <a:avLst/>
              <a:gdLst/>
              <a:ahLst/>
              <a:cxnLst/>
              <a:rect l="l" t="t" r="r" b="b"/>
              <a:pathLst>
                <a:path w="3486" h="4973" extrusionOk="0">
                  <a:moveTo>
                    <a:pt x="999" y="818"/>
                  </a:moveTo>
                  <a:cubicBezTo>
                    <a:pt x="840" y="897"/>
                    <a:pt x="761" y="1087"/>
                    <a:pt x="825" y="1256"/>
                  </a:cubicBezTo>
                  <a:cubicBezTo>
                    <a:pt x="963" y="1617"/>
                    <a:pt x="1105" y="1826"/>
                    <a:pt x="613" y="2075"/>
                  </a:cubicBezTo>
                  <a:cubicBezTo>
                    <a:pt x="1" y="2384"/>
                    <a:pt x="246" y="2384"/>
                    <a:pt x="857" y="3308"/>
                  </a:cubicBezTo>
                  <a:cubicBezTo>
                    <a:pt x="1469" y="4233"/>
                    <a:pt x="1774" y="4973"/>
                    <a:pt x="2263" y="4357"/>
                  </a:cubicBezTo>
                  <a:cubicBezTo>
                    <a:pt x="2752" y="3741"/>
                    <a:pt x="3486" y="2691"/>
                    <a:pt x="2935" y="2199"/>
                  </a:cubicBezTo>
                  <a:cubicBezTo>
                    <a:pt x="2386" y="1706"/>
                    <a:pt x="3181" y="104"/>
                    <a:pt x="2324" y="41"/>
                  </a:cubicBezTo>
                  <a:cubicBezTo>
                    <a:pt x="1760" y="1"/>
                    <a:pt x="1318" y="658"/>
                    <a:pt x="999" y="818"/>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690400" y="422100"/>
              <a:ext cx="85575" cy="123300"/>
            </a:xfrm>
            <a:custGeom>
              <a:avLst/>
              <a:gdLst/>
              <a:ahLst/>
              <a:cxnLst/>
              <a:rect l="l" t="t" r="r" b="b"/>
              <a:pathLst>
                <a:path w="3423" h="4932" extrusionOk="0">
                  <a:moveTo>
                    <a:pt x="123" y="801"/>
                  </a:moveTo>
                  <a:cubicBezTo>
                    <a:pt x="368" y="1418"/>
                    <a:pt x="917" y="1542"/>
                    <a:pt x="917" y="2034"/>
                  </a:cubicBezTo>
                  <a:cubicBezTo>
                    <a:pt x="917" y="2526"/>
                    <a:pt x="62" y="2896"/>
                    <a:pt x="1222" y="3390"/>
                  </a:cubicBezTo>
                  <a:cubicBezTo>
                    <a:pt x="2383" y="3883"/>
                    <a:pt x="3118" y="4932"/>
                    <a:pt x="3239" y="4377"/>
                  </a:cubicBezTo>
                  <a:cubicBezTo>
                    <a:pt x="3361" y="3823"/>
                    <a:pt x="3422" y="2773"/>
                    <a:pt x="3056" y="2281"/>
                  </a:cubicBezTo>
                  <a:cubicBezTo>
                    <a:pt x="2690" y="1789"/>
                    <a:pt x="2112" y="938"/>
                    <a:pt x="1529" y="678"/>
                  </a:cubicBezTo>
                  <a:cubicBezTo>
                    <a:pt x="1" y="0"/>
                    <a:pt x="123" y="801"/>
                    <a:pt x="123" y="80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603300" y="511475"/>
              <a:ext cx="63425" cy="44750"/>
            </a:xfrm>
            <a:custGeom>
              <a:avLst/>
              <a:gdLst/>
              <a:ahLst/>
              <a:cxnLst/>
              <a:rect l="l" t="t" r="r" b="b"/>
              <a:pathLst>
                <a:path w="2537" h="1790" extrusionOk="0">
                  <a:moveTo>
                    <a:pt x="307" y="494"/>
                  </a:moveTo>
                  <a:cubicBezTo>
                    <a:pt x="1" y="618"/>
                    <a:pt x="123" y="1789"/>
                    <a:pt x="734" y="1789"/>
                  </a:cubicBezTo>
                  <a:cubicBezTo>
                    <a:pt x="1346" y="1789"/>
                    <a:pt x="2537" y="525"/>
                    <a:pt x="1895" y="310"/>
                  </a:cubicBezTo>
                  <a:cubicBezTo>
                    <a:pt x="980" y="0"/>
                    <a:pt x="307" y="494"/>
                    <a:pt x="307" y="494"/>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717900" y="590050"/>
              <a:ext cx="74875" cy="89400"/>
            </a:xfrm>
            <a:custGeom>
              <a:avLst/>
              <a:gdLst/>
              <a:ahLst/>
              <a:cxnLst/>
              <a:rect l="l" t="t" r="r" b="b"/>
              <a:pathLst>
                <a:path w="2995" h="3576" extrusionOk="0">
                  <a:moveTo>
                    <a:pt x="1" y="371"/>
                  </a:moveTo>
                  <a:cubicBezTo>
                    <a:pt x="306" y="988"/>
                    <a:pt x="183" y="2405"/>
                    <a:pt x="734" y="2405"/>
                  </a:cubicBezTo>
                  <a:cubicBezTo>
                    <a:pt x="1284" y="2405"/>
                    <a:pt x="1346" y="2590"/>
                    <a:pt x="1652" y="2960"/>
                  </a:cubicBezTo>
                  <a:cubicBezTo>
                    <a:pt x="1957" y="3329"/>
                    <a:pt x="2995" y="3576"/>
                    <a:pt x="2995" y="2159"/>
                  </a:cubicBezTo>
                  <a:cubicBezTo>
                    <a:pt x="2995" y="742"/>
                    <a:pt x="2689" y="1"/>
                    <a:pt x="2141" y="186"/>
                  </a:cubicBezTo>
                  <a:cubicBezTo>
                    <a:pt x="1591" y="370"/>
                    <a:pt x="673" y="803"/>
                    <a:pt x="552" y="618"/>
                  </a:cubicBezTo>
                  <a:cubicBezTo>
                    <a:pt x="429" y="433"/>
                    <a:pt x="1" y="371"/>
                    <a:pt x="1" y="37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782050" y="469850"/>
              <a:ext cx="48900" cy="55550"/>
            </a:xfrm>
            <a:custGeom>
              <a:avLst/>
              <a:gdLst/>
              <a:ahLst/>
              <a:cxnLst/>
              <a:rect l="l" t="t" r="r" b="b"/>
              <a:pathLst>
                <a:path w="1956" h="2222" extrusionOk="0">
                  <a:moveTo>
                    <a:pt x="1" y="309"/>
                  </a:moveTo>
                  <a:cubicBezTo>
                    <a:pt x="184" y="742"/>
                    <a:pt x="123" y="2221"/>
                    <a:pt x="856" y="2221"/>
                  </a:cubicBezTo>
                  <a:cubicBezTo>
                    <a:pt x="1590" y="2221"/>
                    <a:pt x="1956" y="1112"/>
                    <a:pt x="1102" y="556"/>
                  </a:cubicBezTo>
                  <a:cubicBezTo>
                    <a:pt x="245" y="1"/>
                    <a:pt x="1" y="309"/>
                    <a:pt x="1" y="30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801925" y="634750"/>
              <a:ext cx="42775" cy="70950"/>
            </a:xfrm>
            <a:custGeom>
              <a:avLst/>
              <a:gdLst/>
              <a:ahLst/>
              <a:cxnLst/>
              <a:rect l="l" t="t" r="r" b="b"/>
              <a:pathLst>
                <a:path w="1711" h="2838" extrusionOk="0">
                  <a:moveTo>
                    <a:pt x="673" y="495"/>
                  </a:moveTo>
                  <a:cubicBezTo>
                    <a:pt x="123" y="1049"/>
                    <a:pt x="0" y="1666"/>
                    <a:pt x="427" y="1912"/>
                  </a:cubicBezTo>
                  <a:cubicBezTo>
                    <a:pt x="855" y="2158"/>
                    <a:pt x="1711" y="2837"/>
                    <a:pt x="1405" y="1420"/>
                  </a:cubicBezTo>
                  <a:cubicBezTo>
                    <a:pt x="1099" y="1"/>
                    <a:pt x="673" y="495"/>
                    <a:pt x="673" y="49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962725" y="709125"/>
              <a:ext cx="1331850" cy="1262750"/>
            </a:xfrm>
            <a:custGeom>
              <a:avLst/>
              <a:gdLst/>
              <a:ahLst/>
              <a:cxnLst/>
              <a:rect l="l" t="t" r="r" b="b"/>
              <a:pathLst>
                <a:path w="53274" h="50510" extrusionOk="0">
                  <a:moveTo>
                    <a:pt x="48752" y="17523"/>
                  </a:moveTo>
                  <a:cubicBezTo>
                    <a:pt x="49150" y="18416"/>
                    <a:pt x="49699" y="19525"/>
                    <a:pt x="50035" y="20266"/>
                  </a:cubicBezTo>
                  <a:cubicBezTo>
                    <a:pt x="50372" y="21006"/>
                    <a:pt x="50890" y="22053"/>
                    <a:pt x="51318" y="22239"/>
                  </a:cubicBezTo>
                  <a:cubicBezTo>
                    <a:pt x="51747" y="22424"/>
                    <a:pt x="51747" y="22763"/>
                    <a:pt x="52082" y="23011"/>
                  </a:cubicBezTo>
                  <a:cubicBezTo>
                    <a:pt x="52418" y="23257"/>
                    <a:pt x="53274" y="23811"/>
                    <a:pt x="52845" y="24337"/>
                  </a:cubicBezTo>
                  <a:cubicBezTo>
                    <a:pt x="52417" y="24862"/>
                    <a:pt x="51410" y="25908"/>
                    <a:pt x="50737" y="25940"/>
                  </a:cubicBezTo>
                  <a:cubicBezTo>
                    <a:pt x="50065" y="25971"/>
                    <a:pt x="48659" y="25662"/>
                    <a:pt x="48048" y="26095"/>
                  </a:cubicBezTo>
                  <a:cubicBezTo>
                    <a:pt x="47437" y="26526"/>
                    <a:pt x="46276" y="27297"/>
                    <a:pt x="46367" y="27390"/>
                  </a:cubicBezTo>
                  <a:cubicBezTo>
                    <a:pt x="46459" y="27481"/>
                    <a:pt x="46795" y="27419"/>
                    <a:pt x="47131" y="27174"/>
                  </a:cubicBezTo>
                  <a:cubicBezTo>
                    <a:pt x="47468" y="26927"/>
                    <a:pt x="48658" y="26526"/>
                    <a:pt x="48658" y="26711"/>
                  </a:cubicBezTo>
                  <a:cubicBezTo>
                    <a:pt x="48658" y="26895"/>
                    <a:pt x="48627" y="27328"/>
                    <a:pt x="48597" y="27728"/>
                  </a:cubicBezTo>
                  <a:cubicBezTo>
                    <a:pt x="48566" y="28129"/>
                    <a:pt x="48445" y="28345"/>
                    <a:pt x="48780" y="28438"/>
                  </a:cubicBezTo>
                  <a:cubicBezTo>
                    <a:pt x="49117" y="28531"/>
                    <a:pt x="49300" y="28808"/>
                    <a:pt x="49544" y="28839"/>
                  </a:cubicBezTo>
                  <a:cubicBezTo>
                    <a:pt x="49788" y="28870"/>
                    <a:pt x="50307" y="28222"/>
                    <a:pt x="50490" y="28346"/>
                  </a:cubicBezTo>
                  <a:cubicBezTo>
                    <a:pt x="50674" y="28470"/>
                    <a:pt x="51315" y="28808"/>
                    <a:pt x="50582" y="29209"/>
                  </a:cubicBezTo>
                  <a:cubicBezTo>
                    <a:pt x="49848" y="29610"/>
                    <a:pt x="49238" y="30010"/>
                    <a:pt x="49024" y="30134"/>
                  </a:cubicBezTo>
                  <a:cubicBezTo>
                    <a:pt x="48810" y="30258"/>
                    <a:pt x="48078" y="30935"/>
                    <a:pt x="48016" y="30595"/>
                  </a:cubicBezTo>
                  <a:cubicBezTo>
                    <a:pt x="47955" y="30256"/>
                    <a:pt x="48047" y="29826"/>
                    <a:pt x="48321" y="29702"/>
                  </a:cubicBezTo>
                  <a:cubicBezTo>
                    <a:pt x="48596" y="29578"/>
                    <a:pt x="48901" y="29054"/>
                    <a:pt x="48444" y="29331"/>
                  </a:cubicBezTo>
                  <a:cubicBezTo>
                    <a:pt x="47986" y="29609"/>
                    <a:pt x="46092" y="30163"/>
                    <a:pt x="46031" y="30440"/>
                  </a:cubicBezTo>
                  <a:cubicBezTo>
                    <a:pt x="45970" y="30718"/>
                    <a:pt x="45725" y="30934"/>
                    <a:pt x="45908" y="31212"/>
                  </a:cubicBezTo>
                  <a:cubicBezTo>
                    <a:pt x="46092" y="31489"/>
                    <a:pt x="46305" y="31766"/>
                    <a:pt x="45572" y="32013"/>
                  </a:cubicBezTo>
                  <a:cubicBezTo>
                    <a:pt x="44838" y="32259"/>
                    <a:pt x="44534" y="32228"/>
                    <a:pt x="44319" y="32691"/>
                  </a:cubicBezTo>
                  <a:cubicBezTo>
                    <a:pt x="44319" y="32691"/>
                    <a:pt x="44021" y="33654"/>
                    <a:pt x="43815" y="33955"/>
                  </a:cubicBezTo>
                  <a:cubicBezTo>
                    <a:pt x="43608" y="34256"/>
                    <a:pt x="43540" y="34325"/>
                    <a:pt x="43402" y="34232"/>
                  </a:cubicBezTo>
                  <a:cubicBezTo>
                    <a:pt x="43265" y="34139"/>
                    <a:pt x="43105" y="33862"/>
                    <a:pt x="43265" y="34417"/>
                  </a:cubicBezTo>
                  <a:cubicBezTo>
                    <a:pt x="43425" y="34971"/>
                    <a:pt x="43837" y="35458"/>
                    <a:pt x="43013" y="36036"/>
                  </a:cubicBezTo>
                  <a:cubicBezTo>
                    <a:pt x="42187" y="36613"/>
                    <a:pt x="41042" y="37331"/>
                    <a:pt x="41018" y="37561"/>
                  </a:cubicBezTo>
                  <a:cubicBezTo>
                    <a:pt x="40996" y="37792"/>
                    <a:pt x="40721" y="38069"/>
                    <a:pt x="40972" y="38902"/>
                  </a:cubicBezTo>
                  <a:cubicBezTo>
                    <a:pt x="41224" y="39735"/>
                    <a:pt x="41636" y="41352"/>
                    <a:pt x="41202" y="41330"/>
                  </a:cubicBezTo>
                  <a:cubicBezTo>
                    <a:pt x="40766" y="41306"/>
                    <a:pt x="40399" y="40312"/>
                    <a:pt x="40285" y="39988"/>
                  </a:cubicBezTo>
                  <a:cubicBezTo>
                    <a:pt x="40170" y="39664"/>
                    <a:pt x="40102" y="38716"/>
                    <a:pt x="39506" y="38740"/>
                  </a:cubicBezTo>
                  <a:cubicBezTo>
                    <a:pt x="38911" y="38763"/>
                    <a:pt x="37513" y="38486"/>
                    <a:pt x="37169" y="38647"/>
                  </a:cubicBezTo>
                  <a:cubicBezTo>
                    <a:pt x="36826" y="38808"/>
                    <a:pt x="36895" y="39040"/>
                    <a:pt x="36092" y="38925"/>
                  </a:cubicBezTo>
                  <a:cubicBezTo>
                    <a:pt x="35290" y="38808"/>
                    <a:pt x="34328" y="38878"/>
                    <a:pt x="33686" y="39618"/>
                  </a:cubicBezTo>
                  <a:cubicBezTo>
                    <a:pt x="33045" y="40359"/>
                    <a:pt x="33456" y="40751"/>
                    <a:pt x="33341" y="40937"/>
                  </a:cubicBezTo>
                  <a:cubicBezTo>
                    <a:pt x="33227" y="41120"/>
                    <a:pt x="32999" y="42369"/>
                    <a:pt x="33159" y="42809"/>
                  </a:cubicBezTo>
                  <a:cubicBezTo>
                    <a:pt x="33318" y="43249"/>
                    <a:pt x="33571" y="44265"/>
                    <a:pt x="33984" y="44497"/>
                  </a:cubicBezTo>
                  <a:cubicBezTo>
                    <a:pt x="34397" y="44728"/>
                    <a:pt x="35358" y="44890"/>
                    <a:pt x="35748" y="44636"/>
                  </a:cubicBezTo>
                  <a:cubicBezTo>
                    <a:pt x="36137" y="44383"/>
                    <a:pt x="36595" y="44151"/>
                    <a:pt x="36595" y="43805"/>
                  </a:cubicBezTo>
                  <a:cubicBezTo>
                    <a:pt x="36595" y="43457"/>
                    <a:pt x="36503" y="43181"/>
                    <a:pt x="36984" y="43181"/>
                  </a:cubicBezTo>
                  <a:cubicBezTo>
                    <a:pt x="37466" y="43181"/>
                    <a:pt x="38451" y="42903"/>
                    <a:pt x="38292" y="43320"/>
                  </a:cubicBezTo>
                  <a:cubicBezTo>
                    <a:pt x="38132" y="43736"/>
                    <a:pt x="37627" y="44615"/>
                    <a:pt x="37581" y="45100"/>
                  </a:cubicBezTo>
                  <a:cubicBezTo>
                    <a:pt x="37534" y="45585"/>
                    <a:pt x="37421" y="45931"/>
                    <a:pt x="37763" y="45931"/>
                  </a:cubicBezTo>
                  <a:cubicBezTo>
                    <a:pt x="38107" y="45931"/>
                    <a:pt x="39000" y="45700"/>
                    <a:pt x="39345" y="45885"/>
                  </a:cubicBezTo>
                  <a:cubicBezTo>
                    <a:pt x="39690" y="46070"/>
                    <a:pt x="39986" y="46209"/>
                    <a:pt x="39849" y="47180"/>
                  </a:cubicBezTo>
                  <a:cubicBezTo>
                    <a:pt x="39711" y="48151"/>
                    <a:pt x="39619" y="48682"/>
                    <a:pt x="40100" y="48959"/>
                  </a:cubicBezTo>
                  <a:cubicBezTo>
                    <a:pt x="40582" y="49237"/>
                    <a:pt x="40971" y="49237"/>
                    <a:pt x="41614" y="49075"/>
                  </a:cubicBezTo>
                  <a:cubicBezTo>
                    <a:pt x="42254" y="48914"/>
                    <a:pt x="42896" y="49538"/>
                    <a:pt x="42896" y="49538"/>
                  </a:cubicBezTo>
                  <a:lnTo>
                    <a:pt x="42461" y="50279"/>
                  </a:lnTo>
                  <a:cubicBezTo>
                    <a:pt x="42231" y="49909"/>
                    <a:pt x="42414" y="49470"/>
                    <a:pt x="42003" y="49446"/>
                  </a:cubicBezTo>
                  <a:cubicBezTo>
                    <a:pt x="41590" y="49424"/>
                    <a:pt x="41384" y="49655"/>
                    <a:pt x="41384" y="49655"/>
                  </a:cubicBezTo>
                  <a:cubicBezTo>
                    <a:pt x="41384" y="49655"/>
                    <a:pt x="41476" y="50509"/>
                    <a:pt x="40879" y="50048"/>
                  </a:cubicBezTo>
                  <a:cubicBezTo>
                    <a:pt x="40284" y="49586"/>
                    <a:pt x="39734" y="49354"/>
                    <a:pt x="39413" y="49170"/>
                  </a:cubicBezTo>
                  <a:cubicBezTo>
                    <a:pt x="39092" y="48985"/>
                    <a:pt x="38634" y="49008"/>
                    <a:pt x="38634" y="48753"/>
                  </a:cubicBezTo>
                  <a:cubicBezTo>
                    <a:pt x="38634" y="48499"/>
                    <a:pt x="38451" y="48082"/>
                    <a:pt x="38221" y="47968"/>
                  </a:cubicBezTo>
                  <a:cubicBezTo>
                    <a:pt x="37992" y="47851"/>
                    <a:pt x="38107" y="47483"/>
                    <a:pt x="37877" y="47344"/>
                  </a:cubicBezTo>
                  <a:cubicBezTo>
                    <a:pt x="37648" y="47204"/>
                    <a:pt x="36502" y="47159"/>
                    <a:pt x="35975" y="46835"/>
                  </a:cubicBezTo>
                  <a:cubicBezTo>
                    <a:pt x="35447" y="46511"/>
                    <a:pt x="34898" y="45610"/>
                    <a:pt x="34394" y="45771"/>
                  </a:cubicBezTo>
                  <a:cubicBezTo>
                    <a:pt x="33889" y="45933"/>
                    <a:pt x="30750" y="45587"/>
                    <a:pt x="29857" y="44499"/>
                  </a:cubicBezTo>
                  <a:cubicBezTo>
                    <a:pt x="28962" y="43414"/>
                    <a:pt x="29741" y="43414"/>
                    <a:pt x="29399" y="42881"/>
                  </a:cubicBezTo>
                  <a:cubicBezTo>
                    <a:pt x="29054" y="42350"/>
                    <a:pt x="26259" y="38835"/>
                    <a:pt x="25870" y="38164"/>
                  </a:cubicBezTo>
                  <a:cubicBezTo>
                    <a:pt x="25480" y="37494"/>
                    <a:pt x="24817" y="37586"/>
                    <a:pt x="25343" y="38512"/>
                  </a:cubicBezTo>
                  <a:cubicBezTo>
                    <a:pt x="25870" y="39436"/>
                    <a:pt x="27244" y="41726"/>
                    <a:pt x="27428" y="41909"/>
                  </a:cubicBezTo>
                  <a:cubicBezTo>
                    <a:pt x="27611" y="42094"/>
                    <a:pt x="27794" y="42789"/>
                    <a:pt x="27085" y="42094"/>
                  </a:cubicBezTo>
                  <a:cubicBezTo>
                    <a:pt x="26375" y="41401"/>
                    <a:pt x="26283" y="40545"/>
                    <a:pt x="25893" y="40499"/>
                  </a:cubicBezTo>
                  <a:cubicBezTo>
                    <a:pt x="25504" y="40453"/>
                    <a:pt x="24839" y="39921"/>
                    <a:pt x="24885" y="39782"/>
                  </a:cubicBezTo>
                  <a:cubicBezTo>
                    <a:pt x="24931" y="39643"/>
                    <a:pt x="25366" y="39621"/>
                    <a:pt x="25298" y="39482"/>
                  </a:cubicBezTo>
                  <a:cubicBezTo>
                    <a:pt x="25229" y="39342"/>
                    <a:pt x="24289" y="37539"/>
                    <a:pt x="23831" y="37100"/>
                  </a:cubicBezTo>
                  <a:cubicBezTo>
                    <a:pt x="23373" y="36661"/>
                    <a:pt x="22548" y="36269"/>
                    <a:pt x="22342" y="35991"/>
                  </a:cubicBezTo>
                  <a:cubicBezTo>
                    <a:pt x="22135" y="35714"/>
                    <a:pt x="21126" y="34303"/>
                    <a:pt x="20737" y="32894"/>
                  </a:cubicBezTo>
                  <a:cubicBezTo>
                    <a:pt x="20347" y="31484"/>
                    <a:pt x="20829" y="28847"/>
                    <a:pt x="20737" y="28409"/>
                  </a:cubicBezTo>
                  <a:cubicBezTo>
                    <a:pt x="20645" y="27969"/>
                    <a:pt x="20599" y="27207"/>
                    <a:pt x="20026" y="26767"/>
                  </a:cubicBezTo>
                  <a:cubicBezTo>
                    <a:pt x="19454" y="26328"/>
                    <a:pt x="18377" y="25788"/>
                    <a:pt x="18529" y="25605"/>
                  </a:cubicBezTo>
                  <a:cubicBezTo>
                    <a:pt x="18681" y="25420"/>
                    <a:pt x="19201" y="25666"/>
                    <a:pt x="18896" y="25080"/>
                  </a:cubicBezTo>
                  <a:cubicBezTo>
                    <a:pt x="18590" y="24495"/>
                    <a:pt x="18070" y="23693"/>
                    <a:pt x="17643" y="23016"/>
                  </a:cubicBezTo>
                  <a:cubicBezTo>
                    <a:pt x="17215" y="22337"/>
                    <a:pt x="15534" y="20272"/>
                    <a:pt x="14924" y="19655"/>
                  </a:cubicBezTo>
                  <a:cubicBezTo>
                    <a:pt x="14313" y="19040"/>
                    <a:pt x="12418" y="17776"/>
                    <a:pt x="11777" y="17653"/>
                  </a:cubicBezTo>
                  <a:cubicBezTo>
                    <a:pt x="11137" y="17529"/>
                    <a:pt x="10219" y="16944"/>
                    <a:pt x="9914" y="17037"/>
                  </a:cubicBezTo>
                  <a:cubicBezTo>
                    <a:pt x="9609" y="17130"/>
                    <a:pt x="9456" y="17653"/>
                    <a:pt x="9456" y="17746"/>
                  </a:cubicBezTo>
                  <a:cubicBezTo>
                    <a:pt x="9456" y="17839"/>
                    <a:pt x="8479" y="18332"/>
                    <a:pt x="8203" y="18425"/>
                  </a:cubicBezTo>
                  <a:cubicBezTo>
                    <a:pt x="7929" y="18517"/>
                    <a:pt x="7837" y="18301"/>
                    <a:pt x="7806" y="17992"/>
                  </a:cubicBezTo>
                  <a:cubicBezTo>
                    <a:pt x="7775" y="17684"/>
                    <a:pt x="7318" y="17560"/>
                    <a:pt x="7043" y="18085"/>
                  </a:cubicBezTo>
                  <a:cubicBezTo>
                    <a:pt x="6768" y="18608"/>
                    <a:pt x="7532" y="18085"/>
                    <a:pt x="7043" y="18856"/>
                  </a:cubicBezTo>
                  <a:cubicBezTo>
                    <a:pt x="6555" y="19628"/>
                    <a:pt x="5608" y="20737"/>
                    <a:pt x="4202" y="21506"/>
                  </a:cubicBezTo>
                  <a:cubicBezTo>
                    <a:pt x="2796" y="22278"/>
                    <a:pt x="2093" y="22924"/>
                    <a:pt x="1758" y="22863"/>
                  </a:cubicBezTo>
                  <a:cubicBezTo>
                    <a:pt x="1422" y="22801"/>
                    <a:pt x="1208" y="22617"/>
                    <a:pt x="1850" y="22216"/>
                  </a:cubicBezTo>
                  <a:cubicBezTo>
                    <a:pt x="2491" y="21815"/>
                    <a:pt x="3590" y="21384"/>
                    <a:pt x="4079" y="20952"/>
                  </a:cubicBezTo>
                  <a:cubicBezTo>
                    <a:pt x="4569" y="20520"/>
                    <a:pt x="4966" y="19874"/>
                    <a:pt x="4966" y="19566"/>
                  </a:cubicBezTo>
                  <a:cubicBezTo>
                    <a:pt x="4966" y="19257"/>
                    <a:pt x="4935" y="19164"/>
                    <a:pt x="4416" y="19133"/>
                  </a:cubicBezTo>
                  <a:cubicBezTo>
                    <a:pt x="3896" y="19102"/>
                    <a:pt x="3621" y="18981"/>
                    <a:pt x="3316" y="19102"/>
                  </a:cubicBezTo>
                  <a:cubicBezTo>
                    <a:pt x="3011" y="19226"/>
                    <a:pt x="3042" y="18701"/>
                    <a:pt x="2888" y="18302"/>
                  </a:cubicBezTo>
                  <a:cubicBezTo>
                    <a:pt x="2735" y="17900"/>
                    <a:pt x="2062" y="18055"/>
                    <a:pt x="1910" y="18055"/>
                  </a:cubicBezTo>
                  <a:cubicBezTo>
                    <a:pt x="1758" y="18055"/>
                    <a:pt x="627" y="16791"/>
                    <a:pt x="1055" y="15960"/>
                  </a:cubicBezTo>
                  <a:cubicBezTo>
                    <a:pt x="1484" y="15128"/>
                    <a:pt x="1819" y="14449"/>
                    <a:pt x="2338" y="14449"/>
                  </a:cubicBezTo>
                  <a:cubicBezTo>
                    <a:pt x="2858" y="14449"/>
                    <a:pt x="3468" y="14295"/>
                    <a:pt x="3347" y="13587"/>
                  </a:cubicBezTo>
                  <a:cubicBezTo>
                    <a:pt x="3224" y="12877"/>
                    <a:pt x="1912" y="13278"/>
                    <a:pt x="1515" y="13278"/>
                  </a:cubicBezTo>
                  <a:cubicBezTo>
                    <a:pt x="1515" y="13278"/>
                    <a:pt x="887" y="13340"/>
                    <a:pt x="826" y="12892"/>
                  </a:cubicBezTo>
                  <a:cubicBezTo>
                    <a:pt x="767" y="12446"/>
                    <a:pt x="536" y="12307"/>
                    <a:pt x="338" y="12214"/>
                  </a:cubicBezTo>
                  <a:cubicBezTo>
                    <a:pt x="139" y="12122"/>
                    <a:pt x="1" y="11937"/>
                    <a:pt x="505" y="11659"/>
                  </a:cubicBezTo>
                  <a:cubicBezTo>
                    <a:pt x="1010" y="11383"/>
                    <a:pt x="1651" y="10859"/>
                    <a:pt x="1850" y="10812"/>
                  </a:cubicBezTo>
                  <a:cubicBezTo>
                    <a:pt x="2048" y="10766"/>
                    <a:pt x="2291" y="10797"/>
                    <a:pt x="2338" y="10952"/>
                  </a:cubicBezTo>
                  <a:cubicBezTo>
                    <a:pt x="2384" y="11105"/>
                    <a:pt x="2093" y="11491"/>
                    <a:pt x="2338" y="11491"/>
                  </a:cubicBezTo>
                  <a:cubicBezTo>
                    <a:pt x="2583" y="11491"/>
                    <a:pt x="3392" y="11398"/>
                    <a:pt x="3224" y="11074"/>
                  </a:cubicBezTo>
                  <a:cubicBezTo>
                    <a:pt x="3057" y="10750"/>
                    <a:pt x="2476" y="10319"/>
                    <a:pt x="2338" y="10243"/>
                  </a:cubicBezTo>
                  <a:cubicBezTo>
                    <a:pt x="2201" y="10165"/>
                    <a:pt x="2032" y="9810"/>
                    <a:pt x="1881" y="9595"/>
                  </a:cubicBezTo>
                  <a:cubicBezTo>
                    <a:pt x="1728" y="9380"/>
                    <a:pt x="1055" y="8994"/>
                    <a:pt x="979" y="8824"/>
                  </a:cubicBezTo>
                  <a:cubicBezTo>
                    <a:pt x="903" y="8655"/>
                    <a:pt x="979" y="8083"/>
                    <a:pt x="979" y="8083"/>
                  </a:cubicBezTo>
                  <a:cubicBezTo>
                    <a:pt x="1032" y="7952"/>
                    <a:pt x="986" y="8021"/>
                    <a:pt x="1399" y="7999"/>
                  </a:cubicBezTo>
                  <a:cubicBezTo>
                    <a:pt x="1812" y="7975"/>
                    <a:pt x="2087" y="7791"/>
                    <a:pt x="2338" y="7282"/>
                  </a:cubicBezTo>
                  <a:cubicBezTo>
                    <a:pt x="2590" y="6773"/>
                    <a:pt x="2774" y="6241"/>
                    <a:pt x="3209" y="6033"/>
                  </a:cubicBezTo>
                  <a:cubicBezTo>
                    <a:pt x="3645" y="5826"/>
                    <a:pt x="4607" y="5247"/>
                    <a:pt x="5179" y="5039"/>
                  </a:cubicBezTo>
                  <a:cubicBezTo>
                    <a:pt x="5752" y="4831"/>
                    <a:pt x="6050" y="5085"/>
                    <a:pt x="6645" y="5246"/>
                  </a:cubicBezTo>
                  <a:cubicBezTo>
                    <a:pt x="7242" y="5408"/>
                    <a:pt x="7791" y="5987"/>
                    <a:pt x="8456" y="5894"/>
                  </a:cubicBezTo>
                  <a:cubicBezTo>
                    <a:pt x="9121" y="5801"/>
                    <a:pt x="9785" y="6194"/>
                    <a:pt x="10451" y="6241"/>
                  </a:cubicBezTo>
                  <a:cubicBezTo>
                    <a:pt x="11115" y="6287"/>
                    <a:pt x="11138" y="6472"/>
                    <a:pt x="11778" y="6311"/>
                  </a:cubicBezTo>
                  <a:cubicBezTo>
                    <a:pt x="12420" y="6149"/>
                    <a:pt x="12420" y="6889"/>
                    <a:pt x="13130" y="6981"/>
                  </a:cubicBezTo>
                  <a:cubicBezTo>
                    <a:pt x="13841" y="7073"/>
                    <a:pt x="14644" y="8045"/>
                    <a:pt x="15399" y="7652"/>
                  </a:cubicBezTo>
                  <a:cubicBezTo>
                    <a:pt x="16155" y="7258"/>
                    <a:pt x="16682" y="6727"/>
                    <a:pt x="17393" y="6519"/>
                  </a:cubicBezTo>
                  <a:cubicBezTo>
                    <a:pt x="18103" y="6312"/>
                    <a:pt x="18127" y="6242"/>
                    <a:pt x="18309" y="6356"/>
                  </a:cubicBezTo>
                  <a:cubicBezTo>
                    <a:pt x="18493" y="6473"/>
                    <a:pt x="18791" y="6449"/>
                    <a:pt x="18838" y="6195"/>
                  </a:cubicBezTo>
                  <a:cubicBezTo>
                    <a:pt x="18884" y="5941"/>
                    <a:pt x="18998" y="5502"/>
                    <a:pt x="19250" y="6056"/>
                  </a:cubicBezTo>
                  <a:cubicBezTo>
                    <a:pt x="19501" y="6611"/>
                    <a:pt x="19686" y="7605"/>
                    <a:pt x="19984" y="7073"/>
                  </a:cubicBezTo>
                  <a:cubicBezTo>
                    <a:pt x="20282" y="6543"/>
                    <a:pt x="20489" y="5918"/>
                    <a:pt x="20695" y="6543"/>
                  </a:cubicBezTo>
                  <a:cubicBezTo>
                    <a:pt x="20901" y="7167"/>
                    <a:pt x="21037" y="7190"/>
                    <a:pt x="21198" y="6866"/>
                  </a:cubicBezTo>
                  <a:cubicBezTo>
                    <a:pt x="21358" y="6543"/>
                    <a:pt x="21955" y="6819"/>
                    <a:pt x="22276" y="7027"/>
                  </a:cubicBezTo>
                  <a:cubicBezTo>
                    <a:pt x="22596" y="7235"/>
                    <a:pt x="22986" y="7490"/>
                    <a:pt x="23559" y="7744"/>
                  </a:cubicBezTo>
                  <a:cubicBezTo>
                    <a:pt x="24132" y="7999"/>
                    <a:pt x="24567" y="7884"/>
                    <a:pt x="24980" y="8138"/>
                  </a:cubicBezTo>
                  <a:cubicBezTo>
                    <a:pt x="25392" y="8392"/>
                    <a:pt x="25782" y="8600"/>
                    <a:pt x="25392" y="8831"/>
                  </a:cubicBezTo>
                  <a:cubicBezTo>
                    <a:pt x="25004" y="9062"/>
                    <a:pt x="24545" y="9456"/>
                    <a:pt x="25255" y="9456"/>
                  </a:cubicBezTo>
                  <a:cubicBezTo>
                    <a:pt x="25965" y="9456"/>
                    <a:pt x="27202" y="8948"/>
                    <a:pt x="27455" y="9225"/>
                  </a:cubicBezTo>
                  <a:cubicBezTo>
                    <a:pt x="27707" y="9502"/>
                    <a:pt x="28234" y="10150"/>
                    <a:pt x="28348" y="9572"/>
                  </a:cubicBezTo>
                  <a:cubicBezTo>
                    <a:pt x="28464" y="8994"/>
                    <a:pt x="28005" y="8878"/>
                    <a:pt x="28211" y="8694"/>
                  </a:cubicBezTo>
                  <a:cubicBezTo>
                    <a:pt x="28418" y="8509"/>
                    <a:pt x="29173" y="7885"/>
                    <a:pt x="29403" y="8209"/>
                  </a:cubicBezTo>
                  <a:cubicBezTo>
                    <a:pt x="29632" y="8532"/>
                    <a:pt x="29700" y="9017"/>
                    <a:pt x="30709" y="9203"/>
                  </a:cubicBezTo>
                  <a:cubicBezTo>
                    <a:pt x="31718" y="9388"/>
                    <a:pt x="32199" y="9504"/>
                    <a:pt x="32473" y="9365"/>
                  </a:cubicBezTo>
                  <a:cubicBezTo>
                    <a:pt x="32748" y="9225"/>
                    <a:pt x="32588" y="8556"/>
                    <a:pt x="32932" y="8579"/>
                  </a:cubicBezTo>
                  <a:cubicBezTo>
                    <a:pt x="33274" y="8602"/>
                    <a:pt x="33893" y="8486"/>
                    <a:pt x="33917" y="8926"/>
                  </a:cubicBezTo>
                  <a:cubicBezTo>
                    <a:pt x="33940" y="9366"/>
                    <a:pt x="34272" y="10402"/>
                    <a:pt x="34259" y="9920"/>
                  </a:cubicBezTo>
                  <a:cubicBezTo>
                    <a:pt x="34243" y="9202"/>
                    <a:pt x="34181" y="9114"/>
                    <a:pt x="34878" y="8788"/>
                  </a:cubicBezTo>
                  <a:cubicBezTo>
                    <a:pt x="35130" y="8670"/>
                    <a:pt x="35383" y="7886"/>
                    <a:pt x="34970" y="7493"/>
                  </a:cubicBezTo>
                  <a:cubicBezTo>
                    <a:pt x="34558" y="7099"/>
                    <a:pt x="33825" y="7239"/>
                    <a:pt x="33825" y="6245"/>
                  </a:cubicBezTo>
                  <a:cubicBezTo>
                    <a:pt x="33825" y="5250"/>
                    <a:pt x="33985" y="4812"/>
                    <a:pt x="34123" y="3978"/>
                  </a:cubicBezTo>
                  <a:cubicBezTo>
                    <a:pt x="34260" y="3146"/>
                    <a:pt x="33985" y="3007"/>
                    <a:pt x="34123" y="2059"/>
                  </a:cubicBezTo>
                  <a:cubicBezTo>
                    <a:pt x="34260" y="1112"/>
                    <a:pt x="34170" y="117"/>
                    <a:pt x="34878" y="117"/>
                  </a:cubicBezTo>
                  <a:cubicBezTo>
                    <a:pt x="35589" y="117"/>
                    <a:pt x="35681" y="278"/>
                    <a:pt x="36024" y="324"/>
                  </a:cubicBezTo>
                  <a:cubicBezTo>
                    <a:pt x="36368" y="371"/>
                    <a:pt x="36712" y="0"/>
                    <a:pt x="36322" y="1156"/>
                  </a:cubicBezTo>
                  <a:cubicBezTo>
                    <a:pt x="35933" y="2312"/>
                    <a:pt x="36116" y="2428"/>
                    <a:pt x="35520" y="2451"/>
                  </a:cubicBezTo>
                  <a:cubicBezTo>
                    <a:pt x="34924" y="2475"/>
                    <a:pt x="34695" y="2221"/>
                    <a:pt x="34809" y="2544"/>
                  </a:cubicBezTo>
                  <a:cubicBezTo>
                    <a:pt x="34924" y="2868"/>
                    <a:pt x="34948" y="3075"/>
                    <a:pt x="34763" y="3469"/>
                  </a:cubicBezTo>
                  <a:cubicBezTo>
                    <a:pt x="34579" y="3862"/>
                    <a:pt x="34258" y="3630"/>
                    <a:pt x="34786" y="4093"/>
                  </a:cubicBezTo>
                  <a:cubicBezTo>
                    <a:pt x="35314" y="4555"/>
                    <a:pt x="35931" y="5596"/>
                    <a:pt x="35817" y="6103"/>
                  </a:cubicBezTo>
                  <a:cubicBezTo>
                    <a:pt x="35703" y="6612"/>
                    <a:pt x="35543" y="7212"/>
                    <a:pt x="35909" y="7305"/>
                  </a:cubicBezTo>
                  <a:cubicBezTo>
                    <a:pt x="36275" y="7398"/>
                    <a:pt x="36436" y="7352"/>
                    <a:pt x="36436" y="7814"/>
                  </a:cubicBezTo>
                  <a:cubicBezTo>
                    <a:pt x="36436" y="8275"/>
                    <a:pt x="36506" y="9085"/>
                    <a:pt x="36688" y="8646"/>
                  </a:cubicBezTo>
                  <a:cubicBezTo>
                    <a:pt x="36872" y="8206"/>
                    <a:pt x="36826" y="7259"/>
                    <a:pt x="37238" y="7675"/>
                  </a:cubicBezTo>
                  <a:cubicBezTo>
                    <a:pt x="37651" y="8092"/>
                    <a:pt x="37673" y="8206"/>
                    <a:pt x="37627" y="8784"/>
                  </a:cubicBezTo>
                  <a:cubicBezTo>
                    <a:pt x="37581" y="9362"/>
                    <a:pt x="37925" y="10333"/>
                    <a:pt x="38314" y="9708"/>
                  </a:cubicBezTo>
                  <a:cubicBezTo>
                    <a:pt x="38704" y="9084"/>
                    <a:pt x="38819" y="8182"/>
                    <a:pt x="38979" y="8136"/>
                  </a:cubicBezTo>
                  <a:cubicBezTo>
                    <a:pt x="39139" y="8089"/>
                    <a:pt x="38634" y="7443"/>
                    <a:pt x="38772" y="7211"/>
                  </a:cubicBezTo>
                  <a:cubicBezTo>
                    <a:pt x="38911" y="6980"/>
                    <a:pt x="39711" y="6380"/>
                    <a:pt x="40262" y="7096"/>
                  </a:cubicBezTo>
                  <a:cubicBezTo>
                    <a:pt x="40811" y="7813"/>
                    <a:pt x="40514" y="8205"/>
                    <a:pt x="40445" y="8552"/>
                  </a:cubicBezTo>
                  <a:cubicBezTo>
                    <a:pt x="40377" y="8898"/>
                    <a:pt x="41156" y="9523"/>
                    <a:pt x="40788" y="10054"/>
                  </a:cubicBezTo>
                  <a:cubicBezTo>
                    <a:pt x="40422" y="10585"/>
                    <a:pt x="40124" y="10863"/>
                    <a:pt x="39735" y="11049"/>
                  </a:cubicBezTo>
                  <a:cubicBezTo>
                    <a:pt x="39345" y="11233"/>
                    <a:pt x="39139" y="11164"/>
                    <a:pt x="38772" y="11049"/>
                  </a:cubicBezTo>
                  <a:cubicBezTo>
                    <a:pt x="38406" y="10932"/>
                    <a:pt x="38451" y="10888"/>
                    <a:pt x="38521" y="11302"/>
                  </a:cubicBezTo>
                  <a:cubicBezTo>
                    <a:pt x="38590" y="11719"/>
                    <a:pt x="38361" y="12180"/>
                    <a:pt x="38132" y="12251"/>
                  </a:cubicBezTo>
                  <a:cubicBezTo>
                    <a:pt x="37902" y="12320"/>
                    <a:pt x="37811" y="12390"/>
                    <a:pt x="37353" y="12134"/>
                  </a:cubicBezTo>
                  <a:cubicBezTo>
                    <a:pt x="36895" y="11880"/>
                    <a:pt x="36596" y="11880"/>
                    <a:pt x="37009" y="12088"/>
                  </a:cubicBezTo>
                  <a:cubicBezTo>
                    <a:pt x="37422" y="12296"/>
                    <a:pt x="37744" y="12504"/>
                    <a:pt x="37904" y="12504"/>
                  </a:cubicBezTo>
                  <a:cubicBezTo>
                    <a:pt x="38063" y="12504"/>
                    <a:pt x="38246" y="12435"/>
                    <a:pt x="38063" y="12782"/>
                  </a:cubicBezTo>
                  <a:cubicBezTo>
                    <a:pt x="37880" y="13129"/>
                    <a:pt x="37765" y="13823"/>
                    <a:pt x="37261" y="13823"/>
                  </a:cubicBezTo>
                  <a:cubicBezTo>
                    <a:pt x="36756" y="13823"/>
                    <a:pt x="36872" y="14077"/>
                    <a:pt x="36620" y="14170"/>
                  </a:cubicBezTo>
                  <a:cubicBezTo>
                    <a:pt x="36368" y="14262"/>
                    <a:pt x="36070" y="14123"/>
                    <a:pt x="36184" y="14262"/>
                  </a:cubicBezTo>
                  <a:cubicBezTo>
                    <a:pt x="36299" y="14402"/>
                    <a:pt x="36620" y="14586"/>
                    <a:pt x="36344" y="14863"/>
                  </a:cubicBezTo>
                  <a:cubicBezTo>
                    <a:pt x="36344" y="14863"/>
                    <a:pt x="35863" y="15094"/>
                    <a:pt x="35634" y="15348"/>
                  </a:cubicBezTo>
                  <a:cubicBezTo>
                    <a:pt x="35404" y="15603"/>
                    <a:pt x="34808" y="16620"/>
                    <a:pt x="34695" y="17198"/>
                  </a:cubicBezTo>
                  <a:cubicBezTo>
                    <a:pt x="34579" y="17776"/>
                    <a:pt x="34373" y="18146"/>
                    <a:pt x="34877" y="18839"/>
                  </a:cubicBezTo>
                  <a:cubicBezTo>
                    <a:pt x="35382" y="19534"/>
                    <a:pt x="36825" y="20829"/>
                    <a:pt x="37695" y="21150"/>
                  </a:cubicBezTo>
                  <a:cubicBezTo>
                    <a:pt x="38566" y="21474"/>
                    <a:pt x="40170" y="21590"/>
                    <a:pt x="40308" y="22306"/>
                  </a:cubicBezTo>
                  <a:cubicBezTo>
                    <a:pt x="40445" y="23023"/>
                    <a:pt x="40948" y="25127"/>
                    <a:pt x="41453" y="25103"/>
                  </a:cubicBezTo>
                  <a:cubicBezTo>
                    <a:pt x="41956" y="25080"/>
                    <a:pt x="42300" y="23739"/>
                    <a:pt x="41888" y="23115"/>
                  </a:cubicBezTo>
                  <a:cubicBezTo>
                    <a:pt x="41476" y="22491"/>
                    <a:pt x="41546" y="22444"/>
                    <a:pt x="42209" y="22051"/>
                  </a:cubicBezTo>
                  <a:cubicBezTo>
                    <a:pt x="42874" y="21657"/>
                    <a:pt x="43286" y="20502"/>
                    <a:pt x="42646" y="19694"/>
                  </a:cubicBezTo>
                  <a:cubicBezTo>
                    <a:pt x="42005" y="18885"/>
                    <a:pt x="42486" y="18838"/>
                    <a:pt x="42577" y="18005"/>
                  </a:cubicBezTo>
                  <a:cubicBezTo>
                    <a:pt x="42668" y="17173"/>
                    <a:pt x="42371" y="17034"/>
                    <a:pt x="42394" y="16480"/>
                  </a:cubicBezTo>
                  <a:cubicBezTo>
                    <a:pt x="42418" y="15925"/>
                    <a:pt x="42326" y="14976"/>
                    <a:pt x="43058" y="15278"/>
                  </a:cubicBezTo>
                  <a:cubicBezTo>
                    <a:pt x="43792" y="15578"/>
                    <a:pt x="44112" y="15093"/>
                    <a:pt x="44663" y="15532"/>
                  </a:cubicBezTo>
                  <a:cubicBezTo>
                    <a:pt x="45212" y="15971"/>
                    <a:pt x="45510" y="16687"/>
                    <a:pt x="45990" y="16873"/>
                  </a:cubicBezTo>
                  <a:cubicBezTo>
                    <a:pt x="46472" y="17058"/>
                    <a:pt x="46289" y="17150"/>
                    <a:pt x="46334" y="17775"/>
                  </a:cubicBezTo>
                  <a:cubicBezTo>
                    <a:pt x="46380" y="18399"/>
                    <a:pt x="46540" y="19230"/>
                    <a:pt x="47205" y="19092"/>
                  </a:cubicBezTo>
                  <a:cubicBezTo>
                    <a:pt x="47868" y="18953"/>
                    <a:pt x="48305" y="17797"/>
                    <a:pt x="48487" y="17590"/>
                  </a:cubicBezTo>
                  <a:cubicBezTo>
                    <a:pt x="48676" y="17377"/>
                    <a:pt x="48752" y="17523"/>
                    <a:pt x="48752" y="17523"/>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181525" y="1362575"/>
              <a:ext cx="32700" cy="19250"/>
            </a:xfrm>
            <a:custGeom>
              <a:avLst/>
              <a:gdLst/>
              <a:ahLst/>
              <a:cxnLst/>
              <a:rect l="l" t="t" r="r" b="b"/>
              <a:pathLst>
                <a:path w="1308" h="770" extrusionOk="0">
                  <a:moveTo>
                    <a:pt x="57" y="1"/>
                  </a:moveTo>
                  <a:cubicBezTo>
                    <a:pt x="2" y="0"/>
                    <a:pt x="6" y="84"/>
                    <a:pt x="0" y="139"/>
                  </a:cubicBezTo>
                  <a:cubicBezTo>
                    <a:pt x="84" y="176"/>
                    <a:pt x="58" y="191"/>
                    <a:pt x="114" y="266"/>
                  </a:cubicBezTo>
                  <a:cubicBezTo>
                    <a:pt x="295" y="507"/>
                    <a:pt x="565" y="679"/>
                    <a:pt x="859" y="739"/>
                  </a:cubicBezTo>
                  <a:cubicBezTo>
                    <a:pt x="1012" y="770"/>
                    <a:pt x="1202" y="754"/>
                    <a:pt x="1275" y="617"/>
                  </a:cubicBezTo>
                  <a:cubicBezTo>
                    <a:pt x="1304" y="561"/>
                    <a:pt x="1308" y="492"/>
                    <a:pt x="1283" y="433"/>
                  </a:cubicBezTo>
                  <a:cubicBezTo>
                    <a:pt x="1202" y="233"/>
                    <a:pt x="905" y="262"/>
                    <a:pt x="739" y="128"/>
                  </a:cubicBezTo>
                  <a:cubicBezTo>
                    <a:pt x="699" y="96"/>
                    <a:pt x="666" y="55"/>
                    <a:pt x="621" y="32"/>
                  </a:cubicBezTo>
                  <a:cubicBezTo>
                    <a:pt x="579" y="13"/>
                    <a:pt x="533" y="11"/>
                    <a:pt x="486" y="10"/>
                  </a:cubicBezTo>
                  <a:cubicBezTo>
                    <a:pt x="344" y="8"/>
                    <a:pt x="200" y="5"/>
                    <a:pt x="57" y="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238825" y="1333700"/>
              <a:ext cx="81775" cy="91700"/>
            </a:xfrm>
            <a:custGeom>
              <a:avLst/>
              <a:gdLst/>
              <a:ahLst/>
              <a:cxnLst/>
              <a:rect l="l" t="t" r="r" b="b"/>
              <a:pathLst>
                <a:path w="3271" h="3668" extrusionOk="0">
                  <a:moveTo>
                    <a:pt x="1284" y="246"/>
                  </a:moveTo>
                  <a:cubicBezTo>
                    <a:pt x="946" y="738"/>
                    <a:pt x="0" y="2496"/>
                    <a:pt x="92" y="2650"/>
                  </a:cubicBezTo>
                  <a:cubicBezTo>
                    <a:pt x="183" y="2803"/>
                    <a:pt x="274" y="3142"/>
                    <a:pt x="825" y="3051"/>
                  </a:cubicBezTo>
                  <a:cubicBezTo>
                    <a:pt x="1374" y="2959"/>
                    <a:pt x="1803" y="2650"/>
                    <a:pt x="1833" y="2928"/>
                  </a:cubicBezTo>
                  <a:cubicBezTo>
                    <a:pt x="1864" y="3204"/>
                    <a:pt x="1833" y="3359"/>
                    <a:pt x="2171" y="3328"/>
                  </a:cubicBezTo>
                  <a:cubicBezTo>
                    <a:pt x="2507" y="3297"/>
                    <a:pt x="3025" y="3667"/>
                    <a:pt x="3148" y="3421"/>
                  </a:cubicBezTo>
                  <a:cubicBezTo>
                    <a:pt x="3271" y="3174"/>
                    <a:pt x="3117" y="2589"/>
                    <a:pt x="2965" y="2343"/>
                  </a:cubicBezTo>
                  <a:cubicBezTo>
                    <a:pt x="2813" y="2096"/>
                    <a:pt x="3025" y="1449"/>
                    <a:pt x="2599" y="1449"/>
                  </a:cubicBezTo>
                  <a:cubicBezTo>
                    <a:pt x="2171" y="1449"/>
                    <a:pt x="1560" y="1542"/>
                    <a:pt x="1560" y="1233"/>
                  </a:cubicBezTo>
                  <a:cubicBezTo>
                    <a:pt x="1560" y="925"/>
                    <a:pt x="2110" y="124"/>
                    <a:pt x="1926" y="62"/>
                  </a:cubicBezTo>
                  <a:cubicBezTo>
                    <a:pt x="1744" y="0"/>
                    <a:pt x="1284" y="246"/>
                    <a:pt x="1284" y="24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120050" y="1191050"/>
              <a:ext cx="33650" cy="35825"/>
            </a:xfrm>
            <a:custGeom>
              <a:avLst/>
              <a:gdLst/>
              <a:ahLst/>
              <a:cxnLst/>
              <a:rect l="l" t="t" r="r" b="b"/>
              <a:pathLst>
                <a:path w="1346" h="1433" extrusionOk="0">
                  <a:moveTo>
                    <a:pt x="1331" y="345"/>
                  </a:moveTo>
                  <a:cubicBezTo>
                    <a:pt x="1275" y="789"/>
                    <a:pt x="1045" y="1259"/>
                    <a:pt x="627" y="1399"/>
                  </a:cubicBezTo>
                  <a:cubicBezTo>
                    <a:pt x="571" y="1421"/>
                    <a:pt x="509" y="1433"/>
                    <a:pt x="452" y="1429"/>
                  </a:cubicBezTo>
                  <a:cubicBezTo>
                    <a:pt x="294" y="1417"/>
                    <a:pt x="173" y="1292"/>
                    <a:pt x="63" y="1177"/>
                  </a:cubicBezTo>
                  <a:cubicBezTo>
                    <a:pt x="49" y="1155"/>
                    <a:pt x="30" y="1136"/>
                    <a:pt x="19" y="1110"/>
                  </a:cubicBezTo>
                  <a:cubicBezTo>
                    <a:pt x="1" y="1058"/>
                    <a:pt x="31" y="1000"/>
                    <a:pt x="63" y="955"/>
                  </a:cubicBezTo>
                  <a:cubicBezTo>
                    <a:pt x="188" y="767"/>
                    <a:pt x="349" y="608"/>
                    <a:pt x="536" y="486"/>
                  </a:cubicBezTo>
                  <a:cubicBezTo>
                    <a:pt x="584" y="457"/>
                    <a:pt x="645" y="427"/>
                    <a:pt x="701" y="427"/>
                  </a:cubicBezTo>
                  <a:lnTo>
                    <a:pt x="705" y="427"/>
                  </a:lnTo>
                  <a:cubicBezTo>
                    <a:pt x="797" y="383"/>
                    <a:pt x="862" y="278"/>
                    <a:pt x="932" y="194"/>
                  </a:cubicBezTo>
                  <a:cubicBezTo>
                    <a:pt x="1016" y="91"/>
                    <a:pt x="1177" y="1"/>
                    <a:pt x="1277" y="91"/>
                  </a:cubicBezTo>
                  <a:cubicBezTo>
                    <a:pt x="1345" y="149"/>
                    <a:pt x="1345" y="258"/>
                    <a:pt x="1331" y="34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964775" y="1283375"/>
              <a:ext cx="26150" cy="19075"/>
            </a:xfrm>
            <a:custGeom>
              <a:avLst/>
              <a:gdLst/>
              <a:ahLst/>
              <a:cxnLst/>
              <a:rect l="l" t="t" r="r" b="b"/>
              <a:pathLst>
                <a:path w="1046" h="763" extrusionOk="0">
                  <a:moveTo>
                    <a:pt x="1027" y="129"/>
                  </a:moveTo>
                  <a:cubicBezTo>
                    <a:pt x="902" y="414"/>
                    <a:pt x="649" y="640"/>
                    <a:pt x="353" y="729"/>
                  </a:cubicBezTo>
                  <a:cubicBezTo>
                    <a:pt x="276" y="748"/>
                    <a:pt x="195" y="763"/>
                    <a:pt x="126" y="729"/>
                  </a:cubicBezTo>
                  <a:cubicBezTo>
                    <a:pt x="52" y="700"/>
                    <a:pt x="0" y="610"/>
                    <a:pt x="35" y="541"/>
                  </a:cubicBezTo>
                  <a:cubicBezTo>
                    <a:pt x="52" y="497"/>
                    <a:pt x="96" y="471"/>
                    <a:pt x="138" y="444"/>
                  </a:cubicBezTo>
                  <a:cubicBezTo>
                    <a:pt x="243" y="371"/>
                    <a:pt x="335" y="274"/>
                    <a:pt x="402" y="164"/>
                  </a:cubicBezTo>
                  <a:cubicBezTo>
                    <a:pt x="372" y="125"/>
                    <a:pt x="390" y="63"/>
                    <a:pt x="432" y="35"/>
                  </a:cubicBezTo>
                  <a:cubicBezTo>
                    <a:pt x="475" y="5"/>
                    <a:pt x="537" y="1"/>
                    <a:pt x="593" y="5"/>
                  </a:cubicBezTo>
                  <a:cubicBezTo>
                    <a:pt x="706" y="5"/>
                    <a:pt x="820" y="5"/>
                    <a:pt x="933" y="9"/>
                  </a:cubicBezTo>
                  <a:cubicBezTo>
                    <a:pt x="973" y="9"/>
                    <a:pt x="1021" y="12"/>
                    <a:pt x="1036" y="49"/>
                  </a:cubicBezTo>
                  <a:cubicBezTo>
                    <a:pt x="1046" y="74"/>
                    <a:pt x="1037" y="104"/>
                    <a:pt x="1027" y="12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972425" y="1144750"/>
              <a:ext cx="26000" cy="13425"/>
            </a:xfrm>
            <a:custGeom>
              <a:avLst/>
              <a:gdLst/>
              <a:ahLst/>
              <a:cxnLst/>
              <a:rect l="l" t="t" r="r" b="b"/>
              <a:pathLst>
                <a:path w="1040" h="537" extrusionOk="0">
                  <a:moveTo>
                    <a:pt x="981" y="408"/>
                  </a:moveTo>
                  <a:cubicBezTo>
                    <a:pt x="739" y="530"/>
                    <a:pt x="441" y="536"/>
                    <a:pt x="190" y="428"/>
                  </a:cubicBezTo>
                  <a:cubicBezTo>
                    <a:pt x="127" y="397"/>
                    <a:pt x="64" y="361"/>
                    <a:pt x="34" y="299"/>
                  </a:cubicBezTo>
                  <a:cubicBezTo>
                    <a:pt x="1" y="237"/>
                    <a:pt x="13" y="148"/>
                    <a:pt x="75" y="119"/>
                  </a:cubicBezTo>
                  <a:cubicBezTo>
                    <a:pt x="112" y="101"/>
                    <a:pt x="157" y="108"/>
                    <a:pt x="198" y="113"/>
                  </a:cubicBezTo>
                  <a:cubicBezTo>
                    <a:pt x="311" y="124"/>
                    <a:pt x="427" y="112"/>
                    <a:pt x="533" y="75"/>
                  </a:cubicBezTo>
                  <a:cubicBezTo>
                    <a:pt x="533" y="34"/>
                    <a:pt x="581" y="1"/>
                    <a:pt x="625" y="4"/>
                  </a:cubicBezTo>
                  <a:cubicBezTo>
                    <a:pt x="672" y="9"/>
                    <a:pt x="716" y="42"/>
                    <a:pt x="751" y="76"/>
                  </a:cubicBezTo>
                  <a:cubicBezTo>
                    <a:pt x="828" y="140"/>
                    <a:pt x="907" y="205"/>
                    <a:pt x="982" y="272"/>
                  </a:cubicBezTo>
                  <a:cubicBezTo>
                    <a:pt x="1009" y="295"/>
                    <a:pt x="1040" y="325"/>
                    <a:pt x="1030" y="359"/>
                  </a:cubicBezTo>
                  <a:cubicBezTo>
                    <a:pt x="1023" y="382"/>
                    <a:pt x="1003" y="397"/>
                    <a:pt x="981" y="408"/>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2769475" y="872200"/>
              <a:ext cx="48125" cy="53525"/>
            </a:xfrm>
            <a:custGeom>
              <a:avLst/>
              <a:gdLst/>
              <a:ahLst/>
              <a:cxnLst/>
              <a:rect l="l" t="t" r="r" b="b"/>
              <a:pathLst>
                <a:path w="1925" h="2141" extrusionOk="0">
                  <a:moveTo>
                    <a:pt x="687" y="116"/>
                  </a:moveTo>
                  <a:cubicBezTo>
                    <a:pt x="584" y="393"/>
                    <a:pt x="664" y="857"/>
                    <a:pt x="446" y="995"/>
                  </a:cubicBezTo>
                  <a:cubicBezTo>
                    <a:pt x="228" y="1134"/>
                    <a:pt x="0" y="1260"/>
                    <a:pt x="286" y="1457"/>
                  </a:cubicBezTo>
                  <a:cubicBezTo>
                    <a:pt x="573" y="1653"/>
                    <a:pt x="1157" y="2140"/>
                    <a:pt x="1466" y="2024"/>
                  </a:cubicBezTo>
                  <a:cubicBezTo>
                    <a:pt x="1776" y="1908"/>
                    <a:pt x="1924" y="1723"/>
                    <a:pt x="1695" y="1271"/>
                  </a:cubicBezTo>
                  <a:cubicBezTo>
                    <a:pt x="1466" y="821"/>
                    <a:pt x="1214" y="459"/>
                    <a:pt x="1111" y="312"/>
                  </a:cubicBezTo>
                  <a:cubicBezTo>
                    <a:pt x="894" y="0"/>
                    <a:pt x="687" y="116"/>
                    <a:pt x="687" y="11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2753100" y="899125"/>
              <a:ext cx="16500" cy="16600"/>
            </a:xfrm>
            <a:custGeom>
              <a:avLst/>
              <a:gdLst/>
              <a:ahLst/>
              <a:cxnLst/>
              <a:rect l="l" t="t" r="r" b="b"/>
              <a:pathLst>
                <a:path w="660" h="664" extrusionOk="0">
                  <a:moveTo>
                    <a:pt x="215" y="131"/>
                  </a:moveTo>
                  <a:cubicBezTo>
                    <a:pt x="151" y="300"/>
                    <a:pt x="0" y="663"/>
                    <a:pt x="275" y="663"/>
                  </a:cubicBezTo>
                  <a:cubicBezTo>
                    <a:pt x="333" y="664"/>
                    <a:pt x="395" y="645"/>
                    <a:pt x="432" y="600"/>
                  </a:cubicBezTo>
                  <a:cubicBezTo>
                    <a:pt x="476" y="549"/>
                    <a:pt x="479" y="482"/>
                    <a:pt x="507" y="425"/>
                  </a:cubicBezTo>
                  <a:cubicBezTo>
                    <a:pt x="550" y="338"/>
                    <a:pt x="610" y="269"/>
                    <a:pt x="642" y="172"/>
                  </a:cubicBezTo>
                  <a:cubicBezTo>
                    <a:pt x="652" y="140"/>
                    <a:pt x="659" y="102"/>
                    <a:pt x="643" y="74"/>
                  </a:cubicBezTo>
                  <a:cubicBezTo>
                    <a:pt x="628" y="49"/>
                    <a:pt x="600" y="38"/>
                    <a:pt x="574" y="29"/>
                  </a:cubicBezTo>
                  <a:cubicBezTo>
                    <a:pt x="494" y="7"/>
                    <a:pt x="412" y="0"/>
                    <a:pt x="332" y="11"/>
                  </a:cubicBezTo>
                  <a:cubicBezTo>
                    <a:pt x="306" y="13"/>
                    <a:pt x="280" y="19"/>
                    <a:pt x="260" y="38"/>
                  </a:cubicBezTo>
                  <a:cubicBezTo>
                    <a:pt x="245" y="53"/>
                    <a:pt x="236" y="74"/>
                    <a:pt x="229" y="94"/>
                  </a:cubicBezTo>
                  <a:cubicBezTo>
                    <a:pt x="224" y="105"/>
                    <a:pt x="220" y="117"/>
                    <a:pt x="215" y="13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2983625" y="1907750"/>
              <a:ext cx="571425" cy="932450"/>
            </a:xfrm>
            <a:custGeom>
              <a:avLst/>
              <a:gdLst/>
              <a:ahLst/>
              <a:cxnLst/>
              <a:rect l="l" t="t" r="r" b="b"/>
              <a:pathLst>
                <a:path w="22857" h="37298" extrusionOk="0">
                  <a:moveTo>
                    <a:pt x="5563" y="186"/>
                  </a:moveTo>
                  <a:cubicBezTo>
                    <a:pt x="6113" y="433"/>
                    <a:pt x="6480" y="927"/>
                    <a:pt x="7702" y="679"/>
                  </a:cubicBezTo>
                  <a:cubicBezTo>
                    <a:pt x="8925" y="433"/>
                    <a:pt x="10391" y="2097"/>
                    <a:pt x="11123" y="2221"/>
                  </a:cubicBezTo>
                  <a:cubicBezTo>
                    <a:pt x="11858" y="2344"/>
                    <a:pt x="14056" y="3207"/>
                    <a:pt x="14362" y="4008"/>
                  </a:cubicBezTo>
                  <a:cubicBezTo>
                    <a:pt x="14667" y="4808"/>
                    <a:pt x="14790" y="5549"/>
                    <a:pt x="15828" y="5919"/>
                  </a:cubicBezTo>
                  <a:cubicBezTo>
                    <a:pt x="16867" y="6289"/>
                    <a:pt x="19372" y="6782"/>
                    <a:pt x="19984" y="7029"/>
                  </a:cubicBezTo>
                  <a:cubicBezTo>
                    <a:pt x="20595" y="7274"/>
                    <a:pt x="22856" y="8077"/>
                    <a:pt x="21634" y="9926"/>
                  </a:cubicBezTo>
                  <a:cubicBezTo>
                    <a:pt x="20411" y="11776"/>
                    <a:pt x="20107" y="12022"/>
                    <a:pt x="19738" y="13809"/>
                  </a:cubicBezTo>
                  <a:cubicBezTo>
                    <a:pt x="19372" y="15597"/>
                    <a:pt x="19433" y="16275"/>
                    <a:pt x="17295" y="17200"/>
                  </a:cubicBezTo>
                  <a:cubicBezTo>
                    <a:pt x="15156" y="18125"/>
                    <a:pt x="15645" y="18988"/>
                    <a:pt x="14912" y="20159"/>
                  </a:cubicBezTo>
                  <a:cubicBezTo>
                    <a:pt x="14177" y="21330"/>
                    <a:pt x="13445" y="22748"/>
                    <a:pt x="12711" y="23057"/>
                  </a:cubicBezTo>
                  <a:cubicBezTo>
                    <a:pt x="11977" y="23364"/>
                    <a:pt x="11794" y="24782"/>
                    <a:pt x="11122" y="25214"/>
                  </a:cubicBezTo>
                  <a:cubicBezTo>
                    <a:pt x="10450" y="25647"/>
                    <a:pt x="9716" y="25152"/>
                    <a:pt x="9290" y="26139"/>
                  </a:cubicBezTo>
                  <a:cubicBezTo>
                    <a:pt x="8466" y="28037"/>
                    <a:pt x="7823" y="28667"/>
                    <a:pt x="7517" y="29222"/>
                  </a:cubicBezTo>
                  <a:cubicBezTo>
                    <a:pt x="7212" y="29776"/>
                    <a:pt x="6662" y="29838"/>
                    <a:pt x="6968" y="30517"/>
                  </a:cubicBezTo>
                  <a:cubicBezTo>
                    <a:pt x="7274" y="31194"/>
                    <a:pt x="7396" y="31503"/>
                    <a:pt x="6785" y="32242"/>
                  </a:cubicBezTo>
                  <a:cubicBezTo>
                    <a:pt x="6174" y="32982"/>
                    <a:pt x="5929" y="35140"/>
                    <a:pt x="6540" y="35632"/>
                  </a:cubicBezTo>
                  <a:cubicBezTo>
                    <a:pt x="7151" y="36125"/>
                    <a:pt x="8373" y="37050"/>
                    <a:pt x="7212" y="37173"/>
                  </a:cubicBezTo>
                  <a:cubicBezTo>
                    <a:pt x="6051" y="37297"/>
                    <a:pt x="2934" y="36434"/>
                    <a:pt x="2812" y="34092"/>
                  </a:cubicBezTo>
                  <a:cubicBezTo>
                    <a:pt x="2690" y="31748"/>
                    <a:pt x="3241" y="26015"/>
                    <a:pt x="3973" y="23549"/>
                  </a:cubicBezTo>
                  <a:cubicBezTo>
                    <a:pt x="4707" y="21083"/>
                    <a:pt x="6295" y="14918"/>
                    <a:pt x="4034" y="13563"/>
                  </a:cubicBezTo>
                  <a:cubicBezTo>
                    <a:pt x="1773" y="12206"/>
                    <a:pt x="856" y="9124"/>
                    <a:pt x="429" y="8755"/>
                  </a:cubicBezTo>
                  <a:cubicBezTo>
                    <a:pt x="1" y="8385"/>
                    <a:pt x="63" y="7214"/>
                    <a:pt x="63" y="6844"/>
                  </a:cubicBezTo>
                  <a:cubicBezTo>
                    <a:pt x="63" y="6473"/>
                    <a:pt x="186" y="5302"/>
                    <a:pt x="675" y="4994"/>
                  </a:cubicBezTo>
                  <a:cubicBezTo>
                    <a:pt x="1163" y="4686"/>
                    <a:pt x="1774" y="3761"/>
                    <a:pt x="1652" y="2898"/>
                  </a:cubicBezTo>
                  <a:cubicBezTo>
                    <a:pt x="1529" y="2036"/>
                    <a:pt x="2446" y="1295"/>
                    <a:pt x="2752" y="988"/>
                  </a:cubicBezTo>
                  <a:cubicBezTo>
                    <a:pt x="3058" y="679"/>
                    <a:pt x="3607" y="0"/>
                    <a:pt x="4340" y="0"/>
                  </a:cubicBezTo>
                  <a:cubicBezTo>
                    <a:pt x="5075" y="2"/>
                    <a:pt x="5563" y="186"/>
                    <a:pt x="5563" y="18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2"/>
          <p:cNvSpPr txBox="1">
            <a:spLocks noGrp="1"/>
          </p:cNvSpPr>
          <p:nvPr>
            <p:ph type="subTitle" idx="1"/>
          </p:nvPr>
        </p:nvSpPr>
        <p:spPr>
          <a:xfrm rot="-431">
            <a:off x="1149625" y="3400085"/>
            <a:ext cx="4791000" cy="409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1" name="Google Shape;61;p2"/>
          <p:cNvSpPr txBox="1">
            <a:spLocks noGrp="1"/>
          </p:cNvSpPr>
          <p:nvPr>
            <p:ph type="ctrTitle"/>
          </p:nvPr>
        </p:nvSpPr>
        <p:spPr>
          <a:xfrm>
            <a:off x="1149625" y="1481200"/>
            <a:ext cx="5662200" cy="1743000"/>
          </a:xfrm>
          <a:prstGeom prst="rect">
            <a:avLst/>
          </a:prstGeom>
        </p:spPr>
        <p:txBody>
          <a:bodyPr spcFirstLastPara="1" wrap="square" lIns="91425" tIns="91425" rIns="91425" bIns="91425" anchor="ctr" anchorCtr="0">
            <a:noAutofit/>
          </a:bodyPr>
          <a:lstStyle>
            <a:lvl1pPr lvl="0" algn="l" rtl="0">
              <a:lnSpc>
                <a:spcPct val="80000"/>
              </a:lnSpc>
              <a:spcBef>
                <a:spcPts val="0"/>
              </a:spcBef>
              <a:spcAft>
                <a:spcPts val="0"/>
              </a:spcAft>
              <a:buClr>
                <a:srgbClr val="191919"/>
              </a:buClr>
              <a:buSzPts val="5200"/>
              <a:buNone/>
              <a:defRPr sz="65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7"/>
        <p:cNvGrpSpPr/>
        <p:nvPr/>
      </p:nvGrpSpPr>
      <p:grpSpPr>
        <a:xfrm>
          <a:off x="0" y="0"/>
          <a:ext cx="0" cy="0"/>
          <a:chOff x="0" y="0"/>
          <a:chExt cx="0" cy="0"/>
        </a:xfrm>
      </p:grpSpPr>
      <p:pic>
        <p:nvPicPr>
          <p:cNvPr id="278" name="Google Shape;278;p6"/>
          <p:cNvPicPr preferRelativeResize="0"/>
          <p:nvPr/>
        </p:nvPicPr>
        <p:blipFill>
          <a:blip r:embed="rId2">
            <a:alphaModFix amt="84000"/>
          </a:blip>
          <a:stretch>
            <a:fillRect/>
          </a:stretch>
        </p:blipFill>
        <p:spPr>
          <a:xfrm>
            <a:off x="-134850" y="-192650"/>
            <a:ext cx="9420125" cy="5490250"/>
          </a:xfrm>
          <a:prstGeom prst="rect">
            <a:avLst/>
          </a:prstGeom>
          <a:noFill/>
          <a:ln>
            <a:noFill/>
          </a:ln>
        </p:spPr>
      </p:pic>
      <p:grpSp>
        <p:nvGrpSpPr>
          <p:cNvPr id="279" name="Google Shape;279;p6"/>
          <p:cNvGrpSpPr/>
          <p:nvPr/>
        </p:nvGrpSpPr>
        <p:grpSpPr>
          <a:xfrm>
            <a:off x="-1424988" y="4096439"/>
            <a:ext cx="2473315" cy="2246588"/>
            <a:chOff x="3167525" y="751950"/>
            <a:chExt cx="1309325" cy="1189300"/>
          </a:xfrm>
        </p:grpSpPr>
        <p:sp>
          <p:nvSpPr>
            <p:cNvPr id="280" name="Google Shape;280;p6"/>
            <p:cNvSpPr/>
            <p:nvPr/>
          </p:nvSpPr>
          <p:spPr>
            <a:xfrm>
              <a:off x="3167525" y="751950"/>
              <a:ext cx="1309325" cy="1189300"/>
            </a:xfrm>
            <a:custGeom>
              <a:avLst/>
              <a:gdLst/>
              <a:ahLst/>
              <a:cxnLst/>
              <a:rect l="l" t="t" r="r" b="b"/>
              <a:pathLst>
                <a:path w="52373" h="47572" extrusionOk="0">
                  <a:moveTo>
                    <a:pt x="39130" y="1"/>
                  </a:moveTo>
                  <a:cubicBezTo>
                    <a:pt x="38962" y="1"/>
                    <a:pt x="38790" y="15"/>
                    <a:pt x="38617" y="42"/>
                  </a:cubicBezTo>
                  <a:cubicBezTo>
                    <a:pt x="38537" y="55"/>
                    <a:pt x="38482" y="132"/>
                    <a:pt x="38494" y="211"/>
                  </a:cubicBezTo>
                  <a:cubicBezTo>
                    <a:pt x="38506" y="284"/>
                    <a:pt x="38570" y="336"/>
                    <a:pt x="38640" y="336"/>
                  </a:cubicBezTo>
                  <a:cubicBezTo>
                    <a:pt x="38648" y="336"/>
                    <a:pt x="38655" y="336"/>
                    <a:pt x="38664" y="335"/>
                  </a:cubicBezTo>
                  <a:cubicBezTo>
                    <a:pt x="38825" y="309"/>
                    <a:pt x="38984" y="297"/>
                    <a:pt x="39138" y="297"/>
                  </a:cubicBezTo>
                  <a:cubicBezTo>
                    <a:pt x="39167" y="297"/>
                    <a:pt x="39195" y="297"/>
                    <a:pt x="39223" y="298"/>
                  </a:cubicBezTo>
                  <a:cubicBezTo>
                    <a:pt x="39225" y="298"/>
                    <a:pt x="39228" y="298"/>
                    <a:pt x="39230" y="298"/>
                  </a:cubicBezTo>
                  <a:cubicBezTo>
                    <a:pt x="39313" y="298"/>
                    <a:pt x="39372" y="233"/>
                    <a:pt x="39375" y="154"/>
                  </a:cubicBezTo>
                  <a:cubicBezTo>
                    <a:pt x="39378" y="72"/>
                    <a:pt x="39314" y="5"/>
                    <a:pt x="39232" y="3"/>
                  </a:cubicBezTo>
                  <a:cubicBezTo>
                    <a:pt x="39198" y="1"/>
                    <a:pt x="39164" y="1"/>
                    <a:pt x="39130" y="1"/>
                  </a:cubicBezTo>
                  <a:close/>
                  <a:moveTo>
                    <a:pt x="40093" y="171"/>
                  </a:moveTo>
                  <a:cubicBezTo>
                    <a:pt x="40033" y="171"/>
                    <a:pt x="39977" y="207"/>
                    <a:pt x="39954" y="267"/>
                  </a:cubicBezTo>
                  <a:cubicBezTo>
                    <a:pt x="39926" y="343"/>
                    <a:pt x="39965" y="428"/>
                    <a:pt x="40041" y="457"/>
                  </a:cubicBezTo>
                  <a:cubicBezTo>
                    <a:pt x="40094" y="477"/>
                    <a:pt x="40146" y="499"/>
                    <a:pt x="40200" y="524"/>
                  </a:cubicBezTo>
                  <a:cubicBezTo>
                    <a:pt x="40315" y="577"/>
                    <a:pt x="40428" y="640"/>
                    <a:pt x="40533" y="712"/>
                  </a:cubicBezTo>
                  <a:cubicBezTo>
                    <a:pt x="40558" y="728"/>
                    <a:pt x="40587" y="736"/>
                    <a:pt x="40615" y="736"/>
                  </a:cubicBezTo>
                  <a:cubicBezTo>
                    <a:pt x="40662" y="736"/>
                    <a:pt x="40711" y="713"/>
                    <a:pt x="40737" y="670"/>
                  </a:cubicBezTo>
                  <a:cubicBezTo>
                    <a:pt x="40783" y="602"/>
                    <a:pt x="40763" y="510"/>
                    <a:pt x="40696" y="465"/>
                  </a:cubicBezTo>
                  <a:cubicBezTo>
                    <a:pt x="40577" y="385"/>
                    <a:pt x="40451" y="315"/>
                    <a:pt x="40322" y="255"/>
                  </a:cubicBezTo>
                  <a:cubicBezTo>
                    <a:pt x="40264" y="228"/>
                    <a:pt x="40205" y="204"/>
                    <a:pt x="40144" y="180"/>
                  </a:cubicBezTo>
                  <a:cubicBezTo>
                    <a:pt x="40127" y="174"/>
                    <a:pt x="40110" y="171"/>
                    <a:pt x="40093" y="171"/>
                  </a:cubicBezTo>
                  <a:close/>
                  <a:moveTo>
                    <a:pt x="37790" y="281"/>
                  </a:moveTo>
                  <a:cubicBezTo>
                    <a:pt x="37772" y="281"/>
                    <a:pt x="37754" y="284"/>
                    <a:pt x="37736" y="291"/>
                  </a:cubicBezTo>
                  <a:cubicBezTo>
                    <a:pt x="37552" y="365"/>
                    <a:pt x="37369" y="453"/>
                    <a:pt x="37188" y="552"/>
                  </a:cubicBezTo>
                  <a:cubicBezTo>
                    <a:pt x="37117" y="591"/>
                    <a:pt x="37090" y="681"/>
                    <a:pt x="37130" y="752"/>
                  </a:cubicBezTo>
                  <a:cubicBezTo>
                    <a:pt x="37157" y="800"/>
                    <a:pt x="37208" y="828"/>
                    <a:pt x="37259" y="828"/>
                  </a:cubicBezTo>
                  <a:cubicBezTo>
                    <a:pt x="37282" y="828"/>
                    <a:pt x="37307" y="821"/>
                    <a:pt x="37329" y="811"/>
                  </a:cubicBezTo>
                  <a:cubicBezTo>
                    <a:pt x="37500" y="718"/>
                    <a:pt x="37673" y="634"/>
                    <a:pt x="37845" y="566"/>
                  </a:cubicBezTo>
                  <a:cubicBezTo>
                    <a:pt x="37922" y="535"/>
                    <a:pt x="37958" y="449"/>
                    <a:pt x="37928" y="374"/>
                  </a:cubicBezTo>
                  <a:cubicBezTo>
                    <a:pt x="37904" y="316"/>
                    <a:pt x="37849" y="281"/>
                    <a:pt x="37790" y="281"/>
                  </a:cubicBezTo>
                  <a:close/>
                  <a:moveTo>
                    <a:pt x="36524" y="1024"/>
                  </a:moveTo>
                  <a:cubicBezTo>
                    <a:pt x="36491" y="1024"/>
                    <a:pt x="36459" y="1035"/>
                    <a:pt x="36432" y="1056"/>
                  </a:cubicBezTo>
                  <a:cubicBezTo>
                    <a:pt x="36349" y="1122"/>
                    <a:pt x="36271" y="1189"/>
                    <a:pt x="36194" y="1257"/>
                  </a:cubicBezTo>
                  <a:cubicBezTo>
                    <a:pt x="36121" y="1321"/>
                    <a:pt x="36049" y="1388"/>
                    <a:pt x="35979" y="1455"/>
                  </a:cubicBezTo>
                  <a:cubicBezTo>
                    <a:pt x="35920" y="1512"/>
                    <a:pt x="35919" y="1607"/>
                    <a:pt x="35976" y="1665"/>
                  </a:cubicBezTo>
                  <a:cubicBezTo>
                    <a:pt x="36004" y="1695"/>
                    <a:pt x="36043" y="1710"/>
                    <a:pt x="36081" y="1710"/>
                  </a:cubicBezTo>
                  <a:cubicBezTo>
                    <a:pt x="36119" y="1710"/>
                    <a:pt x="36155" y="1696"/>
                    <a:pt x="36184" y="1667"/>
                  </a:cubicBezTo>
                  <a:cubicBezTo>
                    <a:pt x="36253" y="1603"/>
                    <a:pt x="36321" y="1538"/>
                    <a:pt x="36391" y="1476"/>
                  </a:cubicBezTo>
                  <a:cubicBezTo>
                    <a:pt x="36465" y="1412"/>
                    <a:pt x="36539" y="1348"/>
                    <a:pt x="36617" y="1287"/>
                  </a:cubicBezTo>
                  <a:cubicBezTo>
                    <a:pt x="36679" y="1236"/>
                    <a:pt x="36690" y="1143"/>
                    <a:pt x="36640" y="1079"/>
                  </a:cubicBezTo>
                  <a:cubicBezTo>
                    <a:pt x="36611" y="1043"/>
                    <a:pt x="36567" y="1024"/>
                    <a:pt x="36524" y="1024"/>
                  </a:cubicBezTo>
                  <a:close/>
                  <a:moveTo>
                    <a:pt x="41260" y="1041"/>
                  </a:moveTo>
                  <a:cubicBezTo>
                    <a:pt x="41227" y="1041"/>
                    <a:pt x="41195" y="1051"/>
                    <a:pt x="41168" y="1073"/>
                  </a:cubicBezTo>
                  <a:cubicBezTo>
                    <a:pt x="41105" y="1124"/>
                    <a:pt x="41094" y="1217"/>
                    <a:pt x="41145" y="1280"/>
                  </a:cubicBezTo>
                  <a:cubicBezTo>
                    <a:pt x="41257" y="1421"/>
                    <a:pt x="41363" y="1578"/>
                    <a:pt x="41460" y="1749"/>
                  </a:cubicBezTo>
                  <a:cubicBezTo>
                    <a:pt x="41486" y="1798"/>
                    <a:pt x="41537" y="1825"/>
                    <a:pt x="41589" y="1825"/>
                  </a:cubicBezTo>
                  <a:cubicBezTo>
                    <a:pt x="41613" y="1825"/>
                    <a:pt x="41637" y="1820"/>
                    <a:pt x="41660" y="1806"/>
                  </a:cubicBezTo>
                  <a:cubicBezTo>
                    <a:pt x="41730" y="1767"/>
                    <a:pt x="41756" y="1676"/>
                    <a:pt x="41717" y="1605"/>
                  </a:cubicBezTo>
                  <a:cubicBezTo>
                    <a:pt x="41613" y="1421"/>
                    <a:pt x="41498" y="1249"/>
                    <a:pt x="41376" y="1096"/>
                  </a:cubicBezTo>
                  <a:cubicBezTo>
                    <a:pt x="41346" y="1060"/>
                    <a:pt x="41303" y="1041"/>
                    <a:pt x="41260" y="1041"/>
                  </a:cubicBezTo>
                  <a:close/>
                  <a:moveTo>
                    <a:pt x="35476" y="2057"/>
                  </a:moveTo>
                  <a:cubicBezTo>
                    <a:pt x="35435" y="2057"/>
                    <a:pt x="35394" y="2074"/>
                    <a:pt x="35364" y="2107"/>
                  </a:cubicBezTo>
                  <a:cubicBezTo>
                    <a:pt x="35234" y="2257"/>
                    <a:pt x="35106" y="2409"/>
                    <a:pt x="34981" y="2563"/>
                  </a:cubicBezTo>
                  <a:cubicBezTo>
                    <a:pt x="34930" y="2625"/>
                    <a:pt x="34939" y="2718"/>
                    <a:pt x="35002" y="2770"/>
                  </a:cubicBezTo>
                  <a:cubicBezTo>
                    <a:pt x="35029" y="2794"/>
                    <a:pt x="35063" y="2804"/>
                    <a:pt x="35095" y="2804"/>
                  </a:cubicBezTo>
                  <a:cubicBezTo>
                    <a:pt x="35139" y="2804"/>
                    <a:pt x="35179" y="2785"/>
                    <a:pt x="35209" y="2748"/>
                  </a:cubicBezTo>
                  <a:cubicBezTo>
                    <a:pt x="35333" y="2598"/>
                    <a:pt x="35459" y="2448"/>
                    <a:pt x="35586" y="2300"/>
                  </a:cubicBezTo>
                  <a:cubicBezTo>
                    <a:pt x="35641" y="2240"/>
                    <a:pt x="35634" y="2146"/>
                    <a:pt x="35572" y="2093"/>
                  </a:cubicBezTo>
                  <a:cubicBezTo>
                    <a:pt x="35545" y="2069"/>
                    <a:pt x="35510" y="2057"/>
                    <a:pt x="35476" y="2057"/>
                  </a:cubicBezTo>
                  <a:close/>
                  <a:moveTo>
                    <a:pt x="41947" y="2338"/>
                  </a:moveTo>
                  <a:cubicBezTo>
                    <a:pt x="41931" y="2338"/>
                    <a:pt x="41914" y="2340"/>
                    <a:pt x="41898" y="2346"/>
                  </a:cubicBezTo>
                  <a:cubicBezTo>
                    <a:pt x="41822" y="2373"/>
                    <a:pt x="41780" y="2456"/>
                    <a:pt x="41807" y="2534"/>
                  </a:cubicBezTo>
                  <a:cubicBezTo>
                    <a:pt x="41868" y="2708"/>
                    <a:pt x="41924" y="2894"/>
                    <a:pt x="41972" y="3088"/>
                  </a:cubicBezTo>
                  <a:cubicBezTo>
                    <a:pt x="41990" y="3154"/>
                    <a:pt x="42050" y="3198"/>
                    <a:pt x="42116" y="3198"/>
                  </a:cubicBezTo>
                  <a:cubicBezTo>
                    <a:pt x="42127" y="3198"/>
                    <a:pt x="42141" y="3197"/>
                    <a:pt x="42152" y="3192"/>
                  </a:cubicBezTo>
                  <a:cubicBezTo>
                    <a:pt x="42232" y="3171"/>
                    <a:pt x="42280" y="3091"/>
                    <a:pt x="42259" y="3012"/>
                  </a:cubicBezTo>
                  <a:cubicBezTo>
                    <a:pt x="42208" y="2811"/>
                    <a:pt x="42150" y="2618"/>
                    <a:pt x="42086" y="2436"/>
                  </a:cubicBezTo>
                  <a:cubicBezTo>
                    <a:pt x="42065" y="2376"/>
                    <a:pt x="42008" y="2338"/>
                    <a:pt x="41947" y="2338"/>
                  </a:cubicBezTo>
                  <a:close/>
                  <a:moveTo>
                    <a:pt x="34541" y="3201"/>
                  </a:moveTo>
                  <a:cubicBezTo>
                    <a:pt x="34498" y="3201"/>
                    <a:pt x="34455" y="3220"/>
                    <a:pt x="34427" y="3256"/>
                  </a:cubicBezTo>
                  <a:cubicBezTo>
                    <a:pt x="34304" y="3409"/>
                    <a:pt x="34182" y="3560"/>
                    <a:pt x="34057" y="3712"/>
                  </a:cubicBezTo>
                  <a:cubicBezTo>
                    <a:pt x="34005" y="3775"/>
                    <a:pt x="34012" y="3868"/>
                    <a:pt x="34076" y="3919"/>
                  </a:cubicBezTo>
                  <a:cubicBezTo>
                    <a:pt x="34103" y="3941"/>
                    <a:pt x="34136" y="3952"/>
                    <a:pt x="34170" y="3952"/>
                  </a:cubicBezTo>
                  <a:cubicBezTo>
                    <a:pt x="34213" y="3952"/>
                    <a:pt x="34254" y="3934"/>
                    <a:pt x="34284" y="3901"/>
                  </a:cubicBezTo>
                  <a:cubicBezTo>
                    <a:pt x="34410" y="3749"/>
                    <a:pt x="34533" y="3595"/>
                    <a:pt x="34657" y="3441"/>
                  </a:cubicBezTo>
                  <a:cubicBezTo>
                    <a:pt x="34708" y="3377"/>
                    <a:pt x="34697" y="3284"/>
                    <a:pt x="34635" y="3233"/>
                  </a:cubicBezTo>
                  <a:cubicBezTo>
                    <a:pt x="34607" y="3212"/>
                    <a:pt x="34574" y="3201"/>
                    <a:pt x="34541" y="3201"/>
                  </a:cubicBezTo>
                  <a:close/>
                  <a:moveTo>
                    <a:pt x="42291" y="3769"/>
                  </a:moveTo>
                  <a:cubicBezTo>
                    <a:pt x="42284" y="3769"/>
                    <a:pt x="42276" y="3770"/>
                    <a:pt x="42269" y="3771"/>
                  </a:cubicBezTo>
                  <a:cubicBezTo>
                    <a:pt x="42188" y="3784"/>
                    <a:pt x="42132" y="3859"/>
                    <a:pt x="42146" y="3940"/>
                  </a:cubicBezTo>
                  <a:cubicBezTo>
                    <a:pt x="42168" y="4086"/>
                    <a:pt x="42188" y="4234"/>
                    <a:pt x="42205" y="4378"/>
                  </a:cubicBezTo>
                  <a:lnTo>
                    <a:pt x="42222" y="4520"/>
                  </a:lnTo>
                  <a:cubicBezTo>
                    <a:pt x="42229" y="4595"/>
                    <a:pt x="42294" y="4651"/>
                    <a:pt x="42368" y="4651"/>
                  </a:cubicBezTo>
                  <a:cubicBezTo>
                    <a:pt x="42374" y="4651"/>
                    <a:pt x="42379" y="4649"/>
                    <a:pt x="42385" y="4648"/>
                  </a:cubicBezTo>
                  <a:cubicBezTo>
                    <a:pt x="42466" y="4637"/>
                    <a:pt x="42523" y="4565"/>
                    <a:pt x="42514" y="4484"/>
                  </a:cubicBezTo>
                  <a:lnTo>
                    <a:pt x="42498" y="4342"/>
                  </a:lnTo>
                  <a:cubicBezTo>
                    <a:pt x="42481" y="4194"/>
                    <a:pt x="42460" y="4044"/>
                    <a:pt x="42437" y="3893"/>
                  </a:cubicBezTo>
                  <a:cubicBezTo>
                    <a:pt x="42425" y="3821"/>
                    <a:pt x="42363" y="3769"/>
                    <a:pt x="42291" y="3769"/>
                  </a:cubicBezTo>
                  <a:close/>
                  <a:moveTo>
                    <a:pt x="33585" y="4321"/>
                  </a:moveTo>
                  <a:cubicBezTo>
                    <a:pt x="33546" y="4321"/>
                    <a:pt x="33507" y="4336"/>
                    <a:pt x="33479" y="4367"/>
                  </a:cubicBezTo>
                  <a:cubicBezTo>
                    <a:pt x="33430" y="4417"/>
                    <a:pt x="33383" y="4467"/>
                    <a:pt x="33335" y="4517"/>
                  </a:cubicBezTo>
                  <a:cubicBezTo>
                    <a:pt x="33248" y="4604"/>
                    <a:pt x="33158" y="4689"/>
                    <a:pt x="33066" y="4771"/>
                  </a:cubicBezTo>
                  <a:cubicBezTo>
                    <a:pt x="33005" y="4826"/>
                    <a:pt x="33000" y="4919"/>
                    <a:pt x="33055" y="4979"/>
                  </a:cubicBezTo>
                  <a:cubicBezTo>
                    <a:pt x="33083" y="5012"/>
                    <a:pt x="33124" y="5028"/>
                    <a:pt x="33164" y="5028"/>
                  </a:cubicBezTo>
                  <a:cubicBezTo>
                    <a:pt x="33199" y="5028"/>
                    <a:pt x="33233" y="5015"/>
                    <a:pt x="33263" y="4991"/>
                  </a:cubicBezTo>
                  <a:cubicBezTo>
                    <a:pt x="33359" y="4906"/>
                    <a:pt x="33453" y="4816"/>
                    <a:pt x="33543" y="4725"/>
                  </a:cubicBezTo>
                  <a:cubicBezTo>
                    <a:pt x="33593" y="4673"/>
                    <a:pt x="33644" y="4622"/>
                    <a:pt x="33693" y="4570"/>
                  </a:cubicBezTo>
                  <a:cubicBezTo>
                    <a:pt x="33749" y="4511"/>
                    <a:pt x="33747" y="4417"/>
                    <a:pt x="33687" y="4362"/>
                  </a:cubicBezTo>
                  <a:cubicBezTo>
                    <a:pt x="33659" y="4334"/>
                    <a:pt x="33622" y="4321"/>
                    <a:pt x="33585" y="4321"/>
                  </a:cubicBezTo>
                  <a:close/>
                  <a:moveTo>
                    <a:pt x="26916" y="4984"/>
                  </a:moveTo>
                  <a:cubicBezTo>
                    <a:pt x="26702" y="4987"/>
                    <a:pt x="26494" y="5022"/>
                    <a:pt x="26297" y="5089"/>
                  </a:cubicBezTo>
                  <a:cubicBezTo>
                    <a:pt x="26220" y="5115"/>
                    <a:pt x="26179" y="5199"/>
                    <a:pt x="26205" y="5276"/>
                  </a:cubicBezTo>
                  <a:cubicBezTo>
                    <a:pt x="26226" y="5337"/>
                    <a:pt x="26282" y="5375"/>
                    <a:pt x="26344" y="5375"/>
                  </a:cubicBezTo>
                  <a:cubicBezTo>
                    <a:pt x="26360" y="5375"/>
                    <a:pt x="26376" y="5373"/>
                    <a:pt x="26391" y="5368"/>
                  </a:cubicBezTo>
                  <a:cubicBezTo>
                    <a:pt x="26558" y="5311"/>
                    <a:pt x="26735" y="5281"/>
                    <a:pt x="26917" y="5280"/>
                  </a:cubicBezTo>
                  <a:cubicBezTo>
                    <a:pt x="27000" y="5280"/>
                    <a:pt x="27064" y="5213"/>
                    <a:pt x="27064" y="5132"/>
                  </a:cubicBezTo>
                  <a:cubicBezTo>
                    <a:pt x="27064" y="5050"/>
                    <a:pt x="26999" y="4984"/>
                    <a:pt x="26917" y="4984"/>
                  </a:cubicBezTo>
                  <a:close/>
                  <a:moveTo>
                    <a:pt x="27779" y="5153"/>
                  </a:moveTo>
                  <a:cubicBezTo>
                    <a:pt x="27720" y="5153"/>
                    <a:pt x="27664" y="5190"/>
                    <a:pt x="27641" y="5249"/>
                  </a:cubicBezTo>
                  <a:cubicBezTo>
                    <a:pt x="27613" y="5325"/>
                    <a:pt x="27652" y="5410"/>
                    <a:pt x="27728" y="5438"/>
                  </a:cubicBezTo>
                  <a:cubicBezTo>
                    <a:pt x="27920" y="5509"/>
                    <a:pt x="28102" y="5596"/>
                    <a:pt x="28254" y="5670"/>
                  </a:cubicBezTo>
                  <a:cubicBezTo>
                    <a:pt x="28275" y="5680"/>
                    <a:pt x="28296" y="5686"/>
                    <a:pt x="28318" y="5686"/>
                  </a:cubicBezTo>
                  <a:cubicBezTo>
                    <a:pt x="28374" y="5686"/>
                    <a:pt x="28425" y="5657"/>
                    <a:pt x="28450" y="5603"/>
                  </a:cubicBezTo>
                  <a:cubicBezTo>
                    <a:pt x="28486" y="5530"/>
                    <a:pt x="28456" y="5442"/>
                    <a:pt x="28383" y="5406"/>
                  </a:cubicBezTo>
                  <a:cubicBezTo>
                    <a:pt x="28224" y="5329"/>
                    <a:pt x="28034" y="5239"/>
                    <a:pt x="27831" y="5163"/>
                  </a:cubicBezTo>
                  <a:cubicBezTo>
                    <a:pt x="27814" y="5156"/>
                    <a:pt x="27797" y="5153"/>
                    <a:pt x="27779" y="5153"/>
                  </a:cubicBezTo>
                  <a:close/>
                  <a:moveTo>
                    <a:pt x="32466" y="5276"/>
                  </a:moveTo>
                  <a:cubicBezTo>
                    <a:pt x="32438" y="5276"/>
                    <a:pt x="32409" y="5284"/>
                    <a:pt x="32383" y="5301"/>
                  </a:cubicBezTo>
                  <a:cubicBezTo>
                    <a:pt x="32221" y="5409"/>
                    <a:pt x="32055" y="5507"/>
                    <a:pt x="31890" y="5592"/>
                  </a:cubicBezTo>
                  <a:cubicBezTo>
                    <a:pt x="31818" y="5629"/>
                    <a:pt x="31789" y="5719"/>
                    <a:pt x="31826" y="5791"/>
                  </a:cubicBezTo>
                  <a:cubicBezTo>
                    <a:pt x="31854" y="5840"/>
                    <a:pt x="31906" y="5870"/>
                    <a:pt x="31958" y="5870"/>
                  </a:cubicBezTo>
                  <a:cubicBezTo>
                    <a:pt x="31980" y="5870"/>
                    <a:pt x="32004" y="5865"/>
                    <a:pt x="32025" y="5855"/>
                  </a:cubicBezTo>
                  <a:cubicBezTo>
                    <a:pt x="32201" y="5765"/>
                    <a:pt x="32376" y="5662"/>
                    <a:pt x="32547" y="5546"/>
                  </a:cubicBezTo>
                  <a:cubicBezTo>
                    <a:pt x="32615" y="5502"/>
                    <a:pt x="32634" y="5410"/>
                    <a:pt x="32589" y="5342"/>
                  </a:cubicBezTo>
                  <a:cubicBezTo>
                    <a:pt x="32560" y="5299"/>
                    <a:pt x="32514" y="5276"/>
                    <a:pt x="32466" y="5276"/>
                  </a:cubicBezTo>
                  <a:close/>
                  <a:moveTo>
                    <a:pt x="42470" y="5234"/>
                  </a:moveTo>
                  <a:cubicBezTo>
                    <a:pt x="42464" y="5234"/>
                    <a:pt x="42457" y="5234"/>
                    <a:pt x="42451" y="5235"/>
                  </a:cubicBezTo>
                  <a:cubicBezTo>
                    <a:pt x="42370" y="5245"/>
                    <a:pt x="42313" y="5318"/>
                    <a:pt x="42323" y="5400"/>
                  </a:cubicBezTo>
                  <a:cubicBezTo>
                    <a:pt x="42352" y="5619"/>
                    <a:pt x="42379" y="5813"/>
                    <a:pt x="42408" y="5989"/>
                  </a:cubicBezTo>
                  <a:cubicBezTo>
                    <a:pt x="42419" y="6061"/>
                    <a:pt x="42482" y="6113"/>
                    <a:pt x="42553" y="6113"/>
                  </a:cubicBezTo>
                  <a:cubicBezTo>
                    <a:pt x="42560" y="6113"/>
                    <a:pt x="42569" y="6113"/>
                    <a:pt x="42576" y="6111"/>
                  </a:cubicBezTo>
                  <a:cubicBezTo>
                    <a:pt x="42657" y="6097"/>
                    <a:pt x="42711" y="6021"/>
                    <a:pt x="42699" y="5942"/>
                  </a:cubicBezTo>
                  <a:cubicBezTo>
                    <a:pt x="42671" y="5767"/>
                    <a:pt x="42643" y="5577"/>
                    <a:pt x="42616" y="5363"/>
                  </a:cubicBezTo>
                  <a:cubicBezTo>
                    <a:pt x="42607" y="5288"/>
                    <a:pt x="42543" y="5234"/>
                    <a:pt x="42470" y="5234"/>
                  </a:cubicBezTo>
                  <a:close/>
                  <a:moveTo>
                    <a:pt x="29115" y="5772"/>
                  </a:moveTo>
                  <a:cubicBezTo>
                    <a:pt x="29058" y="5772"/>
                    <a:pt x="29003" y="5806"/>
                    <a:pt x="28979" y="5862"/>
                  </a:cubicBezTo>
                  <a:cubicBezTo>
                    <a:pt x="28949" y="5938"/>
                    <a:pt x="28985" y="6025"/>
                    <a:pt x="29059" y="6056"/>
                  </a:cubicBezTo>
                  <a:cubicBezTo>
                    <a:pt x="29227" y="6127"/>
                    <a:pt x="29382" y="6180"/>
                    <a:pt x="29529" y="6218"/>
                  </a:cubicBezTo>
                  <a:cubicBezTo>
                    <a:pt x="29569" y="6227"/>
                    <a:pt x="29606" y="6238"/>
                    <a:pt x="29645" y="6246"/>
                  </a:cubicBezTo>
                  <a:cubicBezTo>
                    <a:pt x="29656" y="6248"/>
                    <a:pt x="29667" y="6249"/>
                    <a:pt x="29677" y="6249"/>
                  </a:cubicBezTo>
                  <a:cubicBezTo>
                    <a:pt x="29745" y="6249"/>
                    <a:pt x="29806" y="6204"/>
                    <a:pt x="29818" y="6131"/>
                  </a:cubicBezTo>
                  <a:cubicBezTo>
                    <a:pt x="29837" y="6051"/>
                    <a:pt x="29786" y="5973"/>
                    <a:pt x="29707" y="5956"/>
                  </a:cubicBezTo>
                  <a:cubicBezTo>
                    <a:pt x="29672" y="5948"/>
                    <a:pt x="29638" y="5939"/>
                    <a:pt x="29604" y="5931"/>
                  </a:cubicBezTo>
                  <a:cubicBezTo>
                    <a:pt x="29467" y="5896"/>
                    <a:pt x="29327" y="5847"/>
                    <a:pt x="29171" y="5783"/>
                  </a:cubicBezTo>
                  <a:cubicBezTo>
                    <a:pt x="29153" y="5775"/>
                    <a:pt x="29134" y="5772"/>
                    <a:pt x="29115" y="5772"/>
                  </a:cubicBezTo>
                  <a:close/>
                  <a:moveTo>
                    <a:pt x="25602" y="5538"/>
                  </a:moveTo>
                  <a:cubicBezTo>
                    <a:pt x="25566" y="5538"/>
                    <a:pt x="25530" y="5551"/>
                    <a:pt x="25502" y="5577"/>
                  </a:cubicBezTo>
                  <a:cubicBezTo>
                    <a:pt x="25361" y="5707"/>
                    <a:pt x="25225" y="5862"/>
                    <a:pt x="25094" y="6036"/>
                  </a:cubicBezTo>
                  <a:cubicBezTo>
                    <a:pt x="25045" y="6102"/>
                    <a:pt x="25058" y="6194"/>
                    <a:pt x="25124" y="6243"/>
                  </a:cubicBezTo>
                  <a:cubicBezTo>
                    <a:pt x="25150" y="6263"/>
                    <a:pt x="25181" y="6273"/>
                    <a:pt x="25212" y="6273"/>
                  </a:cubicBezTo>
                  <a:cubicBezTo>
                    <a:pt x="25257" y="6273"/>
                    <a:pt x="25301" y="6252"/>
                    <a:pt x="25330" y="6213"/>
                  </a:cubicBezTo>
                  <a:cubicBezTo>
                    <a:pt x="25450" y="6054"/>
                    <a:pt x="25576" y="5913"/>
                    <a:pt x="25703" y="5794"/>
                  </a:cubicBezTo>
                  <a:cubicBezTo>
                    <a:pt x="25762" y="5739"/>
                    <a:pt x="25767" y="5644"/>
                    <a:pt x="25711" y="5586"/>
                  </a:cubicBezTo>
                  <a:cubicBezTo>
                    <a:pt x="25682" y="5554"/>
                    <a:pt x="25642" y="5538"/>
                    <a:pt x="25602" y="5538"/>
                  </a:cubicBezTo>
                  <a:close/>
                  <a:moveTo>
                    <a:pt x="31137" y="5900"/>
                  </a:moveTo>
                  <a:cubicBezTo>
                    <a:pt x="31124" y="5900"/>
                    <a:pt x="31110" y="5901"/>
                    <a:pt x="31097" y="5905"/>
                  </a:cubicBezTo>
                  <a:cubicBezTo>
                    <a:pt x="30910" y="5955"/>
                    <a:pt x="30724" y="5990"/>
                    <a:pt x="30542" y="6007"/>
                  </a:cubicBezTo>
                  <a:cubicBezTo>
                    <a:pt x="30461" y="6014"/>
                    <a:pt x="30401" y="6086"/>
                    <a:pt x="30409" y="6166"/>
                  </a:cubicBezTo>
                  <a:cubicBezTo>
                    <a:pt x="30417" y="6244"/>
                    <a:pt x="30482" y="6301"/>
                    <a:pt x="30556" y="6301"/>
                  </a:cubicBezTo>
                  <a:cubicBezTo>
                    <a:pt x="30561" y="6301"/>
                    <a:pt x="30565" y="6301"/>
                    <a:pt x="30569" y="6300"/>
                  </a:cubicBezTo>
                  <a:cubicBezTo>
                    <a:pt x="30768" y="6282"/>
                    <a:pt x="30972" y="6244"/>
                    <a:pt x="31174" y="6189"/>
                  </a:cubicBezTo>
                  <a:cubicBezTo>
                    <a:pt x="31252" y="6168"/>
                    <a:pt x="31299" y="6087"/>
                    <a:pt x="31277" y="6009"/>
                  </a:cubicBezTo>
                  <a:cubicBezTo>
                    <a:pt x="31260" y="5943"/>
                    <a:pt x="31201" y="5900"/>
                    <a:pt x="31137" y="5900"/>
                  </a:cubicBezTo>
                  <a:close/>
                  <a:moveTo>
                    <a:pt x="42733" y="6685"/>
                  </a:moveTo>
                  <a:cubicBezTo>
                    <a:pt x="42720" y="6685"/>
                    <a:pt x="42707" y="6686"/>
                    <a:pt x="42695" y="6690"/>
                  </a:cubicBezTo>
                  <a:cubicBezTo>
                    <a:pt x="42615" y="6710"/>
                    <a:pt x="42569" y="6792"/>
                    <a:pt x="42589" y="6870"/>
                  </a:cubicBezTo>
                  <a:cubicBezTo>
                    <a:pt x="42643" y="7073"/>
                    <a:pt x="42704" y="7267"/>
                    <a:pt x="42771" y="7447"/>
                  </a:cubicBezTo>
                  <a:cubicBezTo>
                    <a:pt x="42793" y="7506"/>
                    <a:pt x="42849" y="7542"/>
                    <a:pt x="42909" y="7542"/>
                  </a:cubicBezTo>
                  <a:cubicBezTo>
                    <a:pt x="42926" y="7542"/>
                    <a:pt x="42943" y="7538"/>
                    <a:pt x="42962" y="7532"/>
                  </a:cubicBezTo>
                  <a:cubicBezTo>
                    <a:pt x="43038" y="7505"/>
                    <a:pt x="43076" y="7419"/>
                    <a:pt x="43049" y="7344"/>
                  </a:cubicBezTo>
                  <a:cubicBezTo>
                    <a:pt x="42986" y="7174"/>
                    <a:pt x="42927" y="6990"/>
                    <a:pt x="42875" y="6795"/>
                  </a:cubicBezTo>
                  <a:cubicBezTo>
                    <a:pt x="42858" y="6728"/>
                    <a:pt x="42798" y="6685"/>
                    <a:pt x="42733" y="6685"/>
                  </a:cubicBezTo>
                  <a:close/>
                  <a:moveTo>
                    <a:pt x="24752" y="6731"/>
                  </a:moveTo>
                  <a:cubicBezTo>
                    <a:pt x="24699" y="6731"/>
                    <a:pt x="24647" y="6760"/>
                    <a:pt x="24621" y="6811"/>
                  </a:cubicBezTo>
                  <a:cubicBezTo>
                    <a:pt x="24535" y="6980"/>
                    <a:pt x="24451" y="7165"/>
                    <a:pt x="24370" y="7358"/>
                  </a:cubicBezTo>
                  <a:cubicBezTo>
                    <a:pt x="24338" y="7434"/>
                    <a:pt x="24374" y="7521"/>
                    <a:pt x="24448" y="7552"/>
                  </a:cubicBezTo>
                  <a:cubicBezTo>
                    <a:pt x="24467" y="7559"/>
                    <a:pt x="24486" y="7563"/>
                    <a:pt x="24505" y="7563"/>
                  </a:cubicBezTo>
                  <a:cubicBezTo>
                    <a:pt x="24561" y="7563"/>
                    <a:pt x="24617" y="7529"/>
                    <a:pt x="24642" y="7473"/>
                  </a:cubicBezTo>
                  <a:cubicBezTo>
                    <a:pt x="24720" y="7285"/>
                    <a:pt x="24802" y="7108"/>
                    <a:pt x="24884" y="6945"/>
                  </a:cubicBezTo>
                  <a:cubicBezTo>
                    <a:pt x="24922" y="6872"/>
                    <a:pt x="24892" y="6784"/>
                    <a:pt x="24819" y="6747"/>
                  </a:cubicBezTo>
                  <a:cubicBezTo>
                    <a:pt x="24798" y="6736"/>
                    <a:pt x="24775" y="6731"/>
                    <a:pt x="24752" y="6731"/>
                  </a:cubicBezTo>
                  <a:close/>
                  <a:moveTo>
                    <a:pt x="43299" y="8039"/>
                  </a:moveTo>
                  <a:cubicBezTo>
                    <a:pt x="43272" y="8039"/>
                    <a:pt x="43244" y="8047"/>
                    <a:pt x="43220" y="8063"/>
                  </a:cubicBezTo>
                  <a:cubicBezTo>
                    <a:pt x="43152" y="8106"/>
                    <a:pt x="43131" y="8198"/>
                    <a:pt x="43174" y="8267"/>
                  </a:cubicBezTo>
                  <a:cubicBezTo>
                    <a:pt x="43287" y="8442"/>
                    <a:pt x="43412" y="8606"/>
                    <a:pt x="43548" y="8754"/>
                  </a:cubicBezTo>
                  <a:cubicBezTo>
                    <a:pt x="43576" y="8786"/>
                    <a:pt x="43616" y="8802"/>
                    <a:pt x="43656" y="8802"/>
                  </a:cubicBezTo>
                  <a:cubicBezTo>
                    <a:pt x="43690" y="8802"/>
                    <a:pt x="43726" y="8789"/>
                    <a:pt x="43756" y="8763"/>
                  </a:cubicBezTo>
                  <a:cubicBezTo>
                    <a:pt x="43816" y="8709"/>
                    <a:pt x="43820" y="8616"/>
                    <a:pt x="43766" y="8555"/>
                  </a:cubicBezTo>
                  <a:cubicBezTo>
                    <a:pt x="43642" y="8420"/>
                    <a:pt x="43527" y="8269"/>
                    <a:pt x="43424" y="8108"/>
                  </a:cubicBezTo>
                  <a:cubicBezTo>
                    <a:pt x="43396" y="8064"/>
                    <a:pt x="43347" y="8039"/>
                    <a:pt x="43299" y="8039"/>
                  </a:cubicBezTo>
                  <a:close/>
                  <a:moveTo>
                    <a:pt x="24196" y="8098"/>
                  </a:moveTo>
                  <a:cubicBezTo>
                    <a:pt x="24134" y="8098"/>
                    <a:pt x="24077" y="8138"/>
                    <a:pt x="24056" y="8200"/>
                  </a:cubicBezTo>
                  <a:cubicBezTo>
                    <a:pt x="23997" y="8381"/>
                    <a:pt x="23937" y="8571"/>
                    <a:pt x="23881" y="8770"/>
                  </a:cubicBezTo>
                  <a:cubicBezTo>
                    <a:pt x="23858" y="8848"/>
                    <a:pt x="23903" y="8929"/>
                    <a:pt x="23982" y="8953"/>
                  </a:cubicBezTo>
                  <a:cubicBezTo>
                    <a:pt x="23996" y="8956"/>
                    <a:pt x="24008" y="8959"/>
                    <a:pt x="24023" y="8959"/>
                  </a:cubicBezTo>
                  <a:cubicBezTo>
                    <a:pt x="24087" y="8959"/>
                    <a:pt x="24146" y="8917"/>
                    <a:pt x="24163" y="8851"/>
                  </a:cubicBezTo>
                  <a:cubicBezTo>
                    <a:pt x="24220" y="8656"/>
                    <a:pt x="24278" y="8468"/>
                    <a:pt x="24337" y="8291"/>
                  </a:cubicBezTo>
                  <a:cubicBezTo>
                    <a:pt x="24362" y="8213"/>
                    <a:pt x="24319" y="8131"/>
                    <a:pt x="24242" y="8105"/>
                  </a:cubicBezTo>
                  <a:cubicBezTo>
                    <a:pt x="24226" y="8100"/>
                    <a:pt x="24211" y="8098"/>
                    <a:pt x="24196" y="8098"/>
                  </a:cubicBezTo>
                  <a:close/>
                  <a:moveTo>
                    <a:pt x="44330" y="9074"/>
                  </a:moveTo>
                  <a:cubicBezTo>
                    <a:pt x="44282" y="9074"/>
                    <a:pt x="44234" y="9098"/>
                    <a:pt x="44206" y="9141"/>
                  </a:cubicBezTo>
                  <a:cubicBezTo>
                    <a:pt x="44163" y="9209"/>
                    <a:pt x="44182" y="9301"/>
                    <a:pt x="44251" y="9345"/>
                  </a:cubicBezTo>
                  <a:cubicBezTo>
                    <a:pt x="44415" y="9449"/>
                    <a:pt x="44593" y="9548"/>
                    <a:pt x="44786" y="9636"/>
                  </a:cubicBezTo>
                  <a:cubicBezTo>
                    <a:pt x="44806" y="9647"/>
                    <a:pt x="44826" y="9651"/>
                    <a:pt x="44848" y="9651"/>
                  </a:cubicBezTo>
                  <a:cubicBezTo>
                    <a:pt x="44903" y="9651"/>
                    <a:pt x="44957" y="9619"/>
                    <a:pt x="44982" y="9565"/>
                  </a:cubicBezTo>
                  <a:cubicBezTo>
                    <a:pt x="45015" y="9491"/>
                    <a:pt x="44983" y="9403"/>
                    <a:pt x="44910" y="9369"/>
                  </a:cubicBezTo>
                  <a:cubicBezTo>
                    <a:pt x="44730" y="9286"/>
                    <a:pt x="44562" y="9196"/>
                    <a:pt x="44410" y="9098"/>
                  </a:cubicBezTo>
                  <a:cubicBezTo>
                    <a:pt x="44386" y="9082"/>
                    <a:pt x="44358" y="9074"/>
                    <a:pt x="44330" y="9074"/>
                  </a:cubicBezTo>
                  <a:close/>
                  <a:moveTo>
                    <a:pt x="45676" y="9665"/>
                  </a:moveTo>
                  <a:cubicBezTo>
                    <a:pt x="45613" y="9665"/>
                    <a:pt x="45555" y="9706"/>
                    <a:pt x="45536" y="9769"/>
                  </a:cubicBezTo>
                  <a:cubicBezTo>
                    <a:pt x="45511" y="9847"/>
                    <a:pt x="45557" y="9929"/>
                    <a:pt x="45634" y="9952"/>
                  </a:cubicBezTo>
                  <a:cubicBezTo>
                    <a:pt x="45806" y="10004"/>
                    <a:pt x="45995" y="10055"/>
                    <a:pt x="46211" y="10108"/>
                  </a:cubicBezTo>
                  <a:cubicBezTo>
                    <a:pt x="46222" y="10111"/>
                    <a:pt x="46234" y="10112"/>
                    <a:pt x="46245" y="10112"/>
                  </a:cubicBezTo>
                  <a:cubicBezTo>
                    <a:pt x="46313" y="10112"/>
                    <a:pt x="46372" y="10066"/>
                    <a:pt x="46389" y="10001"/>
                  </a:cubicBezTo>
                  <a:cubicBezTo>
                    <a:pt x="46409" y="9923"/>
                    <a:pt x="46360" y="9843"/>
                    <a:pt x="46281" y="9823"/>
                  </a:cubicBezTo>
                  <a:cubicBezTo>
                    <a:pt x="46072" y="9771"/>
                    <a:pt x="45887" y="9722"/>
                    <a:pt x="45719" y="9671"/>
                  </a:cubicBezTo>
                  <a:cubicBezTo>
                    <a:pt x="45705" y="9667"/>
                    <a:pt x="45690" y="9665"/>
                    <a:pt x="45676" y="9665"/>
                  </a:cubicBezTo>
                  <a:close/>
                  <a:moveTo>
                    <a:pt x="23795" y="9520"/>
                  </a:moveTo>
                  <a:cubicBezTo>
                    <a:pt x="23729" y="9520"/>
                    <a:pt x="23668" y="9565"/>
                    <a:pt x="23651" y="9632"/>
                  </a:cubicBezTo>
                  <a:cubicBezTo>
                    <a:pt x="23605" y="9823"/>
                    <a:pt x="23560" y="10016"/>
                    <a:pt x="23516" y="10210"/>
                  </a:cubicBezTo>
                  <a:cubicBezTo>
                    <a:pt x="23499" y="10290"/>
                    <a:pt x="23548" y="10369"/>
                    <a:pt x="23628" y="10387"/>
                  </a:cubicBezTo>
                  <a:cubicBezTo>
                    <a:pt x="23638" y="10389"/>
                    <a:pt x="23650" y="10390"/>
                    <a:pt x="23661" y="10390"/>
                  </a:cubicBezTo>
                  <a:cubicBezTo>
                    <a:pt x="23728" y="10390"/>
                    <a:pt x="23790" y="10344"/>
                    <a:pt x="23803" y="10275"/>
                  </a:cubicBezTo>
                  <a:cubicBezTo>
                    <a:pt x="23846" y="10083"/>
                    <a:pt x="23891" y="9890"/>
                    <a:pt x="23937" y="9702"/>
                  </a:cubicBezTo>
                  <a:cubicBezTo>
                    <a:pt x="23957" y="9623"/>
                    <a:pt x="23908" y="9543"/>
                    <a:pt x="23829" y="9524"/>
                  </a:cubicBezTo>
                  <a:cubicBezTo>
                    <a:pt x="23818" y="9521"/>
                    <a:pt x="23806" y="9520"/>
                    <a:pt x="23795" y="9520"/>
                  </a:cubicBezTo>
                  <a:close/>
                  <a:moveTo>
                    <a:pt x="47110" y="10017"/>
                  </a:moveTo>
                  <a:cubicBezTo>
                    <a:pt x="47042" y="10017"/>
                    <a:pt x="46982" y="10063"/>
                    <a:pt x="46966" y="10131"/>
                  </a:cubicBezTo>
                  <a:cubicBezTo>
                    <a:pt x="46949" y="10211"/>
                    <a:pt x="46997" y="10290"/>
                    <a:pt x="47078" y="10308"/>
                  </a:cubicBezTo>
                  <a:cubicBezTo>
                    <a:pt x="47268" y="10350"/>
                    <a:pt x="47459" y="10395"/>
                    <a:pt x="47648" y="10441"/>
                  </a:cubicBezTo>
                  <a:cubicBezTo>
                    <a:pt x="47660" y="10444"/>
                    <a:pt x="47672" y="10445"/>
                    <a:pt x="47683" y="10445"/>
                  </a:cubicBezTo>
                  <a:cubicBezTo>
                    <a:pt x="47749" y="10445"/>
                    <a:pt x="47810" y="10400"/>
                    <a:pt x="47829" y="10334"/>
                  </a:cubicBezTo>
                  <a:cubicBezTo>
                    <a:pt x="47848" y="10255"/>
                    <a:pt x="47800" y="10176"/>
                    <a:pt x="47720" y="10156"/>
                  </a:cubicBezTo>
                  <a:cubicBezTo>
                    <a:pt x="47528" y="10109"/>
                    <a:pt x="47336" y="10064"/>
                    <a:pt x="47144" y="10021"/>
                  </a:cubicBezTo>
                  <a:cubicBezTo>
                    <a:pt x="47132" y="10018"/>
                    <a:pt x="47121" y="10017"/>
                    <a:pt x="47110" y="10017"/>
                  </a:cubicBezTo>
                  <a:close/>
                  <a:moveTo>
                    <a:pt x="48534" y="10392"/>
                  </a:moveTo>
                  <a:cubicBezTo>
                    <a:pt x="48472" y="10392"/>
                    <a:pt x="48415" y="10431"/>
                    <a:pt x="48394" y="10493"/>
                  </a:cubicBezTo>
                  <a:cubicBezTo>
                    <a:pt x="48368" y="10570"/>
                    <a:pt x="48410" y="10654"/>
                    <a:pt x="48487" y="10679"/>
                  </a:cubicBezTo>
                  <a:cubicBezTo>
                    <a:pt x="48664" y="10740"/>
                    <a:pt x="48827" y="10802"/>
                    <a:pt x="48982" y="10870"/>
                  </a:cubicBezTo>
                  <a:lnTo>
                    <a:pt x="49022" y="10889"/>
                  </a:lnTo>
                  <a:cubicBezTo>
                    <a:pt x="49041" y="10898"/>
                    <a:pt x="49062" y="10901"/>
                    <a:pt x="49082" y="10901"/>
                  </a:cubicBezTo>
                  <a:cubicBezTo>
                    <a:pt x="49138" y="10901"/>
                    <a:pt x="49193" y="10869"/>
                    <a:pt x="49216" y="10813"/>
                  </a:cubicBezTo>
                  <a:cubicBezTo>
                    <a:pt x="49250" y="10740"/>
                    <a:pt x="49218" y="10653"/>
                    <a:pt x="49143" y="10619"/>
                  </a:cubicBezTo>
                  <a:lnTo>
                    <a:pt x="49101" y="10600"/>
                  </a:lnTo>
                  <a:cubicBezTo>
                    <a:pt x="48938" y="10529"/>
                    <a:pt x="48768" y="10463"/>
                    <a:pt x="48581" y="10400"/>
                  </a:cubicBezTo>
                  <a:cubicBezTo>
                    <a:pt x="48565" y="10395"/>
                    <a:pt x="48549" y="10392"/>
                    <a:pt x="48534" y="10392"/>
                  </a:cubicBezTo>
                  <a:close/>
                  <a:moveTo>
                    <a:pt x="49853" y="11038"/>
                  </a:moveTo>
                  <a:cubicBezTo>
                    <a:pt x="49806" y="11038"/>
                    <a:pt x="49760" y="11060"/>
                    <a:pt x="49731" y="11102"/>
                  </a:cubicBezTo>
                  <a:cubicBezTo>
                    <a:pt x="49687" y="11171"/>
                    <a:pt x="49704" y="11262"/>
                    <a:pt x="49771" y="11308"/>
                  </a:cubicBezTo>
                  <a:cubicBezTo>
                    <a:pt x="49929" y="11414"/>
                    <a:pt x="50082" y="11531"/>
                    <a:pt x="50229" y="11654"/>
                  </a:cubicBezTo>
                  <a:cubicBezTo>
                    <a:pt x="50255" y="11678"/>
                    <a:pt x="50290" y="11689"/>
                    <a:pt x="50323" y="11689"/>
                  </a:cubicBezTo>
                  <a:cubicBezTo>
                    <a:pt x="50365" y="11689"/>
                    <a:pt x="50406" y="11672"/>
                    <a:pt x="50436" y="11637"/>
                  </a:cubicBezTo>
                  <a:cubicBezTo>
                    <a:pt x="50489" y="11575"/>
                    <a:pt x="50480" y="11482"/>
                    <a:pt x="50419" y="11429"/>
                  </a:cubicBezTo>
                  <a:cubicBezTo>
                    <a:pt x="50265" y="11297"/>
                    <a:pt x="50102" y="11175"/>
                    <a:pt x="49937" y="11063"/>
                  </a:cubicBezTo>
                  <a:cubicBezTo>
                    <a:pt x="49911" y="11046"/>
                    <a:pt x="49882" y="11038"/>
                    <a:pt x="49853" y="11038"/>
                  </a:cubicBezTo>
                  <a:close/>
                  <a:moveTo>
                    <a:pt x="23479" y="10962"/>
                  </a:moveTo>
                  <a:cubicBezTo>
                    <a:pt x="23409" y="10962"/>
                    <a:pt x="23347" y="11011"/>
                    <a:pt x="23334" y="11081"/>
                  </a:cubicBezTo>
                  <a:cubicBezTo>
                    <a:pt x="23296" y="11275"/>
                    <a:pt x="23256" y="11469"/>
                    <a:pt x="23220" y="11663"/>
                  </a:cubicBezTo>
                  <a:cubicBezTo>
                    <a:pt x="23205" y="11742"/>
                    <a:pt x="23258" y="11819"/>
                    <a:pt x="23338" y="11835"/>
                  </a:cubicBezTo>
                  <a:cubicBezTo>
                    <a:pt x="23347" y="11837"/>
                    <a:pt x="23356" y="11838"/>
                    <a:pt x="23365" y="11838"/>
                  </a:cubicBezTo>
                  <a:cubicBezTo>
                    <a:pt x="23435" y="11838"/>
                    <a:pt x="23496" y="11788"/>
                    <a:pt x="23512" y="11718"/>
                  </a:cubicBezTo>
                  <a:cubicBezTo>
                    <a:pt x="23548" y="11524"/>
                    <a:pt x="23585" y="11332"/>
                    <a:pt x="23624" y="11138"/>
                  </a:cubicBezTo>
                  <a:cubicBezTo>
                    <a:pt x="23639" y="11059"/>
                    <a:pt x="23588" y="10981"/>
                    <a:pt x="23508" y="10965"/>
                  </a:cubicBezTo>
                  <a:cubicBezTo>
                    <a:pt x="23498" y="10963"/>
                    <a:pt x="23489" y="10962"/>
                    <a:pt x="23479" y="10962"/>
                  </a:cubicBezTo>
                  <a:close/>
                  <a:moveTo>
                    <a:pt x="50948" y="12020"/>
                  </a:moveTo>
                  <a:cubicBezTo>
                    <a:pt x="50914" y="12020"/>
                    <a:pt x="50880" y="12031"/>
                    <a:pt x="50853" y="12055"/>
                  </a:cubicBezTo>
                  <a:cubicBezTo>
                    <a:pt x="50791" y="12107"/>
                    <a:pt x="50783" y="12200"/>
                    <a:pt x="50835" y="12262"/>
                  </a:cubicBezTo>
                  <a:cubicBezTo>
                    <a:pt x="50959" y="12408"/>
                    <a:pt x="51077" y="12561"/>
                    <a:pt x="51184" y="12719"/>
                  </a:cubicBezTo>
                  <a:cubicBezTo>
                    <a:pt x="51214" y="12761"/>
                    <a:pt x="51258" y="12783"/>
                    <a:pt x="51307" y="12783"/>
                  </a:cubicBezTo>
                  <a:cubicBezTo>
                    <a:pt x="51335" y="12783"/>
                    <a:pt x="51363" y="12774"/>
                    <a:pt x="51389" y="12757"/>
                  </a:cubicBezTo>
                  <a:cubicBezTo>
                    <a:pt x="51456" y="12711"/>
                    <a:pt x="51474" y="12619"/>
                    <a:pt x="51427" y="12552"/>
                  </a:cubicBezTo>
                  <a:cubicBezTo>
                    <a:pt x="51314" y="12386"/>
                    <a:pt x="51190" y="12225"/>
                    <a:pt x="51060" y="12071"/>
                  </a:cubicBezTo>
                  <a:cubicBezTo>
                    <a:pt x="51031" y="12037"/>
                    <a:pt x="50989" y="12020"/>
                    <a:pt x="50948" y="12020"/>
                  </a:cubicBezTo>
                  <a:close/>
                  <a:moveTo>
                    <a:pt x="23201" y="12413"/>
                  </a:moveTo>
                  <a:cubicBezTo>
                    <a:pt x="23131" y="12413"/>
                    <a:pt x="23071" y="12463"/>
                    <a:pt x="23058" y="12534"/>
                  </a:cubicBezTo>
                  <a:lnTo>
                    <a:pt x="22955" y="13117"/>
                  </a:lnTo>
                  <a:cubicBezTo>
                    <a:pt x="22941" y="13199"/>
                    <a:pt x="22995" y="13274"/>
                    <a:pt x="23075" y="13289"/>
                  </a:cubicBezTo>
                  <a:cubicBezTo>
                    <a:pt x="23084" y="13290"/>
                    <a:pt x="23091" y="13292"/>
                    <a:pt x="23101" y="13292"/>
                  </a:cubicBezTo>
                  <a:cubicBezTo>
                    <a:pt x="23172" y="13292"/>
                    <a:pt x="23234" y="13241"/>
                    <a:pt x="23245" y="13169"/>
                  </a:cubicBezTo>
                  <a:lnTo>
                    <a:pt x="23348" y="12587"/>
                  </a:lnTo>
                  <a:cubicBezTo>
                    <a:pt x="23364" y="12508"/>
                    <a:pt x="23310" y="12430"/>
                    <a:pt x="23229" y="12416"/>
                  </a:cubicBezTo>
                  <a:cubicBezTo>
                    <a:pt x="23220" y="12414"/>
                    <a:pt x="23211" y="12413"/>
                    <a:pt x="23201" y="12413"/>
                  </a:cubicBezTo>
                  <a:close/>
                  <a:moveTo>
                    <a:pt x="51743" y="13257"/>
                  </a:moveTo>
                  <a:cubicBezTo>
                    <a:pt x="51722" y="13257"/>
                    <a:pt x="51700" y="13261"/>
                    <a:pt x="51680" y="13271"/>
                  </a:cubicBezTo>
                  <a:cubicBezTo>
                    <a:pt x="51607" y="13305"/>
                    <a:pt x="51575" y="13393"/>
                    <a:pt x="51609" y="13467"/>
                  </a:cubicBezTo>
                  <a:cubicBezTo>
                    <a:pt x="51691" y="13639"/>
                    <a:pt x="51762" y="13819"/>
                    <a:pt x="51823" y="13999"/>
                  </a:cubicBezTo>
                  <a:cubicBezTo>
                    <a:pt x="51842" y="14060"/>
                    <a:pt x="51900" y="14099"/>
                    <a:pt x="51962" y="14099"/>
                  </a:cubicBezTo>
                  <a:cubicBezTo>
                    <a:pt x="51977" y="14099"/>
                    <a:pt x="51993" y="14097"/>
                    <a:pt x="52008" y="14091"/>
                  </a:cubicBezTo>
                  <a:cubicBezTo>
                    <a:pt x="52086" y="14066"/>
                    <a:pt x="52127" y="13981"/>
                    <a:pt x="52101" y="13904"/>
                  </a:cubicBezTo>
                  <a:cubicBezTo>
                    <a:pt x="52037" y="13715"/>
                    <a:pt x="51962" y="13525"/>
                    <a:pt x="51876" y="13341"/>
                  </a:cubicBezTo>
                  <a:cubicBezTo>
                    <a:pt x="51851" y="13288"/>
                    <a:pt x="51798" y="13257"/>
                    <a:pt x="51743" y="13257"/>
                  </a:cubicBezTo>
                  <a:close/>
                  <a:moveTo>
                    <a:pt x="22945" y="13871"/>
                  </a:moveTo>
                  <a:cubicBezTo>
                    <a:pt x="22875" y="13871"/>
                    <a:pt x="22811" y="13920"/>
                    <a:pt x="22798" y="13991"/>
                  </a:cubicBezTo>
                  <a:cubicBezTo>
                    <a:pt x="22763" y="14190"/>
                    <a:pt x="22727" y="14383"/>
                    <a:pt x="22691" y="14571"/>
                  </a:cubicBezTo>
                  <a:cubicBezTo>
                    <a:pt x="22675" y="14651"/>
                    <a:pt x="22728" y="14728"/>
                    <a:pt x="22808" y="14743"/>
                  </a:cubicBezTo>
                  <a:cubicBezTo>
                    <a:pt x="22818" y="14744"/>
                    <a:pt x="22827" y="14747"/>
                    <a:pt x="22836" y="14747"/>
                  </a:cubicBezTo>
                  <a:cubicBezTo>
                    <a:pt x="22906" y="14747"/>
                    <a:pt x="22967" y="14697"/>
                    <a:pt x="22979" y="14628"/>
                  </a:cubicBezTo>
                  <a:cubicBezTo>
                    <a:pt x="23017" y="14439"/>
                    <a:pt x="23053" y="14244"/>
                    <a:pt x="23089" y="14045"/>
                  </a:cubicBezTo>
                  <a:cubicBezTo>
                    <a:pt x="23104" y="13964"/>
                    <a:pt x="23050" y="13887"/>
                    <a:pt x="22971" y="13873"/>
                  </a:cubicBezTo>
                  <a:cubicBezTo>
                    <a:pt x="22962" y="13871"/>
                    <a:pt x="22954" y="13871"/>
                    <a:pt x="22945" y="13871"/>
                  </a:cubicBezTo>
                  <a:close/>
                  <a:moveTo>
                    <a:pt x="52171" y="14663"/>
                  </a:moveTo>
                  <a:cubicBezTo>
                    <a:pt x="52163" y="14663"/>
                    <a:pt x="52155" y="14664"/>
                    <a:pt x="52148" y="14665"/>
                  </a:cubicBezTo>
                  <a:cubicBezTo>
                    <a:pt x="52067" y="14676"/>
                    <a:pt x="52011" y="14753"/>
                    <a:pt x="52023" y="14832"/>
                  </a:cubicBezTo>
                  <a:cubicBezTo>
                    <a:pt x="52052" y="15020"/>
                    <a:pt x="52070" y="15212"/>
                    <a:pt x="52076" y="15403"/>
                  </a:cubicBezTo>
                  <a:cubicBezTo>
                    <a:pt x="52078" y="15481"/>
                    <a:pt x="52144" y="15544"/>
                    <a:pt x="52223" y="15544"/>
                  </a:cubicBezTo>
                  <a:lnTo>
                    <a:pt x="52228" y="15544"/>
                  </a:lnTo>
                  <a:cubicBezTo>
                    <a:pt x="52310" y="15542"/>
                    <a:pt x="52373" y="15474"/>
                    <a:pt x="52370" y="15392"/>
                  </a:cubicBezTo>
                  <a:cubicBezTo>
                    <a:pt x="52363" y="15190"/>
                    <a:pt x="52345" y="14987"/>
                    <a:pt x="52315" y="14789"/>
                  </a:cubicBezTo>
                  <a:cubicBezTo>
                    <a:pt x="52304" y="14716"/>
                    <a:pt x="52241" y="14663"/>
                    <a:pt x="52171" y="14663"/>
                  </a:cubicBezTo>
                  <a:close/>
                  <a:moveTo>
                    <a:pt x="22656" y="15319"/>
                  </a:moveTo>
                  <a:cubicBezTo>
                    <a:pt x="22589" y="15319"/>
                    <a:pt x="22528" y="15364"/>
                    <a:pt x="22512" y="15434"/>
                  </a:cubicBezTo>
                  <a:cubicBezTo>
                    <a:pt x="22464" y="15645"/>
                    <a:pt x="22418" y="15831"/>
                    <a:pt x="22369" y="16000"/>
                  </a:cubicBezTo>
                  <a:cubicBezTo>
                    <a:pt x="22347" y="16079"/>
                    <a:pt x="22393" y="16160"/>
                    <a:pt x="22471" y="16182"/>
                  </a:cubicBezTo>
                  <a:cubicBezTo>
                    <a:pt x="22485" y="16186"/>
                    <a:pt x="22498" y="16187"/>
                    <a:pt x="22511" y="16187"/>
                  </a:cubicBezTo>
                  <a:cubicBezTo>
                    <a:pt x="22574" y="16187"/>
                    <a:pt x="22634" y="16145"/>
                    <a:pt x="22655" y="16080"/>
                  </a:cubicBezTo>
                  <a:cubicBezTo>
                    <a:pt x="22702" y="15905"/>
                    <a:pt x="22751" y="15716"/>
                    <a:pt x="22800" y="15499"/>
                  </a:cubicBezTo>
                  <a:cubicBezTo>
                    <a:pt x="22818" y="15419"/>
                    <a:pt x="22769" y="15341"/>
                    <a:pt x="22689" y="15322"/>
                  </a:cubicBezTo>
                  <a:cubicBezTo>
                    <a:pt x="22678" y="15320"/>
                    <a:pt x="22667" y="15319"/>
                    <a:pt x="22656" y="15319"/>
                  </a:cubicBezTo>
                  <a:close/>
                  <a:moveTo>
                    <a:pt x="52179" y="16134"/>
                  </a:moveTo>
                  <a:cubicBezTo>
                    <a:pt x="52107" y="16134"/>
                    <a:pt x="52045" y="16188"/>
                    <a:pt x="52035" y="16261"/>
                  </a:cubicBezTo>
                  <a:cubicBezTo>
                    <a:pt x="52009" y="16450"/>
                    <a:pt x="51974" y="16640"/>
                    <a:pt x="51929" y="16826"/>
                  </a:cubicBezTo>
                  <a:cubicBezTo>
                    <a:pt x="51910" y="16904"/>
                    <a:pt x="51959" y="16983"/>
                    <a:pt x="52037" y="17003"/>
                  </a:cubicBezTo>
                  <a:cubicBezTo>
                    <a:pt x="52050" y="17006"/>
                    <a:pt x="52061" y="17007"/>
                    <a:pt x="52072" y="17007"/>
                  </a:cubicBezTo>
                  <a:cubicBezTo>
                    <a:pt x="52138" y="17007"/>
                    <a:pt x="52199" y="16962"/>
                    <a:pt x="52216" y="16895"/>
                  </a:cubicBezTo>
                  <a:cubicBezTo>
                    <a:pt x="52263" y="16700"/>
                    <a:pt x="52300" y="16498"/>
                    <a:pt x="52326" y="16300"/>
                  </a:cubicBezTo>
                  <a:cubicBezTo>
                    <a:pt x="52338" y="16220"/>
                    <a:pt x="52281" y="16146"/>
                    <a:pt x="52200" y="16135"/>
                  </a:cubicBezTo>
                  <a:cubicBezTo>
                    <a:pt x="52193" y="16134"/>
                    <a:pt x="52186" y="16134"/>
                    <a:pt x="52179" y="16134"/>
                  </a:cubicBezTo>
                  <a:close/>
                  <a:moveTo>
                    <a:pt x="22206" y="16720"/>
                  </a:moveTo>
                  <a:cubicBezTo>
                    <a:pt x="22153" y="16720"/>
                    <a:pt x="22101" y="16748"/>
                    <a:pt x="22074" y="16799"/>
                  </a:cubicBezTo>
                  <a:cubicBezTo>
                    <a:pt x="22065" y="16816"/>
                    <a:pt x="22056" y="16833"/>
                    <a:pt x="22047" y="16848"/>
                  </a:cubicBezTo>
                  <a:cubicBezTo>
                    <a:pt x="21951" y="17014"/>
                    <a:pt x="21848" y="17178"/>
                    <a:pt x="21739" y="17336"/>
                  </a:cubicBezTo>
                  <a:cubicBezTo>
                    <a:pt x="21692" y="17403"/>
                    <a:pt x="21709" y="17494"/>
                    <a:pt x="21776" y="17541"/>
                  </a:cubicBezTo>
                  <a:cubicBezTo>
                    <a:pt x="21802" y="17558"/>
                    <a:pt x="21830" y="17566"/>
                    <a:pt x="21860" y="17566"/>
                  </a:cubicBezTo>
                  <a:cubicBezTo>
                    <a:pt x="21907" y="17566"/>
                    <a:pt x="21953" y="17545"/>
                    <a:pt x="21982" y="17503"/>
                  </a:cubicBezTo>
                  <a:cubicBezTo>
                    <a:pt x="22098" y="17338"/>
                    <a:pt x="22206" y="17168"/>
                    <a:pt x="22305" y="16994"/>
                  </a:cubicBezTo>
                  <a:cubicBezTo>
                    <a:pt x="22315" y="16976"/>
                    <a:pt x="22326" y="16957"/>
                    <a:pt x="22336" y="16937"/>
                  </a:cubicBezTo>
                  <a:cubicBezTo>
                    <a:pt x="22373" y="16865"/>
                    <a:pt x="22346" y="16776"/>
                    <a:pt x="22274" y="16737"/>
                  </a:cubicBezTo>
                  <a:cubicBezTo>
                    <a:pt x="22252" y="16726"/>
                    <a:pt x="22229" y="16720"/>
                    <a:pt x="22206" y="16720"/>
                  </a:cubicBezTo>
                  <a:close/>
                  <a:moveTo>
                    <a:pt x="51797" y="17553"/>
                  </a:moveTo>
                  <a:cubicBezTo>
                    <a:pt x="51739" y="17553"/>
                    <a:pt x="51684" y="17587"/>
                    <a:pt x="51660" y="17643"/>
                  </a:cubicBezTo>
                  <a:cubicBezTo>
                    <a:pt x="51586" y="17819"/>
                    <a:pt x="51501" y="17992"/>
                    <a:pt x="51410" y="18159"/>
                  </a:cubicBezTo>
                  <a:cubicBezTo>
                    <a:pt x="51371" y="18230"/>
                    <a:pt x="51396" y="18318"/>
                    <a:pt x="51468" y="18359"/>
                  </a:cubicBezTo>
                  <a:cubicBezTo>
                    <a:pt x="51489" y="18370"/>
                    <a:pt x="51514" y="18376"/>
                    <a:pt x="51539" y="18376"/>
                  </a:cubicBezTo>
                  <a:cubicBezTo>
                    <a:pt x="51590" y="18376"/>
                    <a:pt x="51640" y="18348"/>
                    <a:pt x="51668" y="18302"/>
                  </a:cubicBezTo>
                  <a:cubicBezTo>
                    <a:pt x="51764" y="18127"/>
                    <a:pt x="51854" y="17943"/>
                    <a:pt x="51932" y="17757"/>
                  </a:cubicBezTo>
                  <a:cubicBezTo>
                    <a:pt x="51964" y="17682"/>
                    <a:pt x="51928" y="17596"/>
                    <a:pt x="51854" y="17564"/>
                  </a:cubicBezTo>
                  <a:cubicBezTo>
                    <a:pt x="51835" y="17557"/>
                    <a:pt x="51816" y="17553"/>
                    <a:pt x="51797" y="17553"/>
                  </a:cubicBezTo>
                  <a:close/>
                  <a:moveTo>
                    <a:pt x="21309" y="17963"/>
                  </a:moveTo>
                  <a:cubicBezTo>
                    <a:pt x="21268" y="17963"/>
                    <a:pt x="21228" y="17980"/>
                    <a:pt x="21199" y="18012"/>
                  </a:cubicBezTo>
                  <a:cubicBezTo>
                    <a:pt x="21072" y="18152"/>
                    <a:pt x="20935" y="18291"/>
                    <a:pt x="20795" y="18423"/>
                  </a:cubicBezTo>
                  <a:cubicBezTo>
                    <a:pt x="20735" y="18479"/>
                    <a:pt x="20733" y="18572"/>
                    <a:pt x="20788" y="18632"/>
                  </a:cubicBezTo>
                  <a:cubicBezTo>
                    <a:pt x="20816" y="18663"/>
                    <a:pt x="20856" y="18679"/>
                    <a:pt x="20896" y="18679"/>
                  </a:cubicBezTo>
                  <a:cubicBezTo>
                    <a:pt x="20932" y="18679"/>
                    <a:pt x="20968" y="18665"/>
                    <a:pt x="20997" y="18638"/>
                  </a:cubicBezTo>
                  <a:cubicBezTo>
                    <a:pt x="21144" y="18500"/>
                    <a:pt x="21286" y="18358"/>
                    <a:pt x="21419" y="18210"/>
                  </a:cubicBezTo>
                  <a:cubicBezTo>
                    <a:pt x="21472" y="18149"/>
                    <a:pt x="21469" y="18055"/>
                    <a:pt x="21408" y="18002"/>
                  </a:cubicBezTo>
                  <a:cubicBezTo>
                    <a:pt x="21380" y="17976"/>
                    <a:pt x="21344" y="17963"/>
                    <a:pt x="21309" y="17963"/>
                  </a:cubicBezTo>
                  <a:close/>
                  <a:moveTo>
                    <a:pt x="51047" y="18816"/>
                  </a:moveTo>
                  <a:cubicBezTo>
                    <a:pt x="51004" y="18816"/>
                    <a:pt x="50961" y="18834"/>
                    <a:pt x="50932" y="18870"/>
                  </a:cubicBezTo>
                  <a:cubicBezTo>
                    <a:pt x="50834" y="18994"/>
                    <a:pt x="50730" y="19113"/>
                    <a:pt x="50622" y="19224"/>
                  </a:cubicBezTo>
                  <a:lnTo>
                    <a:pt x="50549" y="19297"/>
                  </a:lnTo>
                  <a:cubicBezTo>
                    <a:pt x="50492" y="19354"/>
                    <a:pt x="50490" y="19447"/>
                    <a:pt x="50548" y="19505"/>
                  </a:cubicBezTo>
                  <a:cubicBezTo>
                    <a:pt x="50576" y="19535"/>
                    <a:pt x="50615" y="19549"/>
                    <a:pt x="50653" y="19549"/>
                  </a:cubicBezTo>
                  <a:cubicBezTo>
                    <a:pt x="50690" y="19549"/>
                    <a:pt x="50727" y="19535"/>
                    <a:pt x="50757" y="19505"/>
                  </a:cubicBezTo>
                  <a:cubicBezTo>
                    <a:pt x="50783" y="19480"/>
                    <a:pt x="50808" y="19454"/>
                    <a:pt x="50833" y="19429"/>
                  </a:cubicBezTo>
                  <a:cubicBezTo>
                    <a:pt x="50948" y="19312"/>
                    <a:pt x="51059" y="19185"/>
                    <a:pt x="51163" y="19055"/>
                  </a:cubicBezTo>
                  <a:cubicBezTo>
                    <a:pt x="51214" y="18990"/>
                    <a:pt x="51204" y="18897"/>
                    <a:pt x="51140" y="18848"/>
                  </a:cubicBezTo>
                  <a:cubicBezTo>
                    <a:pt x="51112" y="18826"/>
                    <a:pt x="51080" y="18816"/>
                    <a:pt x="51047" y="18816"/>
                  </a:cubicBezTo>
                  <a:close/>
                  <a:moveTo>
                    <a:pt x="20218" y="18950"/>
                  </a:moveTo>
                  <a:cubicBezTo>
                    <a:pt x="20187" y="18950"/>
                    <a:pt x="20156" y="18960"/>
                    <a:pt x="20129" y="18980"/>
                  </a:cubicBezTo>
                  <a:cubicBezTo>
                    <a:pt x="19978" y="19092"/>
                    <a:pt x="19819" y="19205"/>
                    <a:pt x="19654" y="19312"/>
                  </a:cubicBezTo>
                  <a:cubicBezTo>
                    <a:pt x="19586" y="19355"/>
                    <a:pt x="19568" y="19447"/>
                    <a:pt x="19612" y="19515"/>
                  </a:cubicBezTo>
                  <a:cubicBezTo>
                    <a:pt x="19640" y="19560"/>
                    <a:pt x="19689" y="19582"/>
                    <a:pt x="19736" y="19582"/>
                  </a:cubicBezTo>
                  <a:cubicBezTo>
                    <a:pt x="19763" y="19582"/>
                    <a:pt x="19792" y="19575"/>
                    <a:pt x="19814" y="19560"/>
                  </a:cubicBezTo>
                  <a:cubicBezTo>
                    <a:pt x="19985" y="19448"/>
                    <a:pt x="20150" y="19334"/>
                    <a:pt x="20305" y="19216"/>
                  </a:cubicBezTo>
                  <a:cubicBezTo>
                    <a:pt x="20372" y="19168"/>
                    <a:pt x="20385" y="19076"/>
                    <a:pt x="20335" y="19010"/>
                  </a:cubicBezTo>
                  <a:cubicBezTo>
                    <a:pt x="20307" y="18971"/>
                    <a:pt x="20263" y="18950"/>
                    <a:pt x="20218" y="18950"/>
                  </a:cubicBezTo>
                  <a:close/>
                  <a:moveTo>
                    <a:pt x="18974" y="19739"/>
                  </a:moveTo>
                  <a:cubicBezTo>
                    <a:pt x="18950" y="19739"/>
                    <a:pt x="18926" y="19745"/>
                    <a:pt x="18903" y="19757"/>
                  </a:cubicBezTo>
                  <a:cubicBezTo>
                    <a:pt x="18737" y="19845"/>
                    <a:pt x="18562" y="19934"/>
                    <a:pt x="18384" y="20019"/>
                  </a:cubicBezTo>
                  <a:cubicBezTo>
                    <a:pt x="18310" y="20053"/>
                    <a:pt x="18280" y="20141"/>
                    <a:pt x="18314" y="20215"/>
                  </a:cubicBezTo>
                  <a:cubicBezTo>
                    <a:pt x="18339" y="20267"/>
                    <a:pt x="18392" y="20298"/>
                    <a:pt x="18447" y="20298"/>
                  </a:cubicBezTo>
                  <a:cubicBezTo>
                    <a:pt x="18468" y="20298"/>
                    <a:pt x="18490" y="20293"/>
                    <a:pt x="18510" y="20285"/>
                  </a:cubicBezTo>
                  <a:cubicBezTo>
                    <a:pt x="18693" y="20199"/>
                    <a:pt x="18871" y="20109"/>
                    <a:pt x="19044" y="20017"/>
                  </a:cubicBezTo>
                  <a:cubicBezTo>
                    <a:pt x="19115" y="19979"/>
                    <a:pt x="19143" y="19890"/>
                    <a:pt x="19104" y="19818"/>
                  </a:cubicBezTo>
                  <a:cubicBezTo>
                    <a:pt x="19077" y="19768"/>
                    <a:pt x="19027" y="19739"/>
                    <a:pt x="18974" y="19739"/>
                  </a:cubicBezTo>
                  <a:close/>
                  <a:moveTo>
                    <a:pt x="49980" y="19829"/>
                  </a:moveTo>
                  <a:cubicBezTo>
                    <a:pt x="49949" y="19829"/>
                    <a:pt x="49918" y="19839"/>
                    <a:pt x="49891" y="19859"/>
                  </a:cubicBezTo>
                  <a:cubicBezTo>
                    <a:pt x="49745" y="19969"/>
                    <a:pt x="49588" y="20078"/>
                    <a:pt x="49415" y="20190"/>
                  </a:cubicBezTo>
                  <a:cubicBezTo>
                    <a:pt x="49348" y="20233"/>
                    <a:pt x="49329" y="20325"/>
                    <a:pt x="49373" y="20393"/>
                  </a:cubicBezTo>
                  <a:cubicBezTo>
                    <a:pt x="49401" y="20438"/>
                    <a:pt x="49449" y="20460"/>
                    <a:pt x="49497" y="20460"/>
                  </a:cubicBezTo>
                  <a:cubicBezTo>
                    <a:pt x="49525" y="20460"/>
                    <a:pt x="49553" y="20453"/>
                    <a:pt x="49575" y="20438"/>
                  </a:cubicBezTo>
                  <a:cubicBezTo>
                    <a:pt x="49755" y="20321"/>
                    <a:pt x="49915" y="20210"/>
                    <a:pt x="50068" y="20094"/>
                  </a:cubicBezTo>
                  <a:cubicBezTo>
                    <a:pt x="50134" y="20046"/>
                    <a:pt x="50147" y="19954"/>
                    <a:pt x="50097" y="19888"/>
                  </a:cubicBezTo>
                  <a:cubicBezTo>
                    <a:pt x="50069" y="19849"/>
                    <a:pt x="50025" y="19829"/>
                    <a:pt x="49980" y="19829"/>
                  </a:cubicBezTo>
                  <a:close/>
                  <a:moveTo>
                    <a:pt x="17637" y="20356"/>
                  </a:moveTo>
                  <a:cubicBezTo>
                    <a:pt x="17618" y="20356"/>
                    <a:pt x="17600" y="20359"/>
                    <a:pt x="17582" y="20367"/>
                  </a:cubicBezTo>
                  <a:cubicBezTo>
                    <a:pt x="17406" y="20437"/>
                    <a:pt x="17223" y="20506"/>
                    <a:pt x="17035" y="20573"/>
                  </a:cubicBezTo>
                  <a:cubicBezTo>
                    <a:pt x="16960" y="20600"/>
                    <a:pt x="16919" y="20685"/>
                    <a:pt x="16946" y="20762"/>
                  </a:cubicBezTo>
                  <a:cubicBezTo>
                    <a:pt x="16968" y="20822"/>
                    <a:pt x="17025" y="20860"/>
                    <a:pt x="17085" y="20860"/>
                  </a:cubicBezTo>
                  <a:cubicBezTo>
                    <a:pt x="17101" y="20860"/>
                    <a:pt x="17117" y="20856"/>
                    <a:pt x="17136" y="20851"/>
                  </a:cubicBezTo>
                  <a:cubicBezTo>
                    <a:pt x="17326" y="20783"/>
                    <a:pt x="17513" y="20712"/>
                    <a:pt x="17691" y="20641"/>
                  </a:cubicBezTo>
                  <a:cubicBezTo>
                    <a:pt x="17767" y="20610"/>
                    <a:pt x="17803" y="20525"/>
                    <a:pt x="17774" y="20449"/>
                  </a:cubicBezTo>
                  <a:cubicBezTo>
                    <a:pt x="17750" y="20391"/>
                    <a:pt x="17695" y="20356"/>
                    <a:pt x="17637" y="20356"/>
                  </a:cubicBezTo>
                  <a:close/>
                  <a:moveTo>
                    <a:pt x="48740" y="20622"/>
                  </a:moveTo>
                  <a:cubicBezTo>
                    <a:pt x="48716" y="20622"/>
                    <a:pt x="48691" y="20628"/>
                    <a:pt x="48667" y="20641"/>
                  </a:cubicBezTo>
                  <a:cubicBezTo>
                    <a:pt x="48497" y="20739"/>
                    <a:pt x="48326" y="20834"/>
                    <a:pt x="48154" y="20929"/>
                  </a:cubicBezTo>
                  <a:cubicBezTo>
                    <a:pt x="48081" y="20968"/>
                    <a:pt x="48056" y="21058"/>
                    <a:pt x="48096" y="21129"/>
                  </a:cubicBezTo>
                  <a:cubicBezTo>
                    <a:pt x="48124" y="21177"/>
                    <a:pt x="48173" y="21205"/>
                    <a:pt x="48225" y="21205"/>
                  </a:cubicBezTo>
                  <a:cubicBezTo>
                    <a:pt x="48250" y="21205"/>
                    <a:pt x="48274" y="21200"/>
                    <a:pt x="48296" y="21187"/>
                  </a:cubicBezTo>
                  <a:cubicBezTo>
                    <a:pt x="48470" y="21092"/>
                    <a:pt x="48642" y="20996"/>
                    <a:pt x="48813" y="20898"/>
                  </a:cubicBezTo>
                  <a:cubicBezTo>
                    <a:pt x="48884" y="20858"/>
                    <a:pt x="48909" y="20768"/>
                    <a:pt x="48869" y="20697"/>
                  </a:cubicBezTo>
                  <a:cubicBezTo>
                    <a:pt x="48841" y="20649"/>
                    <a:pt x="48792" y="20622"/>
                    <a:pt x="48740" y="20622"/>
                  </a:cubicBezTo>
                  <a:close/>
                  <a:moveTo>
                    <a:pt x="16244" y="20841"/>
                  </a:moveTo>
                  <a:cubicBezTo>
                    <a:pt x="16230" y="20841"/>
                    <a:pt x="16215" y="20843"/>
                    <a:pt x="16201" y="20847"/>
                  </a:cubicBezTo>
                  <a:cubicBezTo>
                    <a:pt x="16014" y="20906"/>
                    <a:pt x="15827" y="20960"/>
                    <a:pt x="15639" y="21012"/>
                  </a:cubicBezTo>
                  <a:cubicBezTo>
                    <a:pt x="15559" y="21035"/>
                    <a:pt x="15515" y="21116"/>
                    <a:pt x="15537" y="21195"/>
                  </a:cubicBezTo>
                  <a:cubicBezTo>
                    <a:pt x="15554" y="21260"/>
                    <a:pt x="15614" y="21303"/>
                    <a:pt x="15678" y="21303"/>
                  </a:cubicBezTo>
                  <a:cubicBezTo>
                    <a:pt x="15693" y="21303"/>
                    <a:pt x="15706" y="21300"/>
                    <a:pt x="15717" y="21296"/>
                  </a:cubicBezTo>
                  <a:cubicBezTo>
                    <a:pt x="15908" y="21244"/>
                    <a:pt x="16099" y="21188"/>
                    <a:pt x="16287" y="21130"/>
                  </a:cubicBezTo>
                  <a:cubicBezTo>
                    <a:pt x="16366" y="21105"/>
                    <a:pt x="16410" y="21023"/>
                    <a:pt x="16385" y="20945"/>
                  </a:cubicBezTo>
                  <a:cubicBezTo>
                    <a:pt x="16365" y="20881"/>
                    <a:pt x="16307" y="20841"/>
                    <a:pt x="16244" y="20841"/>
                  </a:cubicBezTo>
                  <a:close/>
                  <a:moveTo>
                    <a:pt x="14825" y="21233"/>
                  </a:moveTo>
                  <a:cubicBezTo>
                    <a:pt x="14813" y="21233"/>
                    <a:pt x="14801" y="21234"/>
                    <a:pt x="14789" y="21237"/>
                  </a:cubicBezTo>
                  <a:cubicBezTo>
                    <a:pt x="14598" y="21284"/>
                    <a:pt x="14407" y="21329"/>
                    <a:pt x="14216" y="21372"/>
                  </a:cubicBezTo>
                  <a:cubicBezTo>
                    <a:pt x="14136" y="21391"/>
                    <a:pt x="14087" y="21469"/>
                    <a:pt x="14105" y="21549"/>
                  </a:cubicBezTo>
                  <a:cubicBezTo>
                    <a:pt x="14120" y="21618"/>
                    <a:pt x="14181" y="21664"/>
                    <a:pt x="14248" y="21664"/>
                  </a:cubicBezTo>
                  <a:cubicBezTo>
                    <a:pt x="14258" y="21664"/>
                    <a:pt x="14270" y="21662"/>
                    <a:pt x="14282" y="21660"/>
                  </a:cubicBezTo>
                  <a:cubicBezTo>
                    <a:pt x="14474" y="21616"/>
                    <a:pt x="14666" y="21572"/>
                    <a:pt x="14858" y="21523"/>
                  </a:cubicBezTo>
                  <a:cubicBezTo>
                    <a:pt x="14938" y="21505"/>
                    <a:pt x="14986" y="21424"/>
                    <a:pt x="14966" y="21346"/>
                  </a:cubicBezTo>
                  <a:cubicBezTo>
                    <a:pt x="14950" y="21277"/>
                    <a:pt x="14891" y="21233"/>
                    <a:pt x="14825" y="21233"/>
                  </a:cubicBezTo>
                  <a:close/>
                  <a:moveTo>
                    <a:pt x="47453" y="21341"/>
                  </a:moveTo>
                  <a:cubicBezTo>
                    <a:pt x="47428" y="21341"/>
                    <a:pt x="47402" y="21348"/>
                    <a:pt x="47379" y="21361"/>
                  </a:cubicBezTo>
                  <a:cubicBezTo>
                    <a:pt x="47190" y="21470"/>
                    <a:pt x="47022" y="21570"/>
                    <a:pt x="46868" y="21667"/>
                  </a:cubicBezTo>
                  <a:cubicBezTo>
                    <a:pt x="46800" y="21711"/>
                    <a:pt x="46778" y="21801"/>
                    <a:pt x="46822" y="21871"/>
                  </a:cubicBezTo>
                  <a:cubicBezTo>
                    <a:pt x="46851" y="21915"/>
                    <a:pt x="46898" y="21940"/>
                    <a:pt x="46948" y="21940"/>
                  </a:cubicBezTo>
                  <a:cubicBezTo>
                    <a:pt x="46974" y="21940"/>
                    <a:pt x="47001" y="21934"/>
                    <a:pt x="47025" y="21917"/>
                  </a:cubicBezTo>
                  <a:cubicBezTo>
                    <a:pt x="47176" y="21822"/>
                    <a:pt x="47340" y="21723"/>
                    <a:pt x="47526" y="21616"/>
                  </a:cubicBezTo>
                  <a:cubicBezTo>
                    <a:pt x="47598" y="21577"/>
                    <a:pt x="47621" y="21486"/>
                    <a:pt x="47580" y="21415"/>
                  </a:cubicBezTo>
                  <a:cubicBezTo>
                    <a:pt x="47552" y="21368"/>
                    <a:pt x="47503" y="21341"/>
                    <a:pt x="47453" y="21341"/>
                  </a:cubicBezTo>
                  <a:close/>
                  <a:moveTo>
                    <a:pt x="13385" y="21558"/>
                  </a:moveTo>
                  <a:cubicBezTo>
                    <a:pt x="13374" y="21558"/>
                    <a:pt x="13364" y="21559"/>
                    <a:pt x="13354" y="21561"/>
                  </a:cubicBezTo>
                  <a:cubicBezTo>
                    <a:pt x="13244" y="21583"/>
                    <a:pt x="13135" y="21606"/>
                    <a:pt x="13026" y="21628"/>
                  </a:cubicBezTo>
                  <a:lnTo>
                    <a:pt x="12777" y="21680"/>
                  </a:lnTo>
                  <a:cubicBezTo>
                    <a:pt x="12696" y="21696"/>
                    <a:pt x="12645" y="21774"/>
                    <a:pt x="12662" y="21853"/>
                  </a:cubicBezTo>
                  <a:cubicBezTo>
                    <a:pt x="12676" y="21923"/>
                    <a:pt x="12738" y="21971"/>
                    <a:pt x="12807" y="21971"/>
                  </a:cubicBezTo>
                  <a:cubicBezTo>
                    <a:pt x="12815" y="21971"/>
                    <a:pt x="12825" y="21970"/>
                    <a:pt x="12835" y="21970"/>
                  </a:cubicBezTo>
                  <a:lnTo>
                    <a:pt x="13085" y="21918"/>
                  </a:lnTo>
                  <a:cubicBezTo>
                    <a:pt x="13194" y="21895"/>
                    <a:pt x="13303" y="21873"/>
                    <a:pt x="13412" y="21850"/>
                  </a:cubicBezTo>
                  <a:cubicBezTo>
                    <a:pt x="13493" y="21833"/>
                    <a:pt x="13544" y="21755"/>
                    <a:pt x="13527" y="21676"/>
                  </a:cubicBezTo>
                  <a:cubicBezTo>
                    <a:pt x="13513" y="21606"/>
                    <a:pt x="13452" y="21558"/>
                    <a:pt x="13385" y="21558"/>
                  </a:cubicBezTo>
                  <a:close/>
                  <a:moveTo>
                    <a:pt x="11941" y="21858"/>
                  </a:moveTo>
                  <a:cubicBezTo>
                    <a:pt x="11931" y="21858"/>
                    <a:pt x="11920" y="21859"/>
                    <a:pt x="11910" y="21862"/>
                  </a:cubicBezTo>
                  <a:cubicBezTo>
                    <a:pt x="11718" y="21904"/>
                    <a:pt x="11524" y="21946"/>
                    <a:pt x="11332" y="21991"/>
                  </a:cubicBezTo>
                  <a:cubicBezTo>
                    <a:pt x="11252" y="22008"/>
                    <a:pt x="11203" y="22087"/>
                    <a:pt x="11221" y="22167"/>
                  </a:cubicBezTo>
                  <a:cubicBezTo>
                    <a:pt x="11236" y="22235"/>
                    <a:pt x="11297" y="22281"/>
                    <a:pt x="11364" y="22281"/>
                  </a:cubicBezTo>
                  <a:cubicBezTo>
                    <a:pt x="11376" y="22281"/>
                    <a:pt x="11386" y="22280"/>
                    <a:pt x="11399" y="22276"/>
                  </a:cubicBezTo>
                  <a:cubicBezTo>
                    <a:pt x="11590" y="22233"/>
                    <a:pt x="11782" y="22191"/>
                    <a:pt x="11973" y="22149"/>
                  </a:cubicBezTo>
                  <a:cubicBezTo>
                    <a:pt x="12051" y="22132"/>
                    <a:pt x="12102" y="22053"/>
                    <a:pt x="12085" y="21974"/>
                  </a:cubicBezTo>
                  <a:cubicBezTo>
                    <a:pt x="12071" y="21905"/>
                    <a:pt x="12009" y="21858"/>
                    <a:pt x="11941" y="21858"/>
                  </a:cubicBezTo>
                  <a:close/>
                  <a:moveTo>
                    <a:pt x="10504" y="22193"/>
                  </a:moveTo>
                  <a:cubicBezTo>
                    <a:pt x="10491" y="22193"/>
                    <a:pt x="10479" y="22195"/>
                    <a:pt x="10467" y="22198"/>
                  </a:cubicBezTo>
                  <a:cubicBezTo>
                    <a:pt x="10276" y="22247"/>
                    <a:pt x="10085" y="22297"/>
                    <a:pt x="9894" y="22351"/>
                  </a:cubicBezTo>
                  <a:cubicBezTo>
                    <a:pt x="9817" y="22372"/>
                    <a:pt x="9770" y="22454"/>
                    <a:pt x="9792" y="22532"/>
                  </a:cubicBezTo>
                  <a:cubicBezTo>
                    <a:pt x="9810" y="22598"/>
                    <a:pt x="9869" y="22641"/>
                    <a:pt x="9934" y="22641"/>
                  </a:cubicBezTo>
                  <a:cubicBezTo>
                    <a:pt x="9947" y="22641"/>
                    <a:pt x="9961" y="22639"/>
                    <a:pt x="9971" y="22635"/>
                  </a:cubicBezTo>
                  <a:cubicBezTo>
                    <a:pt x="10159" y="22583"/>
                    <a:pt x="10349" y="22532"/>
                    <a:pt x="10539" y="22485"/>
                  </a:cubicBezTo>
                  <a:cubicBezTo>
                    <a:pt x="10618" y="22464"/>
                    <a:pt x="10667" y="22384"/>
                    <a:pt x="10646" y="22305"/>
                  </a:cubicBezTo>
                  <a:cubicBezTo>
                    <a:pt x="10629" y="22237"/>
                    <a:pt x="10569" y="22193"/>
                    <a:pt x="10504" y="22193"/>
                  </a:cubicBezTo>
                  <a:close/>
                  <a:moveTo>
                    <a:pt x="46218" y="22147"/>
                  </a:moveTo>
                  <a:cubicBezTo>
                    <a:pt x="46186" y="22147"/>
                    <a:pt x="46155" y="22157"/>
                    <a:pt x="46128" y="22177"/>
                  </a:cubicBezTo>
                  <a:cubicBezTo>
                    <a:pt x="46073" y="22220"/>
                    <a:pt x="46017" y="22264"/>
                    <a:pt x="45962" y="22309"/>
                  </a:cubicBezTo>
                  <a:cubicBezTo>
                    <a:pt x="45861" y="22390"/>
                    <a:pt x="45762" y="22475"/>
                    <a:pt x="45666" y="22564"/>
                  </a:cubicBezTo>
                  <a:cubicBezTo>
                    <a:pt x="45607" y="22620"/>
                    <a:pt x="45603" y="22714"/>
                    <a:pt x="45659" y="22774"/>
                  </a:cubicBezTo>
                  <a:cubicBezTo>
                    <a:pt x="45687" y="22806"/>
                    <a:pt x="45727" y="22821"/>
                    <a:pt x="45767" y="22821"/>
                  </a:cubicBezTo>
                  <a:cubicBezTo>
                    <a:pt x="45803" y="22821"/>
                    <a:pt x="45839" y="22808"/>
                    <a:pt x="45866" y="22781"/>
                  </a:cubicBezTo>
                  <a:cubicBezTo>
                    <a:pt x="45958" y="22697"/>
                    <a:pt x="46052" y="22615"/>
                    <a:pt x="46148" y="22537"/>
                  </a:cubicBezTo>
                  <a:cubicBezTo>
                    <a:pt x="46201" y="22495"/>
                    <a:pt x="46253" y="22452"/>
                    <a:pt x="46308" y="22410"/>
                  </a:cubicBezTo>
                  <a:cubicBezTo>
                    <a:pt x="46372" y="22362"/>
                    <a:pt x="46383" y="22269"/>
                    <a:pt x="46335" y="22204"/>
                  </a:cubicBezTo>
                  <a:cubicBezTo>
                    <a:pt x="46306" y="22167"/>
                    <a:pt x="46262" y="22147"/>
                    <a:pt x="46218" y="22147"/>
                  </a:cubicBezTo>
                  <a:close/>
                  <a:moveTo>
                    <a:pt x="9084" y="22600"/>
                  </a:moveTo>
                  <a:cubicBezTo>
                    <a:pt x="9070" y="22600"/>
                    <a:pt x="9055" y="22602"/>
                    <a:pt x="9040" y="22606"/>
                  </a:cubicBezTo>
                  <a:cubicBezTo>
                    <a:pt x="8851" y="22667"/>
                    <a:pt x="8662" y="22730"/>
                    <a:pt x="8476" y="22796"/>
                  </a:cubicBezTo>
                  <a:cubicBezTo>
                    <a:pt x="8401" y="22823"/>
                    <a:pt x="8361" y="22908"/>
                    <a:pt x="8388" y="22985"/>
                  </a:cubicBezTo>
                  <a:cubicBezTo>
                    <a:pt x="8409" y="23045"/>
                    <a:pt x="8466" y="23083"/>
                    <a:pt x="8527" y="23083"/>
                  </a:cubicBezTo>
                  <a:cubicBezTo>
                    <a:pt x="8543" y="23083"/>
                    <a:pt x="8559" y="23079"/>
                    <a:pt x="8575" y="23075"/>
                  </a:cubicBezTo>
                  <a:cubicBezTo>
                    <a:pt x="8759" y="23011"/>
                    <a:pt x="8944" y="22947"/>
                    <a:pt x="9131" y="22888"/>
                  </a:cubicBezTo>
                  <a:cubicBezTo>
                    <a:pt x="9208" y="22862"/>
                    <a:pt x="9250" y="22780"/>
                    <a:pt x="9225" y="22702"/>
                  </a:cubicBezTo>
                  <a:cubicBezTo>
                    <a:pt x="9206" y="22640"/>
                    <a:pt x="9148" y="22600"/>
                    <a:pt x="9084" y="22600"/>
                  </a:cubicBezTo>
                  <a:close/>
                  <a:moveTo>
                    <a:pt x="7701" y="23107"/>
                  </a:moveTo>
                  <a:cubicBezTo>
                    <a:pt x="7682" y="23107"/>
                    <a:pt x="7663" y="23111"/>
                    <a:pt x="7644" y="23119"/>
                  </a:cubicBezTo>
                  <a:cubicBezTo>
                    <a:pt x="7456" y="23198"/>
                    <a:pt x="7273" y="23280"/>
                    <a:pt x="7099" y="23363"/>
                  </a:cubicBezTo>
                  <a:cubicBezTo>
                    <a:pt x="7026" y="23398"/>
                    <a:pt x="6995" y="23486"/>
                    <a:pt x="7030" y="23559"/>
                  </a:cubicBezTo>
                  <a:cubicBezTo>
                    <a:pt x="7055" y="23611"/>
                    <a:pt x="7107" y="23642"/>
                    <a:pt x="7163" y="23642"/>
                  </a:cubicBezTo>
                  <a:cubicBezTo>
                    <a:pt x="7184" y="23642"/>
                    <a:pt x="7205" y="23638"/>
                    <a:pt x="7226" y="23630"/>
                  </a:cubicBezTo>
                  <a:cubicBezTo>
                    <a:pt x="7396" y="23548"/>
                    <a:pt x="7575" y="23468"/>
                    <a:pt x="7758" y="23391"/>
                  </a:cubicBezTo>
                  <a:cubicBezTo>
                    <a:pt x="7833" y="23359"/>
                    <a:pt x="7869" y="23272"/>
                    <a:pt x="7837" y="23198"/>
                  </a:cubicBezTo>
                  <a:cubicBezTo>
                    <a:pt x="7813" y="23141"/>
                    <a:pt x="7758" y="23107"/>
                    <a:pt x="7701" y="23107"/>
                  </a:cubicBezTo>
                  <a:close/>
                  <a:moveTo>
                    <a:pt x="45161" y="23169"/>
                  </a:moveTo>
                  <a:cubicBezTo>
                    <a:pt x="45118" y="23169"/>
                    <a:pt x="45076" y="23187"/>
                    <a:pt x="45047" y="23223"/>
                  </a:cubicBezTo>
                  <a:cubicBezTo>
                    <a:pt x="44921" y="23377"/>
                    <a:pt x="44799" y="23539"/>
                    <a:pt x="44686" y="23705"/>
                  </a:cubicBezTo>
                  <a:cubicBezTo>
                    <a:pt x="44639" y="23772"/>
                    <a:pt x="44658" y="23864"/>
                    <a:pt x="44725" y="23911"/>
                  </a:cubicBezTo>
                  <a:cubicBezTo>
                    <a:pt x="44749" y="23929"/>
                    <a:pt x="44779" y="23936"/>
                    <a:pt x="44808" y="23936"/>
                  </a:cubicBezTo>
                  <a:cubicBezTo>
                    <a:pt x="44855" y="23936"/>
                    <a:pt x="44902" y="23914"/>
                    <a:pt x="44930" y="23872"/>
                  </a:cubicBezTo>
                  <a:cubicBezTo>
                    <a:pt x="45039" y="23714"/>
                    <a:pt x="45154" y="23558"/>
                    <a:pt x="45276" y="23410"/>
                  </a:cubicBezTo>
                  <a:cubicBezTo>
                    <a:pt x="45328" y="23347"/>
                    <a:pt x="45318" y="23254"/>
                    <a:pt x="45255" y="23203"/>
                  </a:cubicBezTo>
                  <a:cubicBezTo>
                    <a:pt x="45227" y="23180"/>
                    <a:pt x="45194" y="23169"/>
                    <a:pt x="45161" y="23169"/>
                  </a:cubicBezTo>
                  <a:close/>
                  <a:moveTo>
                    <a:pt x="6377" y="23759"/>
                  </a:moveTo>
                  <a:cubicBezTo>
                    <a:pt x="6352" y="23759"/>
                    <a:pt x="6327" y="23765"/>
                    <a:pt x="6304" y="23779"/>
                  </a:cubicBezTo>
                  <a:cubicBezTo>
                    <a:pt x="6128" y="23880"/>
                    <a:pt x="5957" y="23985"/>
                    <a:pt x="5794" y="24092"/>
                  </a:cubicBezTo>
                  <a:cubicBezTo>
                    <a:pt x="5726" y="24137"/>
                    <a:pt x="5706" y="24228"/>
                    <a:pt x="5752" y="24296"/>
                  </a:cubicBezTo>
                  <a:cubicBezTo>
                    <a:pt x="5780" y="24339"/>
                    <a:pt x="5828" y="24363"/>
                    <a:pt x="5875" y="24363"/>
                  </a:cubicBezTo>
                  <a:cubicBezTo>
                    <a:pt x="5904" y="24363"/>
                    <a:pt x="5932" y="24354"/>
                    <a:pt x="5957" y="24339"/>
                  </a:cubicBezTo>
                  <a:cubicBezTo>
                    <a:pt x="6114" y="24235"/>
                    <a:pt x="6281" y="24132"/>
                    <a:pt x="6451" y="24034"/>
                  </a:cubicBezTo>
                  <a:cubicBezTo>
                    <a:pt x="6521" y="23994"/>
                    <a:pt x="6545" y="23904"/>
                    <a:pt x="6505" y="23833"/>
                  </a:cubicBezTo>
                  <a:cubicBezTo>
                    <a:pt x="6478" y="23785"/>
                    <a:pt x="6428" y="23759"/>
                    <a:pt x="6377" y="23759"/>
                  </a:cubicBezTo>
                  <a:close/>
                  <a:moveTo>
                    <a:pt x="44358" y="24404"/>
                  </a:moveTo>
                  <a:cubicBezTo>
                    <a:pt x="44304" y="24404"/>
                    <a:pt x="44253" y="24433"/>
                    <a:pt x="44227" y="24484"/>
                  </a:cubicBezTo>
                  <a:cubicBezTo>
                    <a:pt x="44137" y="24662"/>
                    <a:pt x="44052" y="24845"/>
                    <a:pt x="43977" y="25031"/>
                  </a:cubicBezTo>
                  <a:cubicBezTo>
                    <a:pt x="43946" y="25106"/>
                    <a:pt x="43982" y="25192"/>
                    <a:pt x="44057" y="25223"/>
                  </a:cubicBezTo>
                  <a:cubicBezTo>
                    <a:pt x="44075" y="25230"/>
                    <a:pt x="44095" y="25234"/>
                    <a:pt x="44112" y="25234"/>
                  </a:cubicBezTo>
                  <a:cubicBezTo>
                    <a:pt x="44170" y="25234"/>
                    <a:pt x="44226" y="25199"/>
                    <a:pt x="44248" y="25144"/>
                  </a:cubicBezTo>
                  <a:cubicBezTo>
                    <a:pt x="44323" y="24965"/>
                    <a:pt x="44403" y="24789"/>
                    <a:pt x="44490" y="24618"/>
                  </a:cubicBezTo>
                  <a:cubicBezTo>
                    <a:pt x="44527" y="24546"/>
                    <a:pt x="44498" y="24457"/>
                    <a:pt x="44426" y="24420"/>
                  </a:cubicBezTo>
                  <a:cubicBezTo>
                    <a:pt x="44404" y="24409"/>
                    <a:pt x="44381" y="24404"/>
                    <a:pt x="44358" y="24404"/>
                  </a:cubicBezTo>
                  <a:close/>
                  <a:moveTo>
                    <a:pt x="5163" y="24588"/>
                  </a:moveTo>
                  <a:cubicBezTo>
                    <a:pt x="5130" y="24588"/>
                    <a:pt x="5097" y="24599"/>
                    <a:pt x="5070" y="24621"/>
                  </a:cubicBezTo>
                  <a:cubicBezTo>
                    <a:pt x="4915" y="24749"/>
                    <a:pt x="4762" y="24881"/>
                    <a:pt x="4620" y="25019"/>
                  </a:cubicBezTo>
                  <a:cubicBezTo>
                    <a:pt x="4560" y="25075"/>
                    <a:pt x="4558" y="25168"/>
                    <a:pt x="4615" y="25227"/>
                  </a:cubicBezTo>
                  <a:cubicBezTo>
                    <a:pt x="4643" y="25258"/>
                    <a:pt x="4683" y="25274"/>
                    <a:pt x="4721" y="25274"/>
                  </a:cubicBezTo>
                  <a:cubicBezTo>
                    <a:pt x="4757" y="25274"/>
                    <a:pt x="4793" y="25261"/>
                    <a:pt x="4823" y="25231"/>
                  </a:cubicBezTo>
                  <a:cubicBezTo>
                    <a:pt x="4960" y="25101"/>
                    <a:pt x="5107" y="24972"/>
                    <a:pt x="5256" y="24850"/>
                  </a:cubicBezTo>
                  <a:cubicBezTo>
                    <a:pt x="5319" y="24798"/>
                    <a:pt x="5329" y="24705"/>
                    <a:pt x="5277" y="24642"/>
                  </a:cubicBezTo>
                  <a:cubicBezTo>
                    <a:pt x="5248" y="24607"/>
                    <a:pt x="5205" y="24588"/>
                    <a:pt x="5163" y="24588"/>
                  </a:cubicBezTo>
                  <a:close/>
                  <a:moveTo>
                    <a:pt x="4118" y="25625"/>
                  </a:moveTo>
                  <a:cubicBezTo>
                    <a:pt x="4075" y="25625"/>
                    <a:pt x="4033" y="25644"/>
                    <a:pt x="4004" y="25679"/>
                  </a:cubicBezTo>
                  <a:cubicBezTo>
                    <a:pt x="3878" y="25834"/>
                    <a:pt x="3755" y="25995"/>
                    <a:pt x="3642" y="26159"/>
                  </a:cubicBezTo>
                  <a:cubicBezTo>
                    <a:pt x="3595" y="26226"/>
                    <a:pt x="3612" y="26318"/>
                    <a:pt x="3679" y="26364"/>
                  </a:cubicBezTo>
                  <a:cubicBezTo>
                    <a:pt x="3705" y="26381"/>
                    <a:pt x="3734" y="26390"/>
                    <a:pt x="3763" y="26390"/>
                  </a:cubicBezTo>
                  <a:cubicBezTo>
                    <a:pt x="3810" y="26390"/>
                    <a:pt x="3856" y="26367"/>
                    <a:pt x="3884" y="26326"/>
                  </a:cubicBezTo>
                  <a:cubicBezTo>
                    <a:pt x="3992" y="26169"/>
                    <a:pt x="4110" y="26014"/>
                    <a:pt x="4233" y="25866"/>
                  </a:cubicBezTo>
                  <a:cubicBezTo>
                    <a:pt x="4284" y="25803"/>
                    <a:pt x="4275" y="25710"/>
                    <a:pt x="4212" y="25658"/>
                  </a:cubicBezTo>
                  <a:cubicBezTo>
                    <a:pt x="4184" y="25636"/>
                    <a:pt x="4151" y="25625"/>
                    <a:pt x="4118" y="25625"/>
                  </a:cubicBezTo>
                  <a:close/>
                  <a:moveTo>
                    <a:pt x="43829" y="25776"/>
                  </a:moveTo>
                  <a:cubicBezTo>
                    <a:pt x="43764" y="25776"/>
                    <a:pt x="43705" y="25818"/>
                    <a:pt x="43687" y="25884"/>
                  </a:cubicBezTo>
                  <a:cubicBezTo>
                    <a:pt x="43634" y="26076"/>
                    <a:pt x="43588" y="26273"/>
                    <a:pt x="43551" y="26470"/>
                  </a:cubicBezTo>
                  <a:cubicBezTo>
                    <a:pt x="43536" y="26551"/>
                    <a:pt x="43588" y="26627"/>
                    <a:pt x="43669" y="26643"/>
                  </a:cubicBezTo>
                  <a:cubicBezTo>
                    <a:pt x="43678" y="26644"/>
                    <a:pt x="43687" y="26645"/>
                    <a:pt x="43695" y="26645"/>
                  </a:cubicBezTo>
                  <a:cubicBezTo>
                    <a:pt x="43766" y="26645"/>
                    <a:pt x="43827" y="26596"/>
                    <a:pt x="43842" y="26524"/>
                  </a:cubicBezTo>
                  <a:cubicBezTo>
                    <a:pt x="43876" y="26335"/>
                    <a:pt x="43920" y="26145"/>
                    <a:pt x="43971" y="25962"/>
                  </a:cubicBezTo>
                  <a:cubicBezTo>
                    <a:pt x="43993" y="25884"/>
                    <a:pt x="43946" y="25803"/>
                    <a:pt x="43868" y="25781"/>
                  </a:cubicBezTo>
                  <a:cubicBezTo>
                    <a:pt x="43855" y="25778"/>
                    <a:pt x="43842" y="25776"/>
                    <a:pt x="43829" y="25776"/>
                  </a:cubicBezTo>
                  <a:close/>
                  <a:moveTo>
                    <a:pt x="3306" y="26854"/>
                  </a:moveTo>
                  <a:cubicBezTo>
                    <a:pt x="3253" y="26854"/>
                    <a:pt x="3202" y="26882"/>
                    <a:pt x="3176" y="26933"/>
                  </a:cubicBezTo>
                  <a:cubicBezTo>
                    <a:pt x="3085" y="27105"/>
                    <a:pt x="3000" y="27289"/>
                    <a:pt x="2918" y="27474"/>
                  </a:cubicBezTo>
                  <a:cubicBezTo>
                    <a:pt x="2884" y="27549"/>
                    <a:pt x="2919" y="27635"/>
                    <a:pt x="2995" y="27667"/>
                  </a:cubicBezTo>
                  <a:cubicBezTo>
                    <a:pt x="3012" y="27675"/>
                    <a:pt x="3033" y="27680"/>
                    <a:pt x="3052" y="27680"/>
                  </a:cubicBezTo>
                  <a:cubicBezTo>
                    <a:pt x="3110" y="27680"/>
                    <a:pt x="3165" y="27647"/>
                    <a:pt x="3188" y="27592"/>
                  </a:cubicBezTo>
                  <a:cubicBezTo>
                    <a:pt x="3265" y="27412"/>
                    <a:pt x="3349" y="27237"/>
                    <a:pt x="3436" y="27069"/>
                  </a:cubicBezTo>
                  <a:cubicBezTo>
                    <a:pt x="3475" y="26997"/>
                    <a:pt x="3447" y="26908"/>
                    <a:pt x="3374" y="26871"/>
                  </a:cubicBezTo>
                  <a:cubicBezTo>
                    <a:pt x="3352" y="26859"/>
                    <a:pt x="3329" y="26854"/>
                    <a:pt x="3306" y="26854"/>
                  </a:cubicBezTo>
                  <a:close/>
                  <a:moveTo>
                    <a:pt x="43585" y="27228"/>
                  </a:moveTo>
                  <a:cubicBezTo>
                    <a:pt x="43507" y="27228"/>
                    <a:pt x="43442" y="27289"/>
                    <a:pt x="43437" y="27367"/>
                  </a:cubicBezTo>
                  <a:cubicBezTo>
                    <a:pt x="43429" y="27520"/>
                    <a:pt x="43424" y="27674"/>
                    <a:pt x="43424" y="27826"/>
                  </a:cubicBezTo>
                  <a:cubicBezTo>
                    <a:pt x="43424" y="27874"/>
                    <a:pt x="43424" y="27920"/>
                    <a:pt x="43425" y="27969"/>
                  </a:cubicBezTo>
                  <a:cubicBezTo>
                    <a:pt x="43426" y="28048"/>
                    <a:pt x="43492" y="28113"/>
                    <a:pt x="43572" y="28113"/>
                  </a:cubicBezTo>
                  <a:cubicBezTo>
                    <a:pt x="43574" y="28113"/>
                    <a:pt x="43575" y="28113"/>
                    <a:pt x="43575" y="28114"/>
                  </a:cubicBezTo>
                  <a:cubicBezTo>
                    <a:pt x="43656" y="28111"/>
                    <a:pt x="43720" y="28044"/>
                    <a:pt x="43719" y="27963"/>
                  </a:cubicBezTo>
                  <a:cubicBezTo>
                    <a:pt x="43718" y="27917"/>
                    <a:pt x="43718" y="27872"/>
                    <a:pt x="43718" y="27826"/>
                  </a:cubicBezTo>
                  <a:cubicBezTo>
                    <a:pt x="43718" y="27681"/>
                    <a:pt x="43723" y="27532"/>
                    <a:pt x="43732" y="27386"/>
                  </a:cubicBezTo>
                  <a:cubicBezTo>
                    <a:pt x="43737" y="27304"/>
                    <a:pt x="43675" y="27234"/>
                    <a:pt x="43594" y="27229"/>
                  </a:cubicBezTo>
                  <a:cubicBezTo>
                    <a:pt x="43591" y="27229"/>
                    <a:pt x="43588" y="27228"/>
                    <a:pt x="43585" y="27228"/>
                  </a:cubicBezTo>
                  <a:close/>
                  <a:moveTo>
                    <a:pt x="2743" y="28212"/>
                  </a:moveTo>
                  <a:cubicBezTo>
                    <a:pt x="2681" y="28212"/>
                    <a:pt x="2623" y="28252"/>
                    <a:pt x="2603" y="28314"/>
                  </a:cubicBezTo>
                  <a:cubicBezTo>
                    <a:pt x="2542" y="28497"/>
                    <a:pt x="2485" y="28689"/>
                    <a:pt x="2430" y="28887"/>
                  </a:cubicBezTo>
                  <a:cubicBezTo>
                    <a:pt x="2409" y="28965"/>
                    <a:pt x="2455" y="29045"/>
                    <a:pt x="2533" y="29067"/>
                  </a:cubicBezTo>
                  <a:cubicBezTo>
                    <a:pt x="2547" y="29070"/>
                    <a:pt x="2559" y="29072"/>
                    <a:pt x="2573" y="29072"/>
                  </a:cubicBezTo>
                  <a:cubicBezTo>
                    <a:pt x="2637" y="29072"/>
                    <a:pt x="2697" y="29028"/>
                    <a:pt x="2716" y="28962"/>
                  </a:cubicBezTo>
                  <a:cubicBezTo>
                    <a:pt x="2769" y="28770"/>
                    <a:pt x="2824" y="28582"/>
                    <a:pt x="2882" y="28405"/>
                  </a:cubicBezTo>
                  <a:cubicBezTo>
                    <a:pt x="2908" y="28328"/>
                    <a:pt x="2866" y="28245"/>
                    <a:pt x="2788" y="28219"/>
                  </a:cubicBezTo>
                  <a:cubicBezTo>
                    <a:pt x="2773" y="28214"/>
                    <a:pt x="2758" y="28212"/>
                    <a:pt x="2743" y="28212"/>
                  </a:cubicBezTo>
                  <a:close/>
                  <a:moveTo>
                    <a:pt x="43646" y="28698"/>
                  </a:moveTo>
                  <a:cubicBezTo>
                    <a:pt x="43639" y="28698"/>
                    <a:pt x="43632" y="28698"/>
                    <a:pt x="43625" y="28699"/>
                  </a:cubicBezTo>
                  <a:cubicBezTo>
                    <a:pt x="43545" y="28711"/>
                    <a:pt x="43489" y="28787"/>
                    <a:pt x="43501" y="28867"/>
                  </a:cubicBezTo>
                  <a:cubicBezTo>
                    <a:pt x="43530" y="29067"/>
                    <a:pt x="43570" y="29265"/>
                    <a:pt x="43617" y="29459"/>
                  </a:cubicBezTo>
                  <a:cubicBezTo>
                    <a:pt x="43634" y="29526"/>
                    <a:pt x="43694" y="29571"/>
                    <a:pt x="43760" y="29571"/>
                  </a:cubicBezTo>
                  <a:cubicBezTo>
                    <a:pt x="43772" y="29571"/>
                    <a:pt x="43783" y="29570"/>
                    <a:pt x="43796" y="29566"/>
                  </a:cubicBezTo>
                  <a:cubicBezTo>
                    <a:pt x="43874" y="29547"/>
                    <a:pt x="43922" y="29467"/>
                    <a:pt x="43904" y="29388"/>
                  </a:cubicBezTo>
                  <a:cubicBezTo>
                    <a:pt x="43858" y="29204"/>
                    <a:pt x="43821" y="29013"/>
                    <a:pt x="43792" y="28823"/>
                  </a:cubicBezTo>
                  <a:cubicBezTo>
                    <a:pt x="43782" y="28750"/>
                    <a:pt x="43718" y="28698"/>
                    <a:pt x="43646" y="28698"/>
                  </a:cubicBezTo>
                  <a:close/>
                  <a:moveTo>
                    <a:pt x="2366" y="29638"/>
                  </a:moveTo>
                  <a:cubicBezTo>
                    <a:pt x="2298" y="29638"/>
                    <a:pt x="2236" y="29684"/>
                    <a:pt x="2222" y="29754"/>
                  </a:cubicBezTo>
                  <a:cubicBezTo>
                    <a:pt x="2182" y="29947"/>
                    <a:pt x="2143" y="30142"/>
                    <a:pt x="2108" y="30337"/>
                  </a:cubicBezTo>
                  <a:cubicBezTo>
                    <a:pt x="2094" y="30417"/>
                    <a:pt x="2147" y="30494"/>
                    <a:pt x="2227" y="30509"/>
                  </a:cubicBezTo>
                  <a:cubicBezTo>
                    <a:pt x="2234" y="30510"/>
                    <a:pt x="2244" y="30512"/>
                    <a:pt x="2253" y="30512"/>
                  </a:cubicBezTo>
                  <a:cubicBezTo>
                    <a:pt x="2324" y="30512"/>
                    <a:pt x="2386" y="30461"/>
                    <a:pt x="2397" y="30390"/>
                  </a:cubicBezTo>
                  <a:cubicBezTo>
                    <a:pt x="2432" y="30198"/>
                    <a:pt x="2470" y="30006"/>
                    <a:pt x="2510" y="29815"/>
                  </a:cubicBezTo>
                  <a:cubicBezTo>
                    <a:pt x="2526" y="29736"/>
                    <a:pt x="2476" y="29657"/>
                    <a:pt x="2396" y="29641"/>
                  </a:cubicBezTo>
                  <a:cubicBezTo>
                    <a:pt x="2386" y="29639"/>
                    <a:pt x="2376" y="29638"/>
                    <a:pt x="2366" y="29638"/>
                  </a:cubicBezTo>
                  <a:close/>
                  <a:moveTo>
                    <a:pt x="44029" y="30120"/>
                  </a:moveTo>
                  <a:cubicBezTo>
                    <a:pt x="44011" y="30120"/>
                    <a:pt x="43992" y="30123"/>
                    <a:pt x="43974" y="30130"/>
                  </a:cubicBezTo>
                  <a:cubicBezTo>
                    <a:pt x="43899" y="30161"/>
                    <a:pt x="43863" y="30246"/>
                    <a:pt x="43891" y="30322"/>
                  </a:cubicBezTo>
                  <a:cubicBezTo>
                    <a:pt x="43906" y="30356"/>
                    <a:pt x="43920" y="30390"/>
                    <a:pt x="43935" y="30425"/>
                  </a:cubicBezTo>
                  <a:cubicBezTo>
                    <a:pt x="43997" y="30571"/>
                    <a:pt x="44065" y="30720"/>
                    <a:pt x="44139" y="30870"/>
                  </a:cubicBezTo>
                  <a:cubicBezTo>
                    <a:pt x="44165" y="30921"/>
                    <a:pt x="44216" y="30951"/>
                    <a:pt x="44271" y="30951"/>
                  </a:cubicBezTo>
                  <a:cubicBezTo>
                    <a:pt x="44293" y="30951"/>
                    <a:pt x="44314" y="30946"/>
                    <a:pt x="44337" y="30936"/>
                  </a:cubicBezTo>
                  <a:cubicBezTo>
                    <a:pt x="44409" y="30900"/>
                    <a:pt x="44438" y="30812"/>
                    <a:pt x="44402" y="30738"/>
                  </a:cubicBezTo>
                  <a:cubicBezTo>
                    <a:pt x="44332" y="30594"/>
                    <a:pt x="44266" y="30451"/>
                    <a:pt x="44206" y="30311"/>
                  </a:cubicBezTo>
                  <a:cubicBezTo>
                    <a:pt x="44194" y="30278"/>
                    <a:pt x="44179" y="30246"/>
                    <a:pt x="44167" y="30213"/>
                  </a:cubicBezTo>
                  <a:cubicBezTo>
                    <a:pt x="44143" y="30154"/>
                    <a:pt x="44088" y="30120"/>
                    <a:pt x="44029" y="30120"/>
                  </a:cubicBezTo>
                  <a:close/>
                  <a:moveTo>
                    <a:pt x="2107" y="31089"/>
                  </a:moveTo>
                  <a:cubicBezTo>
                    <a:pt x="2036" y="31089"/>
                    <a:pt x="1974" y="31142"/>
                    <a:pt x="1964" y="31214"/>
                  </a:cubicBezTo>
                  <a:cubicBezTo>
                    <a:pt x="1934" y="31410"/>
                    <a:pt x="1906" y="31605"/>
                    <a:pt x="1878" y="31799"/>
                  </a:cubicBezTo>
                  <a:cubicBezTo>
                    <a:pt x="1867" y="31880"/>
                    <a:pt x="1923" y="31954"/>
                    <a:pt x="2004" y="31967"/>
                  </a:cubicBezTo>
                  <a:cubicBezTo>
                    <a:pt x="2010" y="31968"/>
                    <a:pt x="2018" y="31968"/>
                    <a:pt x="2025" y="31968"/>
                  </a:cubicBezTo>
                  <a:cubicBezTo>
                    <a:pt x="2097" y="31968"/>
                    <a:pt x="2160" y="31915"/>
                    <a:pt x="2170" y="31841"/>
                  </a:cubicBezTo>
                  <a:cubicBezTo>
                    <a:pt x="2197" y="31647"/>
                    <a:pt x="2226" y="31453"/>
                    <a:pt x="2255" y="31258"/>
                  </a:cubicBezTo>
                  <a:cubicBezTo>
                    <a:pt x="2267" y="31178"/>
                    <a:pt x="2212" y="31102"/>
                    <a:pt x="2131" y="31091"/>
                  </a:cubicBezTo>
                  <a:cubicBezTo>
                    <a:pt x="2123" y="31089"/>
                    <a:pt x="2115" y="31089"/>
                    <a:pt x="2107" y="31089"/>
                  </a:cubicBezTo>
                  <a:close/>
                  <a:moveTo>
                    <a:pt x="44705" y="31427"/>
                  </a:moveTo>
                  <a:cubicBezTo>
                    <a:pt x="44678" y="31427"/>
                    <a:pt x="44651" y="31434"/>
                    <a:pt x="44627" y="31449"/>
                  </a:cubicBezTo>
                  <a:cubicBezTo>
                    <a:pt x="44559" y="31493"/>
                    <a:pt x="44536" y="31585"/>
                    <a:pt x="44581" y="31653"/>
                  </a:cubicBezTo>
                  <a:cubicBezTo>
                    <a:pt x="44681" y="31815"/>
                    <a:pt x="44789" y="31978"/>
                    <a:pt x="44910" y="32150"/>
                  </a:cubicBezTo>
                  <a:cubicBezTo>
                    <a:pt x="44938" y="32191"/>
                    <a:pt x="44984" y="32214"/>
                    <a:pt x="45031" y="32214"/>
                  </a:cubicBezTo>
                  <a:cubicBezTo>
                    <a:pt x="45060" y="32214"/>
                    <a:pt x="45088" y="32205"/>
                    <a:pt x="45114" y="32186"/>
                  </a:cubicBezTo>
                  <a:cubicBezTo>
                    <a:pt x="45181" y="32140"/>
                    <a:pt x="45199" y="32048"/>
                    <a:pt x="45152" y="31981"/>
                  </a:cubicBezTo>
                  <a:cubicBezTo>
                    <a:pt x="45035" y="31813"/>
                    <a:pt x="44930" y="31654"/>
                    <a:pt x="44830" y="31495"/>
                  </a:cubicBezTo>
                  <a:cubicBezTo>
                    <a:pt x="44802" y="31451"/>
                    <a:pt x="44754" y="31427"/>
                    <a:pt x="44705" y="31427"/>
                  </a:cubicBezTo>
                  <a:close/>
                  <a:moveTo>
                    <a:pt x="45555" y="32633"/>
                  </a:moveTo>
                  <a:cubicBezTo>
                    <a:pt x="45524" y="32633"/>
                    <a:pt x="45492" y="32643"/>
                    <a:pt x="45465" y="32664"/>
                  </a:cubicBezTo>
                  <a:cubicBezTo>
                    <a:pt x="45401" y="32713"/>
                    <a:pt x="45388" y="32805"/>
                    <a:pt x="45438" y="32870"/>
                  </a:cubicBezTo>
                  <a:cubicBezTo>
                    <a:pt x="45560" y="33026"/>
                    <a:pt x="45681" y="33181"/>
                    <a:pt x="45804" y="33336"/>
                  </a:cubicBezTo>
                  <a:cubicBezTo>
                    <a:pt x="45832" y="33372"/>
                    <a:pt x="45876" y="33391"/>
                    <a:pt x="45919" y="33391"/>
                  </a:cubicBezTo>
                  <a:cubicBezTo>
                    <a:pt x="45952" y="33391"/>
                    <a:pt x="45984" y="33380"/>
                    <a:pt x="46011" y="33360"/>
                  </a:cubicBezTo>
                  <a:cubicBezTo>
                    <a:pt x="46074" y="33309"/>
                    <a:pt x="46084" y="33216"/>
                    <a:pt x="46034" y="33153"/>
                  </a:cubicBezTo>
                  <a:cubicBezTo>
                    <a:pt x="45912" y="32999"/>
                    <a:pt x="45790" y="32846"/>
                    <a:pt x="45671" y="32691"/>
                  </a:cubicBezTo>
                  <a:cubicBezTo>
                    <a:pt x="45643" y="32653"/>
                    <a:pt x="45599" y="32633"/>
                    <a:pt x="45555" y="32633"/>
                  </a:cubicBezTo>
                  <a:close/>
                  <a:moveTo>
                    <a:pt x="1897" y="32549"/>
                  </a:moveTo>
                  <a:cubicBezTo>
                    <a:pt x="1827" y="32549"/>
                    <a:pt x="1765" y="32602"/>
                    <a:pt x="1755" y="32675"/>
                  </a:cubicBezTo>
                  <a:lnTo>
                    <a:pt x="1672" y="33259"/>
                  </a:lnTo>
                  <a:cubicBezTo>
                    <a:pt x="1661" y="33340"/>
                    <a:pt x="1716" y="33414"/>
                    <a:pt x="1798" y="33425"/>
                  </a:cubicBezTo>
                  <a:cubicBezTo>
                    <a:pt x="1804" y="33428"/>
                    <a:pt x="1811" y="33428"/>
                    <a:pt x="1818" y="33428"/>
                  </a:cubicBezTo>
                  <a:cubicBezTo>
                    <a:pt x="1891" y="33428"/>
                    <a:pt x="1954" y="33374"/>
                    <a:pt x="1964" y="33301"/>
                  </a:cubicBezTo>
                  <a:lnTo>
                    <a:pt x="2046" y="32717"/>
                  </a:lnTo>
                  <a:cubicBezTo>
                    <a:pt x="2058" y="32637"/>
                    <a:pt x="2002" y="32562"/>
                    <a:pt x="1921" y="32551"/>
                  </a:cubicBezTo>
                  <a:cubicBezTo>
                    <a:pt x="1913" y="32549"/>
                    <a:pt x="1905" y="32549"/>
                    <a:pt x="1897" y="32549"/>
                  </a:cubicBezTo>
                  <a:close/>
                  <a:moveTo>
                    <a:pt x="46474" y="33784"/>
                  </a:moveTo>
                  <a:cubicBezTo>
                    <a:pt x="46441" y="33784"/>
                    <a:pt x="46408" y="33795"/>
                    <a:pt x="46381" y="33817"/>
                  </a:cubicBezTo>
                  <a:cubicBezTo>
                    <a:pt x="46318" y="33868"/>
                    <a:pt x="46308" y="33961"/>
                    <a:pt x="46359" y="34025"/>
                  </a:cubicBezTo>
                  <a:cubicBezTo>
                    <a:pt x="46483" y="34178"/>
                    <a:pt x="46604" y="34331"/>
                    <a:pt x="46726" y="34485"/>
                  </a:cubicBezTo>
                  <a:cubicBezTo>
                    <a:pt x="46755" y="34522"/>
                    <a:pt x="46798" y="34542"/>
                    <a:pt x="46841" y="34542"/>
                  </a:cubicBezTo>
                  <a:cubicBezTo>
                    <a:pt x="46872" y="34542"/>
                    <a:pt x="46904" y="34532"/>
                    <a:pt x="46933" y="34509"/>
                  </a:cubicBezTo>
                  <a:cubicBezTo>
                    <a:pt x="46996" y="34459"/>
                    <a:pt x="47007" y="34366"/>
                    <a:pt x="46958" y="34301"/>
                  </a:cubicBezTo>
                  <a:cubicBezTo>
                    <a:pt x="46836" y="34147"/>
                    <a:pt x="46712" y="33993"/>
                    <a:pt x="46588" y="33838"/>
                  </a:cubicBezTo>
                  <a:cubicBezTo>
                    <a:pt x="46559" y="33803"/>
                    <a:pt x="46517" y="33784"/>
                    <a:pt x="46474" y="33784"/>
                  </a:cubicBezTo>
                  <a:close/>
                  <a:moveTo>
                    <a:pt x="1694" y="34009"/>
                  </a:moveTo>
                  <a:cubicBezTo>
                    <a:pt x="1622" y="34009"/>
                    <a:pt x="1561" y="34061"/>
                    <a:pt x="1550" y="34135"/>
                  </a:cubicBezTo>
                  <a:lnTo>
                    <a:pt x="1468" y="34719"/>
                  </a:lnTo>
                  <a:cubicBezTo>
                    <a:pt x="1455" y="34800"/>
                    <a:pt x="1511" y="34874"/>
                    <a:pt x="1593" y="34885"/>
                  </a:cubicBezTo>
                  <a:cubicBezTo>
                    <a:pt x="1599" y="34887"/>
                    <a:pt x="1607" y="34887"/>
                    <a:pt x="1613" y="34887"/>
                  </a:cubicBezTo>
                  <a:cubicBezTo>
                    <a:pt x="1685" y="34887"/>
                    <a:pt x="1748" y="34835"/>
                    <a:pt x="1759" y="34761"/>
                  </a:cubicBezTo>
                  <a:lnTo>
                    <a:pt x="1841" y="34177"/>
                  </a:lnTo>
                  <a:cubicBezTo>
                    <a:pt x="1853" y="34096"/>
                    <a:pt x="1798" y="34022"/>
                    <a:pt x="1716" y="34010"/>
                  </a:cubicBezTo>
                  <a:cubicBezTo>
                    <a:pt x="1709" y="34009"/>
                    <a:pt x="1701" y="34009"/>
                    <a:pt x="1694" y="34009"/>
                  </a:cubicBezTo>
                  <a:close/>
                  <a:moveTo>
                    <a:pt x="47373" y="34953"/>
                  </a:moveTo>
                  <a:cubicBezTo>
                    <a:pt x="47343" y="34953"/>
                    <a:pt x="47313" y="34962"/>
                    <a:pt x="47287" y="34980"/>
                  </a:cubicBezTo>
                  <a:cubicBezTo>
                    <a:pt x="47222" y="35028"/>
                    <a:pt x="47206" y="35121"/>
                    <a:pt x="47254" y="35187"/>
                  </a:cubicBezTo>
                  <a:cubicBezTo>
                    <a:pt x="47376" y="35354"/>
                    <a:pt x="47483" y="35511"/>
                    <a:pt x="47585" y="35666"/>
                  </a:cubicBezTo>
                  <a:cubicBezTo>
                    <a:pt x="47614" y="35710"/>
                    <a:pt x="47661" y="35734"/>
                    <a:pt x="47709" y="35734"/>
                  </a:cubicBezTo>
                  <a:cubicBezTo>
                    <a:pt x="47737" y="35734"/>
                    <a:pt x="47765" y="35725"/>
                    <a:pt x="47789" y="35709"/>
                  </a:cubicBezTo>
                  <a:cubicBezTo>
                    <a:pt x="47858" y="35665"/>
                    <a:pt x="47877" y="35574"/>
                    <a:pt x="47832" y="35505"/>
                  </a:cubicBezTo>
                  <a:cubicBezTo>
                    <a:pt x="47728" y="35346"/>
                    <a:pt x="47617" y="35186"/>
                    <a:pt x="47493" y="35013"/>
                  </a:cubicBezTo>
                  <a:cubicBezTo>
                    <a:pt x="47465" y="34974"/>
                    <a:pt x="47419" y="34953"/>
                    <a:pt x="47373" y="34953"/>
                  </a:cubicBezTo>
                  <a:close/>
                  <a:moveTo>
                    <a:pt x="1490" y="35470"/>
                  </a:moveTo>
                  <a:cubicBezTo>
                    <a:pt x="1417" y="35470"/>
                    <a:pt x="1355" y="35524"/>
                    <a:pt x="1345" y="35596"/>
                  </a:cubicBezTo>
                  <a:lnTo>
                    <a:pt x="1262" y="36181"/>
                  </a:lnTo>
                  <a:cubicBezTo>
                    <a:pt x="1250" y="36261"/>
                    <a:pt x="1306" y="36336"/>
                    <a:pt x="1387" y="36347"/>
                  </a:cubicBezTo>
                  <a:cubicBezTo>
                    <a:pt x="1393" y="36348"/>
                    <a:pt x="1402" y="36348"/>
                    <a:pt x="1408" y="36348"/>
                  </a:cubicBezTo>
                  <a:cubicBezTo>
                    <a:pt x="1480" y="36348"/>
                    <a:pt x="1543" y="36295"/>
                    <a:pt x="1553" y="36223"/>
                  </a:cubicBezTo>
                  <a:lnTo>
                    <a:pt x="1636" y="35638"/>
                  </a:lnTo>
                  <a:cubicBezTo>
                    <a:pt x="1647" y="35558"/>
                    <a:pt x="1593" y="35483"/>
                    <a:pt x="1511" y="35471"/>
                  </a:cubicBezTo>
                  <a:cubicBezTo>
                    <a:pt x="1504" y="35470"/>
                    <a:pt x="1497" y="35470"/>
                    <a:pt x="1490" y="35470"/>
                  </a:cubicBezTo>
                  <a:close/>
                  <a:moveTo>
                    <a:pt x="48161" y="36200"/>
                  </a:moveTo>
                  <a:cubicBezTo>
                    <a:pt x="48138" y="36200"/>
                    <a:pt x="48115" y="36205"/>
                    <a:pt x="48093" y="36217"/>
                  </a:cubicBezTo>
                  <a:cubicBezTo>
                    <a:pt x="48021" y="36255"/>
                    <a:pt x="47993" y="36343"/>
                    <a:pt x="48031" y="36416"/>
                  </a:cubicBezTo>
                  <a:cubicBezTo>
                    <a:pt x="48124" y="36591"/>
                    <a:pt x="48207" y="36766"/>
                    <a:pt x="48280" y="36937"/>
                  </a:cubicBezTo>
                  <a:cubicBezTo>
                    <a:pt x="48302" y="36992"/>
                    <a:pt x="48358" y="37025"/>
                    <a:pt x="48415" y="37025"/>
                  </a:cubicBezTo>
                  <a:cubicBezTo>
                    <a:pt x="48434" y="37025"/>
                    <a:pt x="48454" y="37022"/>
                    <a:pt x="48472" y="37015"/>
                  </a:cubicBezTo>
                  <a:cubicBezTo>
                    <a:pt x="48548" y="36983"/>
                    <a:pt x="48583" y="36896"/>
                    <a:pt x="48550" y="36822"/>
                  </a:cubicBezTo>
                  <a:cubicBezTo>
                    <a:pt x="48475" y="36644"/>
                    <a:pt x="48388" y="36461"/>
                    <a:pt x="48291" y="36279"/>
                  </a:cubicBezTo>
                  <a:cubicBezTo>
                    <a:pt x="48265" y="36229"/>
                    <a:pt x="48214" y="36200"/>
                    <a:pt x="48161" y="36200"/>
                  </a:cubicBezTo>
                  <a:close/>
                  <a:moveTo>
                    <a:pt x="12664" y="36977"/>
                  </a:moveTo>
                  <a:cubicBezTo>
                    <a:pt x="12464" y="36982"/>
                    <a:pt x="12265" y="36990"/>
                    <a:pt x="12067" y="37006"/>
                  </a:cubicBezTo>
                  <a:cubicBezTo>
                    <a:pt x="11986" y="37013"/>
                    <a:pt x="11926" y="37083"/>
                    <a:pt x="11932" y="37165"/>
                  </a:cubicBezTo>
                  <a:cubicBezTo>
                    <a:pt x="11938" y="37242"/>
                    <a:pt x="12003" y="37302"/>
                    <a:pt x="12079" y="37302"/>
                  </a:cubicBezTo>
                  <a:cubicBezTo>
                    <a:pt x="12082" y="37302"/>
                    <a:pt x="12087" y="37302"/>
                    <a:pt x="12091" y="37300"/>
                  </a:cubicBezTo>
                  <a:cubicBezTo>
                    <a:pt x="12282" y="37286"/>
                    <a:pt x="12477" y="37276"/>
                    <a:pt x="12670" y="37272"/>
                  </a:cubicBezTo>
                  <a:cubicBezTo>
                    <a:pt x="12752" y="37269"/>
                    <a:pt x="12817" y="37202"/>
                    <a:pt x="12815" y="37121"/>
                  </a:cubicBezTo>
                  <a:cubicBezTo>
                    <a:pt x="12813" y="37040"/>
                    <a:pt x="12746" y="36980"/>
                    <a:pt x="12664" y="36977"/>
                  </a:cubicBezTo>
                  <a:close/>
                  <a:moveTo>
                    <a:pt x="13550" y="36993"/>
                  </a:moveTo>
                  <a:cubicBezTo>
                    <a:pt x="13470" y="36993"/>
                    <a:pt x="13409" y="37055"/>
                    <a:pt x="13406" y="37133"/>
                  </a:cubicBezTo>
                  <a:cubicBezTo>
                    <a:pt x="13402" y="37214"/>
                    <a:pt x="13464" y="37283"/>
                    <a:pt x="13545" y="37287"/>
                  </a:cubicBezTo>
                  <a:cubicBezTo>
                    <a:pt x="13732" y="37297"/>
                    <a:pt x="13928" y="37312"/>
                    <a:pt x="14127" y="37330"/>
                  </a:cubicBezTo>
                  <a:cubicBezTo>
                    <a:pt x="14132" y="37332"/>
                    <a:pt x="14136" y="37332"/>
                    <a:pt x="14141" y="37332"/>
                  </a:cubicBezTo>
                  <a:cubicBezTo>
                    <a:pt x="14216" y="37332"/>
                    <a:pt x="14280" y="37273"/>
                    <a:pt x="14288" y="37197"/>
                  </a:cubicBezTo>
                  <a:cubicBezTo>
                    <a:pt x="14296" y="37117"/>
                    <a:pt x="14237" y="37045"/>
                    <a:pt x="14155" y="37037"/>
                  </a:cubicBezTo>
                  <a:cubicBezTo>
                    <a:pt x="13953" y="37018"/>
                    <a:pt x="13753" y="37004"/>
                    <a:pt x="13561" y="36993"/>
                  </a:cubicBezTo>
                  <a:cubicBezTo>
                    <a:pt x="13557" y="36993"/>
                    <a:pt x="13553" y="36993"/>
                    <a:pt x="13550" y="36993"/>
                  </a:cubicBezTo>
                  <a:close/>
                  <a:moveTo>
                    <a:pt x="11203" y="37112"/>
                  </a:moveTo>
                  <a:cubicBezTo>
                    <a:pt x="11195" y="37112"/>
                    <a:pt x="11187" y="37113"/>
                    <a:pt x="11179" y="37114"/>
                  </a:cubicBezTo>
                  <a:cubicBezTo>
                    <a:pt x="10985" y="37147"/>
                    <a:pt x="10788" y="37184"/>
                    <a:pt x="10592" y="37229"/>
                  </a:cubicBezTo>
                  <a:cubicBezTo>
                    <a:pt x="10512" y="37245"/>
                    <a:pt x="10462" y="37323"/>
                    <a:pt x="10480" y="37404"/>
                  </a:cubicBezTo>
                  <a:cubicBezTo>
                    <a:pt x="10493" y="37473"/>
                    <a:pt x="10555" y="37519"/>
                    <a:pt x="10622" y="37519"/>
                  </a:cubicBezTo>
                  <a:cubicBezTo>
                    <a:pt x="10633" y="37519"/>
                    <a:pt x="10643" y="37518"/>
                    <a:pt x="10657" y="37515"/>
                  </a:cubicBezTo>
                  <a:cubicBezTo>
                    <a:pt x="10846" y="37473"/>
                    <a:pt x="11038" y="37436"/>
                    <a:pt x="11226" y="37405"/>
                  </a:cubicBezTo>
                  <a:cubicBezTo>
                    <a:pt x="11307" y="37392"/>
                    <a:pt x="11360" y="37315"/>
                    <a:pt x="11348" y="37236"/>
                  </a:cubicBezTo>
                  <a:cubicBezTo>
                    <a:pt x="11336" y="37163"/>
                    <a:pt x="11273" y="37112"/>
                    <a:pt x="11203" y="37112"/>
                  </a:cubicBezTo>
                  <a:close/>
                  <a:moveTo>
                    <a:pt x="15019" y="37142"/>
                  </a:moveTo>
                  <a:cubicBezTo>
                    <a:pt x="14947" y="37142"/>
                    <a:pt x="14883" y="37194"/>
                    <a:pt x="14872" y="37268"/>
                  </a:cubicBezTo>
                  <a:cubicBezTo>
                    <a:pt x="14860" y="37349"/>
                    <a:pt x="14917" y="37425"/>
                    <a:pt x="14996" y="37436"/>
                  </a:cubicBezTo>
                  <a:cubicBezTo>
                    <a:pt x="15188" y="37464"/>
                    <a:pt x="15382" y="37497"/>
                    <a:pt x="15574" y="37530"/>
                  </a:cubicBezTo>
                  <a:cubicBezTo>
                    <a:pt x="15583" y="37531"/>
                    <a:pt x="15590" y="37533"/>
                    <a:pt x="15600" y="37533"/>
                  </a:cubicBezTo>
                  <a:cubicBezTo>
                    <a:pt x="15671" y="37533"/>
                    <a:pt x="15733" y="37482"/>
                    <a:pt x="15745" y="37410"/>
                  </a:cubicBezTo>
                  <a:cubicBezTo>
                    <a:pt x="15760" y="37330"/>
                    <a:pt x="15705" y="37254"/>
                    <a:pt x="15625" y="37240"/>
                  </a:cubicBezTo>
                  <a:cubicBezTo>
                    <a:pt x="15430" y="37205"/>
                    <a:pt x="15236" y="37173"/>
                    <a:pt x="15040" y="37144"/>
                  </a:cubicBezTo>
                  <a:cubicBezTo>
                    <a:pt x="15033" y="37143"/>
                    <a:pt x="15026" y="37142"/>
                    <a:pt x="15019" y="37142"/>
                  </a:cubicBezTo>
                  <a:close/>
                  <a:moveTo>
                    <a:pt x="1285" y="36930"/>
                  </a:moveTo>
                  <a:cubicBezTo>
                    <a:pt x="1214" y="36930"/>
                    <a:pt x="1150" y="36984"/>
                    <a:pt x="1140" y="37056"/>
                  </a:cubicBezTo>
                  <a:lnTo>
                    <a:pt x="1057" y="37641"/>
                  </a:lnTo>
                  <a:cubicBezTo>
                    <a:pt x="1046" y="37721"/>
                    <a:pt x="1101" y="37796"/>
                    <a:pt x="1182" y="37807"/>
                  </a:cubicBezTo>
                  <a:cubicBezTo>
                    <a:pt x="1189" y="37808"/>
                    <a:pt x="1196" y="37808"/>
                    <a:pt x="1203" y="37808"/>
                  </a:cubicBezTo>
                  <a:cubicBezTo>
                    <a:pt x="1275" y="37808"/>
                    <a:pt x="1339" y="37756"/>
                    <a:pt x="1349" y="37681"/>
                  </a:cubicBezTo>
                  <a:lnTo>
                    <a:pt x="1431" y="37098"/>
                  </a:lnTo>
                  <a:cubicBezTo>
                    <a:pt x="1443" y="37018"/>
                    <a:pt x="1387" y="36943"/>
                    <a:pt x="1306" y="36931"/>
                  </a:cubicBezTo>
                  <a:cubicBezTo>
                    <a:pt x="1299" y="36930"/>
                    <a:pt x="1292" y="36930"/>
                    <a:pt x="1285" y="36930"/>
                  </a:cubicBezTo>
                  <a:close/>
                  <a:moveTo>
                    <a:pt x="16466" y="37407"/>
                  </a:moveTo>
                  <a:cubicBezTo>
                    <a:pt x="16399" y="37407"/>
                    <a:pt x="16338" y="37454"/>
                    <a:pt x="16323" y="37524"/>
                  </a:cubicBezTo>
                  <a:cubicBezTo>
                    <a:pt x="16307" y="37603"/>
                    <a:pt x="16358" y="37680"/>
                    <a:pt x="16438" y="37697"/>
                  </a:cubicBezTo>
                  <a:cubicBezTo>
                    <a:pt x="16630" y="37737"/>
                    <a:pt x="16822" y="37778"/>
                    <a:pt x="17013" y="37822"/>
                  </a:cubicBezTo>
                  <a:cubicBezTo>
                    <a:pt x="17023" y="37824"/>
                    <a:pt x="17035" y="37825"/>
                    <a:pt x="17045" y="37825"/>
                  </a:cubicBezTo>
                  <a:cubicBezTo>
                    <a:pt x="17112" y="37825"/>
                    <a:pt x="17173" y="37778"/>
                    <a:pt x="17188" y="37710"/>
                  </a:cubicBezTo>
                  <a:cubicBezTo>
                    <a:pt x="17204" y="37632"/>
                    <a:pt x="17156" y="37553"/>
                    <a:pt x="17075" y="37535"/>
                  </a:cubicBezTo>
                  <a:cubicBezTo>
                    <a:pt x="16883" y="37493"/>
                    <a:pt x="16689" y="37449"/>
                    <a:pt x="16497" y="37410"/>
                  </a:cubicBezTo>
                  <a:cubicBezTo>
                    <a:pt x="16487" y="37408"/>
                    <a:pt x="16476" y="37407"/>
                    <a:pt x="16466" y="37407"/>
                  </a:cubicBezTo>
                  <a:close/>
                  <a:moveTo>
                    <a:pt x="9769" y="37451"/>
                  </a:moveTo>
                  <a:cubicBezTo>
                    <a:pt x="9754" y="37451"/>
                    <a:pt x="9739" y="37453"/>
                    <a:pt x="9725" y="37458"/>
                  </a:cubicBezTo>
                  <a:cubicBezTo>
                    <a:pt x="9537" y="37515"/>
                    <a:pt x="9346" y="37580"/>
                    <a:pt x="9159" y="37648"/>
                  </a:cubicBezTo>
                  <a:cubicBezTo>
                    <a:pt x="9083" y="37677"/>
                    <a:pt x="9043" y="37762"/>
                    <a:pt x="9072" y="37838"/>
                  </a:cubicBezTo>
                  <a:cubicBezTo>
                    <a:pt x="9093" y="37897"/>
                    <a:pt x="9149" y="37935"/>
                    <a:pt x="9209" y="37935"/>
                  </a:cubicBezTo>
                  <a:cubicBezTo>
                    <a:pt x="9226" y="37935"/>
                    <a:pt x="9244" y="37932"/>
                    <a:pt x="9261" y="37925"/>
                  </a:cubicBezTo>
                  <a:cubicBezTo>
                    <a:pt x="9444" y="37858"/>
                    <a:pt x="9630" y="37796"/>
                    <a:pt x="9813" y="37739"/>
                  </a:cubicBezTo>
                  <a:cubicBezTo>
                    <a:pt x="9890" y="37714"/>
                    <a:pt x="9934" y="37632"/>
                    <a:pt x="9910" y="37555"/>
                  </a:cubicBezTo>
                  <a:cubicBezTo>
                    <a:pt x="9889" y="37492"/>
                    <a:pt x="9831" y="37451"/>
                    <a:pt x="9769" y="37451"/>
                  </a:cubicBezTo>
                  <a:close/>
                  <a:moveTo>
                    <a:pt x="17909" y="37729"/>
                  </a:moveTo>
                  <a:cubicBezTo>
                    <a:pt x="17842" y="37729"/>
                    <a:pt x="17780" y="37774"/>
                    <a:pt x="17765" y="37843"/>
                  </a:cubicBezTo>
                  <a:cubicBezTo>
                    <a:pt x="17746" y="37922"/>
                    <a:pt x="17796" y="38002"/>
                    <a:pt x="17875" y="38020"/>
                  </a:cubicBezTo>
                  <a:lnTo>
                    <a:pt x="18448" y="38155"/>
                  </a:lnTo>
                  <a:cubicBezTo>
                    <a:pt x="18461" y="38158"/>
                    <a:pt x="18471" y="38159"/>
                    <a:pt x="18482" y="38159"/>
                  </a:cubicBezTo>
                  <a:cubicBezTo>
                    <a:pt x="18548" y="38159"/>
                    <a:pt x="18608" y="38113"/>
                    <a:pt x="18626" y="38046"/>
                  </a:cubicBezTo>
                  <a:cubicBezTo>
                    <a:pt x="18644" y="37967"/>
                    <a:pt x="18595" y="37887"/>
                    <a:pt x="18515" y="37869"/>
                  </a:cubicBezTo>
                  <a:lnTo>
                    <a:pt x="17942" y="37733"/>
                  </a:lnTo>
                  <a:cubicBezTo>
                    <a:pt x="17931" y="37731"/>
                    <a:pt x="17920" y="37729"/>
                    <a:pt x="17909" y="37729"/>
                  </a:cubicBezTo>
                  <a:close/>
                  <a:moveTo>
                    <a:pt x="48701" y="37566"/>
                  </a:moveTo>
                  <a:cubicBezTo>
                    <a:pt x="48688" y="37566"/>
                    <a:pt x="48676" y="37568"/>
                    <a:pt x="48663" y="37571"/>
                  </a:cubicBezTo>
                  <a:cubicBezTo>
                    <a:pt x="48585" y="37592"/>
                    <a:pt x="48537" y="37671"/>
                    <a:pt x="48558" y="37751"/>
                  </a:cubicBezTo>
                  <a:cubicBezTo>
                    <a:pt x="48606" y="37936"/>
                    <a:pt x="48645" y="38126"/>
                    <a:pt x="48671" y="38312"/>
                  </a:cubicBezTo>
                  <a:cubicBezTo>
                    <a:pt x="48681" y="38385"/>
                    <a:pt x="48744" y="38438"/>
                    <a:pt x="48816" y="38438"/>
                  </a:cubicBezTo>
                  <a:cubicBezTo>
                    <a:pt x="48822" y="38438"/>
                    <a:pt x="48830" y="38437"/>
                    <a:pt x="48837" y="38437"/>
                  </a:cubicBezTo>
                  <a:cubicBezTo>
                    <a:pt x="48916" y="38425"/>
                    <a:pt x="48973" y="38351"/>
                    <a:pt x="48962" y="38271"/>
                  </a:cubicBezTo>
                  <a:cubicBezTo>
                    <a:pt x="48934" y="38075"/>
                    <a:pt x="48893" y="37874"/>
                    <a:pt x="48843" y="37677"/>
                  </a:cubicBezTo>
                  <a:cubicBezTo>
                    <a:pt x="48825" y="37610"/>
                    <a:pt x="48766" y="37566"/>
                    <a:pt x="48701" y="37566"/>
                  </a:cubicBezTo>
                  <a:close/>
                  <a:moveTo>
                    <a:pt x="19344" y="38064"/>
                  </a:moveTo>
                  <a:cubicBezTo>
                    <a:pt x="19277" y="38064"/>
                    <a:pt x="19217" y="38109"/>
                    <a:pt x="19200" y="38179"/>
                  </a:cubicBezTo>
                  <a:cubicBezTo>
                    <a:pt x="19183" y="38258"/>
                    <a:pt x="19231" y="38338"/>
                    <a:pt x="19312" y="38355"/>
                  </a:cubicBezTo>
                  <a:cubicBezTo>
                    <a:pt x="19504" y="38398"/>
                    <a:pt x="19696" y="38441"/>
                    <a:pt x="19890" y="38482"/>
                  </a:cubicBezTo>
                  <a:cubicBezTo>
                    <a:pt x="19900" y="38483"/>
                    <a:pt x="19910" y="38484"/>
                    <a:pt x="19921" y="38484"/>
                  </a:cubicBezTo>
                  <a:cubicBezTo>
                    <a:pt x="19989" y="38484"/>
                    <a:pt x="20050" y="38438"/>
                    <a:pt x="20065" y="38370"/>
                  </a:cubicBezTo>
                  <a:cubicBezTo>
                    <a:pt x="20082" y="38289"/>
                    <a:pt x="20031" y="38211"/>
                    <a:pt x="19952" y="38194"/>
                  </a:cubicBezTo>
                  <a:cubicBezTo>
                    <a:pt x="19761" y="38153"/>
                    <a:pt x="19568" y="38111"/>
                    <a:pt x="19377" y="38067"/>
                  </a:cubicBezTo>
                  <a:cubicBezTo>
                    <a:pt x="19366" y="38065"/>
                    <a:pt x="19355" y="38064"/>
                    <a:pt x="19344" y="38064"/>
                  </a:cubicBezTo>
                  <a:close/>
                  <a:moveTo>
                    <a:pt x="8390" y="37974"/>
                  </a:moveTo>
                  <a:cubicBezTo>
                    <a:pt x="8370" y="37974"/>
                    <a:pt x="8350" y="37978"/>
                    <a:pt x="8331" y="37987"/>
                  </a:cubicBezTo>
                  <a:cubicBezTo>
                    <a:pt x="8153" y="38066"/>
                    <a:pt x="7973" y="38153"/>
                    <a:pt x="7792" y="38243"/>
                  </a:cubicBezTo>
                  <a:cubicBezTo>
                    <a:pt x="7718" y="38279"/>
                    <a:pt x="7690" y="38368"/>
                    <a:pt x="7726" y="38441"/>
                  </a:cubicBezTo>
                  <a:cubicBezTo>
                    <a:pt x="7752" y="38492"/>
                    <a:pt x="7804" y="38521"/>
                    <a:pt x="7857" y="38521"/>
                  </a:cubicBezTo>
                  <a:cubicBezTo>
                    <a:pt x="7880" y="38521"/>
                    <a:pt x="7903" y="38516"/>
                    <a:pt x="7923" y="38506"/>
                  </a:cubicBezTo>
                  <a:cubicBezTo>
                    <a:pt x="8100" y="38417"/>
                    <a:pt x="8278" y="38334"/>
                    <a:pt x="8451" y="38256"/>
                  </a:cubicBezTo>
                  <a:cubicBezTo>
                    <a:pt x="8526" y="38222"/>
                    <a:pt x="8559" y="38136"/>
                    <a:pt x="8526" y="38061"/>
                  </a:cubicBezTo>
                  <a:cubicBezTo>
                    <a:pt x="8501" y="38006"/>
                    <a:pt x="8447" y="37974"/>
                    <a:pt x="8390" y="37974"/>
                  </a:cubicBezTo>
                  <a:close/>
                  <a:moveTo>
                    <a:pt x="20786" y="38362"/>
                  </a:moveTo>
                  <a:cubicBezTo>
                    <a:pt x="20717" y="38362"/>
                    <a:pt x="20655" y="38412"/>
                    <a:pt x="20643" y="38483"/>
                  </a:cubicBezTo>
                  <a:cubicBezTo>
                    <a:pt x="20628" y="38563"/>
                    <a:pt x="20681" y="38640"/>
                    <a:pt x="20762" y="38654"/>
                  </a:cubicBezTo>
                  <a:cubicBezTo>
                    <a:pt x="20956" y="38691"/>
                    <a:pt x="21151" y="38725"/>
                    <a:pt x="21347" y="38753"/>
                  </a:cubicBezTo>
                  <a:cubicBezTo>
                    <a:pt x="21355" y="38756"/>
                    <a:pt x="21362" y="38756"/>
                    <a:pt x="21370" y="38756"/>
                  </a:cubicBezTo>
                  <a:cubicBezTo>
                    <a:pt x="21440" y="38756"/>
                    <a:pt x="21504" y="38704"/>
                    <a:pt x="21515" y="38632"/>
                  </a:cubicBezTo>
                  <a:cubicBezTo>
                    <a:pt x="21527" y="38550"/>
                    <a:pt x="21471" y="38475"/>
                    <a:pt x="21392" y="38463"/>
                  </a:cubicBezTo>
                  <a:cubicBezTo>
                    <a:pt x="21198" y="38432"/>
                    <a:pt x="21006" y="38400"/>
                    <a:pt x="20814" y="38364"/>
                  </a:cubicBezTo>
                  <a:cubicBezTo>
                    <a:pt x="20805" y="38363"/>
                    <a:pt x="20796" y="38362"/>
                    <a:pt x="20786" y="38362"/>
                  </a:cubicBezTo>
                  <a:close/>
                  <a:moveTo>
                    <a:pt x="22246" y="38575"/>
                  </a:moveTo>
                  <a:cubicBezTo>
                    <a:pt x="22171" y="38575"/>
                    <a:pt x="22108" y="38631"/>
                    <a:pt x="22100" y="38707"/>
                  </a:cubicBezTo>
                  <a:cubicBezTo>
                    <a:pt x="22093" y="38789"/>
                    <a:pt x="22150" y="38861"/>
                    <a:pt x="22232" y="38870"/>
                  </a:cubicBezTo>
                  <a:cubicBezTo>
                    <a:pt x="22429" y="38892"/>
                    <a:pt x="22626" y="38908"/>
                    <a:pt x="22823" y="38923"/>
                  </a:cubicBezTo>
                  <a:lnTo>
                    <a:pt x="22833" y="38923"/>
                  </a:lnTo>
                  <a:cubicBezTo>
                    <a:pt x="22910" y="38923"/>
                    <a:pt x="22976" y="38864"/>
                    <a:pt x="22982" y="38784"/>
                  </a:cubicBezTo>
                  <a:cubicBezTo>
                    <a:pt x="22987" y="38703"/>
                    <a:pt x="22926" y="38634"/>
                    <a:pt x="22846" y="38628"/>
                  </a:cubicBezTo>
                  <a:cubicBezTo>
                    <a:pt x="22651" y="38613"/>
                    <a:pt x="22456" y="38597"/>
                    <a:pt x="22263" y="38576"/>
                  </a:cubicBezTo>
                  <a:cubicBezTo>
                    <a:pt x="22257" y="38575"/>
                    <a:pt x="22251" y="38575"/>
                    <a:pt x="22246" y="38575"/>
                  </a:cubicBezTo>
                  <a:close/>
                  <a:moveTo>
                    <a:pt x="23712" y="38675"/>
                  </a:moveTo>
                  <a:cubicBezTo>
                    <a:pt x="23634" y="38675"/>
                    <a:pt x="23573" y="38739"/>
                    <a:pt x="23570" y="38816"/>
                  </a:cubicBezTo>
                  <a:cubicBezTo>
                    <a:pt x="23568" y="38898"/>
                    <a:pt x="23631" y="38967"/>
                    <a:pt x="23712" y="38969"/>
                  </a:cubicBezTo>
                  <a:cubicBezTo>
                    <a:pt x="23909" y="38975"/>
                    <a:pt x="24106" y="38980"/>
                    <a:pt x="24304" y="38985"/>
                  </a:cubicBezTo>
                  <a:lnTo>
                    <a:pt x="24307" y="38985"/>
                  </a:lnTo>
                  <a:cubicBezTo>
                    <a:pt x="24386" y="38985"/>
                    <a:pt x="24452" y="38920"/>
                    <a:pt x="24453" y="38840"/>
                  </a:cubicBezTo>
                  <a:cubicBezTo>
                    <a:pt x="24455" y="38759"/>
                    <a:pt x="24390" y="38692"/>
                    <a:pt x="24309" y="38691"/>
                  </a:cubicBezTo>
                  <a:cubicBezTo>
                    <a:pt x="24113" y="38686"/>
                    <a:pt x="23919" y="38681"/>
                    <a:pt x="23723" y="38675"/>
                  </a:cubicBezTo>
                  <a:cubicBezTo>
                    <a:pt x="23719" y="38675"/>
                    <a:pt x="23716" y="38675"/>
                    <a:pt x="23712" y="38675"/>
                  </a:cubicBezTo>
                  <a:close/>
                  <a:moveTo>
                    <a:pt x="25190" y="38699"/>
                  </a:moveTo>
                  <a:cubicBezTo>
                    <a:pt x="25108" y="38699"/>
                    <a:pt x="25043" y="38764"/>
                    <a:pt x="25043" y="38845"/>
                  </a:cubicBezTo>
                  <a:cubicBezTo>
                    <a:pt x="25043" y="38927"/>
                    <a:pt x="25108" y="38994"/>
                    <a:pt x="25190" y="38994"/>
                  </a:cubicBezTo>
                  <a:lnTo>
                    <a:pt x="25781" y="38995"/>
                  </a:lnTo>
                  <a:cubicBezTo>
                    <a:pt x="25862" y="38995"/>
                    <a:pt x="25928" y="38929"/>
                    <a:pt x="25928" y="38848"/>
                  </a:cubicBezTo>
                  <a:cubicBezTo>
                    <a:pt x="25928" y="38766"/>
                    <a:pt x="25862" y="38700"/>
                    <a:pt x="25781" y="38700"/>
                  </a:cubicBezTo>
                  <a:lnTo>
                    <a:pt x="25191" y="38699"/>
                  </a:lnTo>
                  <a:close/>
                  <a:moveTo>
                    <a:pt x="26665" y="38705"/>
                  </a:moveTo>
                  <a:cubicBezTo>
                    <a:pt x="26586" y="38705"/>
                    <a:pt x="26520" y="38769"/>
                    <a:pt x="26519" y="38850"/>
                  </a:cubicBezTo>
                  <a:cubicBezTo>
                    <a:pt x="26517" y="38933"/>
                    <a:pt x="26583" y="38999"/>
                    <a:pt x="26664" y="39000"/>
                  </a:cubicBezTo>
                  <a:cubicBezTo>
                    <a:pt x="26860" y="39002"/>
                    <a:pt x="27056" y="39005"/>
                    <a:pt x="27252" y="39010"/>
                  </a:cubicBezTo>
                  <a:lnTo>
                    <a:pt x="27256" y="39010"/>
                  </a:lnTo>
                  <a:cubicBezTo>
                    <a:pt x="27335" y="39010"/>
                    <a:pt x="27401" y="38947"/>
                    <a:pt x="27402" y="38866"/>
                  </a:cubicBezTo>
                  <a:cubicBezTo>
                    <a:pt x="27404" y="38784"/>
                    <a:pt x="27340" y="38717"/>
                    <a:pt x="27259" y="38715"/>
                  </a:cubicBezTo>
                  <a:cubicBezTo>
                    <a:pt x="27061" y="38710"/>
                    <a:pt x="26864" y="38707"/>
                    <a:pt x="26666" y="38705"/>
                  </a:cubicBezTo>
                  <a:close/>
                  <a:moveTo>
                    <a:pt x="28141" y="38750"/>
                  </a:moveTo>
                  <a:cubicBezTo>
                    <a:pt x="28061" y="38750"/>
                    <a:pt x="27996" y="38810"/>
                    <a:pt x="27991" y="38890"/>
                  </a:cubicBezTo>
                  <a:cubicBezTo>
                    <a:pt x="27987" y="38972"/>
                    <a:pt x="28049" y="39040"/>
                    <a:pt x="28130" y="39045"/>
                  </a:cubicBezTo>
                  <a:cubicBezTo>
                    <a:pt x="28325" y="39057"/>
                    <a:pt x="28520" y="39070"/>
                    <a:pt x="28714" y="39087"/>
                  </a:cubicBezTo>
                  <a:lnTo>
                    <a:pt x="28728" y="39087"/>
                  </a:lnTo>
                  <a:cubicBezTo>
                    <a:pt x="28804" y="39087"/>
                    <a:pt x="28868" y="39029"/>
                    <a:pt x="28873" y="38950"/>
                  </a:cubicBezTo>
                  <a:cubicBezTo>
                    <a:pt x="28881" y="38870"/>
                    <a:pt x="28821" y="38798"/>
                    <a:pt x="28739" y="38791"/>
                  </a:cubicBezTo>
                  <a:cubicBezTo>
                    <a:pt x="28542" y="38774"/>
                    <a:pt x="28345" y="38762"/>
                    <a:pt x="28147" y="38750"/>
                  </a:cubicBezTo>
                  <a:cubicBezTo>
                    <a:pt x="28145" y="38750"/>
                    <a:pt x="28143" y="38750"/>
                    <a:pt x="28141" y="38750"/>
                  </a:cubicBezTo>
                  <a:close/>
                  <a:moveTo>
                    <a:pt x="7080" y="38646"/>
                  </a:moveTo>
                  <a:cubicBezTo>
                    <a:pt x="7055" y="38646"/>
                    <a:pt x="7030" y="38652"/>
                    <a:pt x="7006" y="38666"/>
                  </a:cubicBezTo>
                  <a:cubicBezTo>
                    <a:pt x="6838" y="38764"/>
                    <a:pt x="6666" y="38867"/>
                    <a:pt x="6495" y="38974"/>
                  </a:cubicBezTo>
                  <a:cubicBezTo>
                    <a:pt x="6427" y="39019"/>
                    <a:pt x="6406" y="39109"/>
                    <a:pt x="6449" y="39178"/>
                  </a:cubicBezTo>
                  <a:cubicBezTo>
                    <a:pt x="6478" y="39222"/>
                    <a:pt x="6525" y="39247"/>
                    <a:pt x="6575" y="39247"/>
                  </a:cubicBezTo>
                  <a:cubicBezTo>
                    <a:pt x="6602" y="39247"/>
                    <a:pt x="6629" y="39240"/>
                    <a:pt x="6653" y="39223"/>
                  </a:cubicBezTo>
                  <a:cubicBezTo>
                    <a:pt x="6819" y="39119"/>
                    <a:pt x="6989" y="39017"/>
                    <a:pt x="7154" y="38922"/>
                  </a:cubicBezTo>
                  <a:cubicBezTo>
                    <a:pt x="7225" y="38881"/>
                    <a:pt x="7249" y="38791"/>
                    <a:pt x="7207" y="38720"/>
                  </a:cubicBezTo>
                  <a:cubicBezTo>
                    <a:pt x="7181" y="38673"/>
                    <a:pt x="7131" y="38646"/>
                    <a:pt x="7080" y="38646"/>
                  </a:cubicBezTo>
                  <a:close/>
                  <a:moveTo>
                    <a:pt x="1080" y="38390"/>
                  </a:moveTo>
                  <a:cubicBezTo>
                    <a:pt x="1008" y="38390"/>
                    <a:pt x="945" y="38444"/>
                    <a:pt x="934" y="38516"/>
                  </a:cubicBezTo>
                  <a:lnTo>
                    <a:pt x="852" y="39100"/>
                  </a:lnTo>
                  <a:cubicBezTo>
                    <a:pt x="840" y="39181"/>
                    <a:pt x="896" y="39255"/>
                    <a:pt x="977" y="39267"/>
                  </a:cubicBezTo>
                  <a:cubicBezTo>
                    <a:pt x="984" y="39268"/>
                    <a:pt x="991" y="39268"/>
                    <a:pt x="998" y="39268"/>
                  </a:cubicBezTo>
                  <a:cubicBezTo>
                    <a:pt x="1070" y="39268"/>
                    <a:pt x="1133" y="39216"/>
                    <a:pt x="1144" y="39141"/>
                  </a:cubicBezTo>
                  <a:lnTo>
                    <a:pt x="1226" y="38557"/>
                  </a:lnTo>
                  <a:cubicBezTo>
                    <a:pt x="1238" y="38478"/>
                    <a:pt x="1182" y="38403"/>
                    <a:pt x="1100" y="38391"/>
                  </a:cubicBezTo>
                  <a:cubicBezTo>
                    <a:pt x="1093" y="38390"/>
                    <a:pt x="1087" y="38390"/>
                    <a:pt x="1080" y="38390"/>
                  </a:cubicBezTo>
                  <a:close/>
                  <a:moveTo>
                    <a:pt x="29606" y="38890"/>
                  </a:moveTo>
                  <a:cubicBezTo>
                    <a:pt x="29535" y="38890"/>
                    <a:pt x="29472" y="38944"/>
                    <a:pt x="29461" y="39017"/>
                  </a:cubicBezTo>
                  <a:cubicBezTo>
                    <a:pt x="29450" y="39098"/>
                    <a:pt x="29507" y="39173"/>
                    <a:pt x="29586" y="39185"/>
                  </a:cubicBezTo>
                  <a:cubicBezTo>
                    <a:pt x="29780" y="39213"/>
                    <a:pt x="29974" y="39246"/>
                    <a:pt x="30162" y="39282"/>
                  </a:cubicBezTo>
                  <a:cubicBezTo>
                    <a:pt x="30171" y="39283"/>
                    <a:pt x="30179" y="39284"/>
                    <a:pt x="30189" y="39284"/>
                  </a:cubicBezTo>
                  <a:cubicBezTo>
                    <a:pt x="30257" y="39284"/>
                    <a:pt x="30319" y="39235"/>
                    <a:pt x="30334" y="39163"/>
                  </a:cubicBezTo>
                  <a:cubicBezTo>
                    <a:pt x="30350" y="39083"/>
                    <a:pt x="30297" y="39005"/>
                    <a:pt x="30217" y="38990"/>
                  </a:cubicBezTo>
                  <a:cubicBezTo>
                    <a:pt x="30025" y="38954"/>
                    <a:pt x="29828" y="38921"/>
                    <a:pt x="29628" y="38892"/>
                  </a:cubicBezTo>
                  <a:cubicBezTo>
                    <a:pt x="29621" y="38891"/>
                    <a:pt x="29614" y="38890"/>
                    <a:pt x="29606" y="38890"/>
                  </a:cubicBezTo>
                  <a:close/>
                  <a:moveTo>
                    <a:pt x="31050" y="39186"/>
                  </a:moveTo>
                  <a:cubicBezTo>
                    <a:pt x="30984" y="39186"/>
                    <a:pt x="30924" y="39229"/>
                    <a:pt x="30907" y="39295"/>
                  </a:cubicBezTo>
                  <a:cubicBezTo>
                    <a:pt x="30886" y="39375"/>
                    <a:pt x="30933" y="39454"/>
                    <a:pt x="31011" y="39476"/>
                  </a:cubicBezTo>
                  <a:cubicBezTo>
                    <a:pt x="31203" y="39527"/>
                    <a:pt x="31390" y="39584"/>
                    <a:pt x="31568" y="39644"/>
                  </a:cubicBezTo>
                  <a:cubicBezTo>
                    <a:pt x="31585" y="39649"/>
                    <a:pt x="31599" y="39651"/>
                    <a:pt x="31616" y="39651"/>
                  </a:cubicBezTo>
                  <a:cubicBezTo>
                    <a:pt x="31678" y="39651"/>
                    <a:pt x="31735" y="39613"/>
                    <a:pt x="31753" y="39551"/>
                  </a:cubicBezTo>
                  <a:cubicBezTo>
                    <a:pt x="31779" y="39474"/>
                    <a:pt x="31737" y="39389"/>
                    <a:pt x="31660" y="39363"/>
                  </a:cubicBezTo>
                  <a:cubicBezTo>
                    <a:pt x="31475" y="39302"/>
                    <a:pt x="31283" y="39244"/>
                    <a:pt x="31087" y="39191"/>
                  </a:cubicBezTo>
                  <a:cubicBezTo>
                    <a:pt x="31075" y="39188"/>
                    <a:pt x="31062" y="39186"/>
                    <a:pt x="31050" y="39186"/>
                  </a:cubicBezTo>
                  <a:close/>
                  <a:moveTo>
                    <a:pt x="48855" y="39025"/>
                  </a:moveTo>
                  <a:cubicBezTo>
                    <a:pt x="48781" y="39025"/>
                    <a:pt x="48717" y="39090"/>
                    <a:pt x="48714" y="39167"/>
                  </a:cubicBezTo>
                  <a:cubicBezTo>
                    <a:pt x="48708" y="39356"/>
                    <a:pt x="48689" y="39548"/>
                    <a:pt x="48661" y="39738"/>
                  </a:cubicBezTo>
                  <a:cubicBezTo>
                    <a:pt x="48649" y="39817"/>
                    <a:pt x="48705" y="39894"/>
                    <a:pt x="48785" y="39905"/>
                  </a:cubicBezTo>
                  <a:cubicBezTo>
                    <a:pt x="48792" y="39907"/>
                    <a:pt x="48798" y="39907"/>
                    <a:pt x="48807" y="39907"/>
                  </a:cubicBezTo>
                  <a:cubicBezTo>
                    <a:pt x="48879" y="39907"/>
                    <a:pt x="48942" y="39854"/>
                    <a:pt x="48951" y="39782"/>
                  </a:cubicBezTo>
                  <a:cubicBezTo>
                    <a:pt x="48982" y="39580"/>
                    <a:pt x="49000" y="39377"/>
                    <a:pt x="49008" y="39178"/>
                  </a:cubicBezTo>
                  <a:cubicBezTo>
                    <a:pt x="49010" y="39097"/>
                    <a:pt x="48947" y="39028"/>
                    <a:pt x="48866" y="39026"/>
                  </a:cubicBezTo>
                  <a:cubicBezTo>
                    <a:pt x="48862" y="39026"/>
                    <a:pt x="48859" y="39025"/>
                    <a:pt x="48855" y="39025"/>
                  </a:cubicBezTo>
                  <a:close/>
                  <a:moveTo>
                    <a:pt x="5836" y="39440"/>
                  </a:moveTo>
                  <a:cubicBezTo>
                    <a:pt x="5807" y="39440"/>
                    <a:pt x="5778" y="39449"/>
                    <a:pt x="5753" y="39466"/>
                  </a:cubicBezTo>
                  <a:cubicBezTo>
                    <a:pt x="5592" y="39580"/>
                    <a:pt x="5431" y="39696"/>
                    <a:pt x="5271" y="39815"/>
                  </a:cubicBezTo>
                  <a:cubicBezTo>
                    <a:pt x="5205" y="39864"/>
                    <a:pt x="5190" y="39955"/>
                    <a:pt x="5240" y="40022"/>
                  </a:cubicBezTo>
                  <a:cubicBezTo>
                    <a:pt x="5270" y="40060"/>
                    <a:pt x="5313" y="40080"/>
                    <a:pt x="5358" y="40080"/>
                  </a:cubicBezTo>
                  <a:cubicBezTo>
                    <a:pt x="5388" y="40080"/>
                    <a:pt x="5419" y="40072"/>
                    <a:pt x="5446" y="40049"/>
                  </a:cubicBezTo>
                  <a:cubicBezTo>
                    <a:pt x="5603" y="39934"/>
                    <a:pt x="5762" y="39819"/>
                    <a:pt x="5922" y="39708"/>
                  </a:cubicBezTo>
                  <a:cubicBezTo>
                    <a:pt x="5988" y="39661"/>
                    <a:pt x="6004" y="39570"/>
                    <a:pt x="5958" y="39503"/>
                  </a:cubicBezTo>
                  <a:cubicBezTo>
                    <a:pt x="5929" y="39462"/>
                    <a:pt x="5883" y="39440"/>
                    <a:pt x="5836" y="39440"/>
                  </a:cubicBezTo>
                  <a:close/>
                  <a:moveTo>
                    <a:pt x="32440" y="39674"/>
                  </a:moveTo>
                  <a:cubicBezTo>
                    <a:pt x="32383" y="39674"/>
                    <a:pt x="32329" y="39707"/>
                    <a:pt x="32305" y="39763"/>
                  </a:cubicBezTo>
                  <a:cubicBezTo>
                    <a:pt x="32272" y="39837"/>
                    <a:pt x="32305" y="39923"/>
                    <a:pt x="32380" y="39958"/>
                  </a:cubicBezTo>
                  <a:cubicBezTo>
                    <a:pt x="32558" y="40037"/>
                    <a:pt x="32733" y="40123"/>
                    <a:pt x="32901" y="40211"/>
                  </a:cubicBezTo>
                  <a:cubicBezTo>
                    <a:pt x="32923" y="40223"/>
                    <a:pt x="32948" y="40228"/>
                    <a:pt x="32970" y="40228"/>
                  </a:cubicBezTo>
                  <a:cubicBezTo>
                    <a:pt x="33024" y="40228"/>
                    <a:pt x="33076" y="40200"/>
                    <a:pt x="33101" y="40150"/>
                  </a:cubicBezTo>
                  <a:cubicBezTo>
                    <a:pt x="33140" y="40078"/>
                    <a:pt x="33113" y="39990"/>
                    <a:pt x="33040" y="39950"/>
                  </a:cubicBezTo>
                  <a:cubicBezTo>
                    <a:pt x="32866" y="39857"/>
                    <a:pt x="32685" y="39769"/>
                    <a:pt x="32500" y="39687"/>
                  </a:cubicBezTo>
                  <a:cubicBezTo>
                    <a:pt x="32480" y="39679"/>
                    <a:pt x="32460" y="39674"/>
                    <a:pt x="32440" y="39674"/>
                  </a:cubicBezTo>
                  <a:close/>
                  <a:moveTo>
                    <a:pt x="875" y="39850"/>
                  </a:moveTo>
                  <a:cubicBezTo>
                    <a:pt x="802" y="39850"/>
                    <a:pt x="740" y="39903"/>
                    <a:pt x="730" y="39976"/>
                  </a:cubicBezTo>
                  <a:lnTo>
                    <a:pt x="647" y="40561"/>
                  </a:lnTo>
                  <a:cubicBezTo>
                    <a:pt x="635" y="40641"/>
                    <a:pt x="691" y="40716"/>
                    <a:pt x="772" y="40727"/>
                  </a:cubicBezTo>
                  <a:cubicBezTo>
                    <a:pt x="778" y="40728"/>
                    <a:pt x="787" y="40728"/>
                    <a:pt x="793" y="40728"/>
                  </a:cubicBezTo>
                  <a:cubicBezTo>
                    <a:pt x="865" y="40728"/>
                    <a:pt x="928" y="40676"/>
                    <a:pt x="938" y="40602"/>
                  </a:cubicBezTo>
                  <a:lnTo>
                    <a:pt x="1021" y="40017"/>
                  </a:lnTo>
                  <a:cubicBezTo>
                    <a:pt x="1032" y="39938"/>
                    <a:pt x="977" y="39863"/>
                    <a:pt x="896" y="39851"/>
                  </a:cubicBezTo>
                  <a:cubicBezTo>
                    <a:pt x="889" y="39850"/>
                    <a:pt x="882" y="39850"/>
                    <a:pt x="875" y="39850"/>
                  </a:cubicBezTo>
                  <a:close/>
                  <a:moveTo>
                    <a:pt x="4657" y="40326"/>
                  </a:moveTo>
                  <a:cubicBezTo>
                    <a:pt x="4624" y="40326"/>
                    <a:pt x="4592" y="40336"/>
                    <a:pt x="4565" y="40358"/>
                  </a:cubicBezTo>
                  <a:cubicBezTo>
                    <a:pt x="4410" y="40482"/>
                    <a:pt x="4259" y="40609"/>
                    <a:pt x="4106" y="40735"/>
                  </a:cubicBezTo>
                  <a:cubicBezTo>
                    <a:pt x="4044" y="40789"/>
                    <a:pt x="4035" y="40882"/>
                    <a:pt x="4088" y="40944"/>
                  </a:cubicBezTo>
                  <a:cubicBezTo>
                    <a:pt x="4117" y="40979"/>
                    <a:pt x="4159" y="40997"/>
                    <a:pt x="4202" y="40997"/>
                  </a:cubicBezTo>
                  <a:cubicBezTo>
                    <a:pt x="4235" y="40997"/>
                    <a:pt x="4269" y="40985"/>
                    <a:pt x="4296" y="40961"/>
                  </a:cubicBezTo>
                  <a:cubicBezTo>
                    <a:pt x="4446" y="40836"/>
                    <a:pt x="4597" y="40712"/>
                    <a:pt x="4750" y="40589"/>
                  </a:cubicBezTo>
                  <a:cubicBezTo>
                    <a:pt x="4814" y="40537"/>
                    <a:pt x="4824" y="40445"/>
                    <a:pt x="4772" y="40382"/>
                  </a:cubicBezTo>
                  <a:cubicBezTo>
                    <a:pt x="4743" y="40344"/>
                    <a:pt x="4700" y="40326"/>
                    <a:pt x="4657" y="40326"/>
                  </a:cubicBezTo>
                  <a:close/>
                  <a:moveTo>
                    <a:pt x="33725" y="40396"/>
                  </a:moveTo>
                  <a:cubicBezTo>
                    <a:pt x="33678" y="40396"/>
                    <a:pt x="33632" y="40418"/>
                    <a:pt x="33604" y="40459"/>
                  </a:cubicBezTo>
                  <a:cubicBezTo>
                    <a:pt x="33557" y="40525"/>
                    <a:pt x="33573" y="40618"/>
                    <a:pt x="33640" y="40664"/>
                  </a:cubicBezTo>
                  <a:cubicBezTo>
                    <a:pt x="33798" y="40775"/>
                    <a:pt x="33950" y="40893"/>
                    <a:pt x="34095" y="41016"/>
                  </a:cubicBezTo>
                  <a:cubicBezTo>
                    <a:pt x="34123" y="41039"/>
                    <a:pt x="34157" y="41051"/>
                    <a:pt x="34191" y="41051"/>
                  </a:cubicBezTo>
                  <a:cubicBezTo>
                    <a:pt x="34232" y="41051"/>
                    <a:pt x="34273" y="41033"/>
                    <a:pt x="34303" y="41000"/>
                  </a:cubicBezTo>
                  <a:cubicBezTo>
                    <a:pt x="34356" y="40938"/>
                    <a:pt x="34348" y="40845"/>
                    <a:pt x="34286" y="40791"/>
                  </a:cubicBezTo>
                  <a:cubicBezTo>
                    <a:pt x="34134" y="40662"/>
                    <a:pt x="33974" y="40538"/>
                    <a:pt x="33809" y="40423"/>
                  </a:cubicBezTo>
                  <a:cubicBezTo>
                    <a:pt x="33784" y="40405"/>
                    <a:pt x="33754" y="40396"/>
                    <a:pt x="33725" y="40396"/>
                  </a:cubicBezTo>
                  <a:close/>
                  <a:moveTo>
                    <a:pt x="48608" y="40472"/>
                  </a:moveTo>
                  <a:cubicBezTo>
                    <a:pt x="48545" y="40472"/>
                    <a:pt x="48487" y="40512"/>
                    <a:pt x="48467" y="40575"/>
                  </a:cubicBezTo>
                  <a:cubicBezTo>
                    <a:pt x="48412" y="40755"/>
                    <a:pt x="48347" y="40938"/>
                    <a:pt x="48271" y="41118"/>
                  </a:cubicBezTo>
                  <a:cubicBezTo>
                    <a:pt x="48240" y="41193"/>
                    <a:pt x="48276" y="41279"/>
                    <a:pt x="48352" y="41310"/>
                  </a:cubicBezTo>
                  <a:cubicBezTo>
                    <a:pt x="48369" y="41317"/>
                    <a:pt x="48389" y="41322"/>
                    <a:pt x="48407" y="41322"/>
                  </a:cubicBezTo>
                  <a:cubicBezTo>
                    <a:pt x="48465" y="41322"/>
                    <a:pt x="48521" y="41289"/>
                    <a:pt x="48544" y="41230"/>
                  </a:cubicBezTo>
                  <a:cubicBezTo>
                    <a:pt x="48621" y="41041"/>
                    <a:pt x="48691" y="40850"/>
                    <a:pt x="48749" y="40662"/>
                  </a:cubicBezTo>
                  <a:cubicBezTo>
                    <a:pt x="48773" y="40585"/>
                    <a:pt x="48729" y="40502"/>
                    <a:pt x="48652" y="40479"/>
                  </a:cubicBezTo>
                  <a:cubicBezTo>
                    <a:pt x="48637" y="40474"/>
                    <a:pt x="48622" y="40472"/>
                    <a:pt x="48608" y="40472"/>
                  </a:cubicBezTo>
                  <a:close/>
                  <a:moveTo>
                    <a:pt x="3533" y="41282"/>
                  </a:moveTo>
                  <a:cubicBezTo>
                    <a:pt x="3498" y="41282"/>
                    <a:pt x="3462" y="41294"/>
                    <a:pt x="3434" y="41319"/>
                  </a:cubicBezTo>
                  <a:cubicBezTo>
                    <a:pt x="3287" y="41450"/>
                    <a:pt x="3141" y="41584"/>
                    <a:pt x="2996" y="41718"/>
                  </a:cubicBezTo>
                  <a:cubicBezTo>
                    <a:pt x="2936" y="41773"/>
                    <a:pt x="2933" y="41867"/>
                    <a:pt x="2987" y="41926"/>
                  </a:cubicBezTo>
                  <a:cubicBezTo>
                    <a:pt x="3017" y="41959"/>
                    <a:pt x="3057" y="41975"/>
                    <a:pt x="3096" y="41975"/>
                  </a:cubicBezTo>
                  <a:cubicBezTo>
                    <a:pt x="3132" y="41975"/>
                    <a:pt x="3168" y="41961"/>
                    <a:pt x="3196" y="41933"/>
                  </a:cubicBezTo>
                  <a:cubicBezTo>
                    <a:pt x="3338" y="41800"/>
                    <a:pt x="3485" y="41668"/>
                    <a:pt x="3630" y="41538"/>
                  </a:cubicBezTo>
                  <a:cubicBezTo>
                    <a:pt x="3691" y="41485"/>
                    <a:pt x="3696" y="41392"/>
                    <a:pt x="3642" y="41331"/>
                  </a:cubicBezTo>
                  <a:cubicBezTo>
                    <a:pt x="3613" y="41298"/>
                    <a:pt x="3573" y="41282"/>
                    <a:pt x="3533" y="41282"/>
                  </a:cubicBezTo>
                  <a:close/>
                  <a:moveTo>
                    <a:pt x="34819" y="41377"/>
                  </a:moveTo>
                  <a:cubicBezTo>
                    <a:pt x="34785" y="41377"/>
                    <a:pt x="34751" y="41389"/>
                    <a:pt x="34723" y="41413"/>
                  </a:cubicBezTo>
                  <a:cubicBezTo>
                    <a:pt x="34661" y="41466"/>
                    <a:pt x="34656" y="41559"/>
                    <a:pt x="34709" y="41621"/>
                  </a:cubicBezTo>
                  <a:cubicBezTo>
                    <a:pt x="34734" y="41650"/>
                    <a:pt x="34759" y="41679"/>
                    <a:pt x="34784" y="41708"/>
                  </a:cubicBezTo>
                  <a:cubicBezTo>
                    <a:pt x="34877" y="41821"/>
                    <a:pt x="34972" y="41944"/>
                    <a:pt x="35065" y="42073"/>
                  </a:cubicBezTo>
                  <a:cubicBezTo>
                    <a:pt x="35094" y="42112"/>
                    <a:pt x="35139" y="42135"/>
                    <a:pt x="35185" y="42135"/>
                  </a:cubicBezTo>
                  <a:cubicBezTo>
                    <a:pt x="35214" y="42135"/>
                    <a:pt x="35244" y="42125"/>
                    <a:pt x="35270" y="42107"/>
                  </a:cubicBezTo>
                  <a:cubicBezTo>
                    <a:pt x="35336" y="42059"/>
                    <a:pt x="35352" y="41966"/>
                    <a:pt x="35304" y="41900"/>
                  </a:cubicBezTo>
                  <a:cubicBezTo>
                    <a:pt x="35207" y="41765"/>
                    <a:pt x="35108" y="41637"/>
                    <a:pt x="35010" y="41521"/>
                  </a:cubicBezTo>
                  <a:cubicBezTo>
                    <a:pt x="34984" y="41490"/>
                    <a:pt x="34959" y="41459"/>
                    <a:pt x="34931" y="41428"/>
                  </a:cubicBezTo>
                  <a:cubicBezTo>
                    <a:pt x="34902" y="41394"/>
                    <a:pt x="34861" y="41377"/>
                    <a:pt x="34819" y="41377"/>
                  </a:cubicBezTo>
                  <a:close/>
                  <a:moveTo>
                    <a:pt x="670" y="41310"/>
                  </a:moveTo>
                  <a:cubicBezTo>
                    <a:pt x="599" y="41310"/>
                    <a:pt x="535" y="41363"/>
                    <a:pt x="525" y="41436"/>
                  </a:cubicBezTo>
                  <a:lnTo>
                    <a:pt x="442" y="42021"/>
                  </a:lnTo>
                  <a:cubicBezTo>
                    <a:pt x="431" y="42100"/>
                    <a:pt x="485" y="42176"/>
                    <a:pt x="567" y="42187"/>
                  </a:cubicBezTo>
                  <a:cubicBezTo>
                    <a:pt x="573" y="42188"/>
                    <a:pt x="581" y="42188"/>
                    <a:pt x="588" y="42188"/>
                  </a:cubicBezTo>
                  <a:cubicBezTo>
                    <a:pt x="660" y="42188"/>
                    <a:pt x="723" y="42136"/>
                    <a:pt x="733" y="42062"/>
                  </a:cubicBezTo>
                  <a:lnTo>
                    <a:pt x="816" y="41477"/>
                  </a:lnTo>
                  <a:cubicBezTo>
                    <a:pt x="828" y="41398"/>
                    <a:pt x="772" y="41323"/>
                    <a:pt x="691" y="41311"/>
                  </a:cubicBezTo>
                  <a:cubicBezTo>
                    <a:pt x="684" y="41310"/>
                    <a:pt x="677" y="41310"/>
                    <a:pt x="670" y="41310"/>
                  </a:cubicBezTo>
                  <a:close/>
                  <a:moveTo>
                    <a:pt x="48023" y="41823"/>
                  </a:moveTo>
                  <a:cubicBezTo>
                    <a:pt x="47971" y="41823"/>
                    <a:pt x="47921" y="41851"/>
                    <a:pt x="47894" y="41899"/>
                  </a:cubicBezTo>
                  <a:cubicBezTo>
                    <a:pt x="47802" y="42064"/>
                    <a:pt x="47702" y="42233"/>
                    <a:pt x="47595" y="42399"/>
                  </a:cubicBezTo>
                  <a:cubicBezTo>
                    <a:pt x="47552" y="42467"/>
                    <a:pt x="47573" y="42559"/>
                    <a:pt x="47641" y="42602"/>
                  </a:cubicBezTo>
                  <a:cubicBezTo>
                    <a:pt x="47667" y="42617"/>
                    <a:pt x="47693" y="42626"/>
                    <a:pt x="47721" y="42626"/>
                  </a:cubicBezTo>
                  <a:cubicBezTo>
                    <a:pt x="47770" y="42626"/>
                    <a:pt x="47817" y="42601"/>
                    <a:pt x="47845" y="42555"/>
                  </a:cubicBezTo>
                  <a:cubicBezTo>
                    <a:pt x="47955" y="42385"/>
                    <a:pt x="48058" y="42211"/>
                    <a:pt x="48152" y="42041"/>
                  </a:cubicBezTo>
                  <a:cubicBezTo>
                    <a:pt x="48191" y="41970"/>
                    <a:pt x="48165" y="41880"/>
                    <a:pt x="48094" y="41842"/>
                  </a:cubicBezTo>
                  <a:cubicBezTo>
                    <a:pt x="48071" y="41829"/>
                    <a:pt x="48047" y="41823"/>
                    <a:pt x="48023" y="41823"/>
                  </a:cubicBezTo>
                  <a:close/>
                  <a:moveTo>
                    <a:pt x="2455" y="42286"/>
                  </a:moveTo>
                  <a:cubicBezTo>
                    <a:pt x="2418" y="42286"/>
                    <a:pt x="2381" y="42300"/>
                    <a:pt x="2352" y="42327"/>
                  </a:cubicBezTo>
                  <a:cubicBezTo>
                    <a:pt x="2211" y="42466"/>
                    <a:pt x="2069" y="42602"/>
                    <a:pt x="1929" y="42741"/>
                  </a:cubicBezTo>
                  <a:cubicBezTo>
                    <a:pt x="1871" y="42800"/>
                    <a:pt x="1871" y="42893"/>
                    <a:pt x="1928" y="42951"/>
                  </a:cubicBezTo>
                  <a:cubicBezTo>
                    <a:pt x="1956" y="42981"/>
                    <a:pt x="1995" y="42994"/>
                    <a:pt x="2032" y="42994"/>
                  </a:cubicBezTo>
                  <a:cubicBezTo>
                    <a:pt x="2069" y="42994"/>
                    <a:pt x="2107" y="42981"/>
                    <a:pt x="2136" y="42952"/>
                  </a:cubicBezTo>
                  <a:cubicBezTo>
                    <a:pt x="2276" y="42813"/>
                    <a:pt x="2417" y="42677"/>
                    <a:pt x="2557" y="42540"/>
                  </a:cubicBezTo>
                  <a:cubicBezTo>
                    <a:pt x="2616" y="42483"/>
                    <a:pt x="2618" y="42389"/>
                    <a:pt x="2561" y="42332"/>
                  </a:cubicBezTo>
                  <a:cubicBezTo>
                    <a:pt x="2532" y="42301"/>
                    <a:pt x="2494" y="42286"/>
                    <a:pt x="2455" y="42286"/>
                  </a:cubicBezTo>
                  <a:close/>
                  <a:moveTo>
                    <a:pt x="35663" y="42583"/>
                  </a:moveTo>
                  <a:cubicBezTo>
                    <a:pt x="35638" y="42583"/>
                    <a:pt x="35612" y="42589"/>
                    <a:pt x="35589" y="42603"/>
                  </a:cubicBezTo>
                  <a:cubicBezTo>
                    <a:pt x="35518" y="42643"/>
                    <a:pt x="35494" y="42734"/>
                    <a:pt x="35536" y="42804"/>
                  </a:cubicBezTo>
                  <a:cubicBezTo>
                    <a:pt x="35625" y="42957"/>
                    <a:pt x="35718" y="43124"/>
                    <a:pt x="35821" y="43316"/>
                  </a:cubicBezTo>
                  <a:cubicBezTo>
                    <a:pt x="35848" y="43364"/>
                    <a:pt x="35898" y="43393"/>
                    <a:pt x="35951" y="43393"/>
                  </a:cubicBezTo>
                  <a:cubicBezTo>
                    <a:pt x="35975" y="43393"/>
                    <a:pt x="35999" y="43386"/>
                    <a:pt x="36021" y="43376"/>
                  </a:cubicBezTo>
                  <a:cubicBezTo>
                    <a:pt x="36091" y="43338"/>
                    <a:pt x="36119" y="43249"/>
                    <a:pt x="36080" y="43176"/>
                  </a:cubicBezTo>
                  <a:cubicBezTo>
                    <a:pt x="35976" y="42982"/>
                    <a:pt x="35880" y="42812"/>
                    <a:pt x="35790" y="42657"/>
                  </a:cubicBezTo>
                  <a:cubicBezTo>
                    <a:pt x="35763" y="42610"/>
                    <a:pt x="35714" y="42583"/>
                    <a:pt x="35663" y="42583"/>
                  </a:cubicBezTo>
                  <a:close/>
                  <a:moveTo>
                    <a:pt x="465" y="42770"/>
                  </a:moveTo>
                  <a:cubicBezTo>
                    <a:pt x="393" y="42770"/>
                    <a:pt x="330" y="42823"/>
                    <a:pt x="319" y="42896"/>
                  </a:cubicBezTo>
                  <a:lnTo>
                    <a:pt x="237" y="43481"/>
                  </a:lnTo>
                  <a:cubicBezTo>
                    <a:pt x="225" y="43560"/>
                    <a:pt x="280" y="43636"/>
                    <a:pt x="362" y="43647"/>
                  </a:cubicBezTo>
                  <a:cubicBezTo>
                    <a:pt x="369" y="43648"/>
                    <a:pt x="376" y="43648"/>
                    <a:pt x="382" y="43648"/>
                  </a:cubicBezTo>
                  <a:cubicBezTo>
                    <a:pt x="454" y="43648"/>
                    <a:pt x="518" y="43596"/>
                    <a:pt x="528" y="43522"/>
                  </a:cubicBezTo>
                  <a:lnTo>
                    <a:pt x="610" y="42937"/>
                  </a:lnTo>
                  <a:cubicBezTo>
                    <a:pt x="623" y="42858"/>
                    <a:pt x="567" y="42782"/>
                    <a:pt x="485" y="42771"/>
                  </a:cubicBezTo>
                  <a:cubicBezTo>
                    <a:pt x="479" y="42770"/>
                    <a:pt x="472" y="42770"/>
                    <a:pt x="465" y="42770"/>
                  </a:cubicBezTo>
                  <a:close/>
                  <a:moveTo>
                    <a:pt x="47211" y="43054"/>
                  </a:moveTo>
                  <a:cubicBezTo>
                    <a:pt x="47167" y="43054"/>
                    <a:pt x="47123" y="43074"/>
                    <a:pt x="47094" y="43112"/>
                  </a:cubicBezTo>
                  <a:cubicBezTo>
                    <a:pt x="46980" y="43261"/>
                    <a:pt x="46857" y="43415"/>
                    <a:pt x="46729" y="43566"/>
                  </a:cubicBezTo>
                  <a:cubicBezTo>
                    <a:pt x="46677" y="43627"/>
                    <a:pt x="46685" y="43720"/>
                    <a:pt x="46747" y="43773"/>
                  </a:cubicBezTo>
                  <a:cubicBezTo>
                    <a:pt x="46775" y="43797"/>
                    <a:pt x="46809" y="43808"/>
                    <a:pt x="46842" y="43808"/>
                  </a:cubicBezTo>
                  <a:cubicBezTo>
                    <a:pt x="46886" y="43808"/>
                    <a:pt x="46927" y="43792"/>
                    <a:pt x="46954" y="43756"/>
                  </a:cubicBezTo>
                  <a:cubicBezTo>
                    <a:pt x="47084" y="43602"/>
                    <a:pt x="47211" y="43444"/>
                    <a:pt x="47327" y="43291"/>
                  </a:cubicBezTo>
                  <a:cubicBezTo>
                    <a:pt x="47378" y="43226"/>
                    <a:pt x="47365" y="43133"/>
                    <a:pt x="47300" y="43085"/>
                  </a:cubicBezTo>
                  <a:cubicBezTo>
                    <a:pt x="47274" y="43064"/>
                    <a:pt x="47242" y="43054"/>
                    <a:pt x="47211" y="43054"/>
                  </a:cubicBezTo>
                  <a:close/>
                  <a:moveTo>
                    <a:pt x="1407" y="43326"/>
                  </a:moveTo>
                  <a:cubicBezTo>
                    <a:pt x="1369" y="43326"/>
                    <a:pt x="1331" y="43340"/>
                    <a:pt x="1303" y="43370"/>
                  </a:cubicBezTo>
                  <a:cubicBezTo>
                    <a:pt x="1163" y="43510"/>
                    <a:pt x="1026" y="43652"/>
                    <a:pt x="890" y="43793"/>
                  </a:cubicBezTo>
                  <a:cubicBezTo>
                    <a:pt x="833" y="43852"/>
                    <a:pt x="835" y="43945"/>
                    <a:pt x="893" y="44002"/>
                  </a:cubicBezTo>
                  <a:cubicBezTo>
                    <a:pt x="922" y="44029"/>
                    <a:pt x="958" y="44043"/>
                    <a:pt x="995" y="44043"/>
                  </a:cubicBezTo>
                  <a:cubicBezTo>
                    <a:pt x="1034" y="44043"/>
                    <a:pt x="1073" y="44029"/>
                    <a:pt x="1102" y="43999"/>
                  </a:cubicBezTo>
                  <a:cubicBezTo>
                    <a:pt x="1238" y="43859"/>
                    <a:pt x="1375" y="43717"/>
                    <a:pt x="1512" y="43577"/>
                  </a:cubicBezTo>
                  <a:cubicBezTo>
                    <a:pt x="1571" y="43519"/>
                    <a:pt x="1569" y="43425"/>
                    <a:pt x="1511" y="43369"/>
                  </a:cubicBezTo>
                  <a:cubicBezTo>
                    <a:pt x="1482" y="43340"/>
                    <a:pt x="1445" y="43326"/>
                    <a:pt x="1407" y="43326"/>
                  </a:cubicBezTo>
                  <a:close/>
                  <a:moveTo>
                    <a:pt x="36364" y="43881"/>
                  </a:moveTo>
                  <a:cubicBezTo>
                    <a:pt x="36341" y="43881"/>
                    <a:pt x="36318" y="43887"/>
                    <a:pt x="36296" y="43899"/>
                  </a:cubicBezTo>
                  <a:cubicBezTo>
                    <a:pt x="36223" y="43936"/>
                    <a:pt x="36197" y="44025"/>
                    <a:pt x="36234" y="44097"/>
                  </a:cubicBezTo>
                  <a:cubicBezTo>
                    <a:pt x="36326" y="44273"/>
                    <a:pt x="36418" y="44448"/>
                    <a:pt x="36512" y="44621"/>
                  </a:cubicBezTo>
                  <a:cubicBezTo>
                    <a:pt x="36538" y="44670"/>
                    <a:pt x="36590" y="44696"/>
                    <a:pt x="36641" y="44696"/>
                  </a:cubicBezTo>
                  <a:cubicBezTo>
                    <a:pt x="36664" y="44696"/>
                    <a:pt x="36689" y="44690"/>
                    <a:pt x="36711" y="44679"/>
                  </a:cubicBezTo>
                  <a:cubicBezTo>
                    <a:pt x="36783" y="44640"/>
                    <a:pt x="36808" y="44550"/>
                    <a:pt x="36770" y="44479"/>
                  </a:cubicBezTo>
                  <a:cubicBezTo>
                    <a:pt x="36677" y="44307"/>
                    <a:pt x="36586" y="44134"/>
                    <a:pt x="36494" y="43961"/>
                  </a:cubicBezTo>
                  <a:cubicBezTo>
                    <a:pt x="36468" y="43911"/>
                    <a:pt x="36417" y="43881"/>
                    <a:pt x="36364" y="43881"/>
                  </a:cubicBezTo>
                  <a:close/>
                  <a:moveTo>
                    <a:pt x="46250" y="44170"/>
                  </a:moveTo>
                  <a:cubicBezTo>
                    <a:pt x="46212" y="44170"/>
                    <a:pt x="46173" y="44185"/>
                    <a:pt x="46144" y="44216"/>
                  </a:cubicBezTo>
                  <a:cubicBezTo>
                    <a:pt x="46012" y="44354"/>
                    <a:pt x="45874" y="44493"/>
                    <a:pt x="45732" y="44631"/>
                  </a:cubicBezTo>
                  <a:cubicBezTo>
                    <a:pt x="45674" y="44687"/>
                    <a:pt x="45673" y="44782"/>
                    <a:pt x="45729" y="44840"/>
                  </a:cubicBezTo>
                  <a:cubicBezTo>
                    <a:pt x="45758" y="44870"/>
                    <a:pt x="45797" y="44885"/>
                    <a:pt x="45835" y="44885"/>
                  </a:cubicBezTo>
                  <a:cubicBezTo>
                    <a:pt x="45872" y="44885"/>
                    <a:pt x="45909" y="44871"/>
                    <a:pt x="45938" y="44841"/>
                  </a:cubicBezTo>
                  <a:cubicBezTo>
                    <a:pt x="46083" y="44702"/>
                    <a:pt x="46223" y="44560"/>
                    <a:pt x="46357" y="44420"/>
                  </a:cubicBezTo>
                  <a:cubicBezTo>
                    <a:pt x="46413" y="44360"/>
                    <a:pt x="46412" y="44267"/>
                    <a:pt x="46352" y="44210"/>
                  </a:cubicBezTo>
                  <a:cubicBezTo>
                    <a:pt x="46324" y="44183"/>
                    <a:pt x="46287" y="44170"/>
                    <a:pt x="46250" y="44170"/>
                  </a:cubicBezTo>
                  <a:close/>
                  <a:moveTo>
                    <a:pt x="257" y="44230"/>
                  </a:moveTo>
                  <a:cubicBezTo>
                    <a:pt x="186" y="44230"/>
                    <a:pt x="123" y="44284"/>
                    <a:pt x="113" y="44358"/>
                  </a:cubicBezTo>
                  <a:lnTo>
                    <a:pt x="1" y="45150"/>
                  </a:lnTo>
                  <a:lnTo>
                    <a:pt x="490" y="44638"/>
                  </a:lnTo>
                  <a:cubicBezTo>
                    <a:pt x="545" y="44578"/>
                    <a:pt x="544" y="44485"/>
                    <a:pt x="484" y="44428"/>
                  </a:cubicBezTo>
                  <a:cubicBezTo>
                    <a:pt x="463" y="44408"/>
                    <a:pt x="434" y="44394"/>
                    <a:pt x="406" y="44390"/>
                  </a:cubicBezTo>
                  <a:cubicBezTo>
                    <a:pt x="412" y="44313"/>
                    <a:pt x="356" y="44242"/>
                    <a:pt x="279" y="44232"/>
                  </a:cubicBezTo>
                  <a:cubicBezTo>
                    <a:pt x="272" y="44231"/>
                    <a:pt x="264" y="44230"/>
                    <a:pt x="257" y="44230"/>
                  </a:cubicBezTo>
                  <a:close/>
                  <a:moveTo>
                    <a:pt x="45182" y="45189"/>
                  </a:moveTo>
                  <a:cubicBezTo>
                    <a:pt x="45148" y="45189"/>
                    <a:pt x="45114" y="45201"/>
                    <a:pt x="45086" y="45225"/>
                  </a:cubicBezTo>
                  <a:cubicBezTo>
                    <a:pt x="44939" y="45351"/>
                    <a:pt x="44787" y="45474"/>
                    <a:pt x="44634" y="45592"/>
                  </a:cubicBezTo>
                  <a:cubicBezTo>
                    <a:pt x="44571" y="45640"/>
                    <a:pt x="44559" y="45733"/>
                    <a:pt x="44609" y="45798"/>
                  </a:cubicBezTo>
                  <a:cubicBezTo>
                    <a:pt x="44637" y="45835"/>
                    <a:pt x="44681" y="45855"/>
                    <a:pt x="44725" y="45855"/>
                  </a:cubicBezTo>
                  <a:cubicBezTo>
                    <a:pt x="44757" y="45855"/>
                    <a:pt x="44789" y="45845"/>
                    <a:pt x="44814" y="45824"/>
                  </a:cubicBezTo>
                  <a:cubicBezTo>
                    <a:pt x="44970" y="45704"/>
                    <a:pt x="45126" y="45576"/>
                    <a:pt x="45277" y="45448"/>
                  </a:cubicBezTo>
                  <a:cubicBezTo>
                    <a:pt x="45339" y="45395"/>
                    <a:pt x="45346" y="45302"/>
                    <a:pt x="45294" y="45240"/>
                  </a:cubicBezTo>
                  <a:cubicBezTo>
                    <a:pt x="45265" y="45207"/>
                    <a:pt x="45223" y="45189"/>
                    <a:pt x="45182" y="45189"/>
                  </a:cubicBezTo>
                  <a:close/>
                  <a:moveTo>
                    <a:pt x="37089" y="45163"/>
                  </a:moveTo>
                  <a:cubicBezTo>
                    <a:pt x="37062" y="45163"/>
                    <a:pt x="37034" y="45171"/>
                    <a:pt x="37010" y="45186"/>
                  </a:cubicBezTo>
                  <a:cubicBezTo>
                    <a:pt x="36942" y="45231"/>
                    <a:pt x="36922" y="45323"/>
                    <a:pt x="36966" y="45391"/>
                  </a:cubicBezTo>
                  <a:cubicBezTo>
                    <a:pt x="37082" y="45571"/>
                    <a:pt x="37195" y="45731"/>
                    <a:pt x="37312" y="45883"/>
                  </a:cubicBezTo>
                  <a:cubicBezTo>
                    <a:pt x="37342" y="45922"/>
                    <a:pt x="37385" y="45942"/>
                    <a:pt x="37430" y="45942"/>
                  </a:cubicBezTo>
                  <a:cubicBezTo>
                    <a:pt x="37461" y="45942"/>
                    <a:pt x="37491" y="45931"/>
                    <a:pt x="37518" y="45910"/>
                  </a:cubicBezTo>
                  <a:cubicBezTo>
                    <a:pt x="37582" y="45861"/>
                    <a:pt x="37595" y="45768"/>
                    <a:pt x="37545" y="45703"/>
                  </a:cubicBezTo>
                  <a:cubicBezTo>
                    <a:pt x="37435" y="45558"/>
                    <a:pt x="37326" y="45403"/>
                    <a:pt x="37214" y="45231"/>
                  </a:cubicBezTo>
                  <a:cubicBezTo>
                    <a:pt x="37185" y="45187"/>
                    <a:pt x="37138" y="45163"/>
                    <a:pt x="37089" y="45163"/>
                  </a:cubicBezTo>
                  <a:close/>
                  <a:moveTo>
                    <a:pt x="44006" y="46073"/>
                  </a:moveTo>
                  <a:cubicBezTo>
                    <a:pt x="43979" y="46073"/>
                    <a:pt x="43950" y="46081"/>
                    <a:pt x="43926" y="46098"/>
                  </a:cubicBezTo>
                  <a:cubicBezTo>
                    <a:pt x="43760" y="46206"/>
                    <a:pt x="43594" y="46308"/>
                    <a:pt x="43430" y="46400"/>
                  </a:cubicBezTo>
                  <a:cubicBezTo>
                    <a:pt x="43359" y="46440"/>
                    <a:pt x="43334" y="46531"/>
                    <a:pt x="43375" y="46602"/>
                  </a:cubicBezTo>
                  <a:cubicBezTo>
                    <a:pt x="43401" y="46650"/>
                    <a:pt x="43451" y="46676"/>
                    <a:pt x="43502" y="46676"/>
                  </a:cubicBezTo>
                  <a:cubicBezTo>
                    <a:pt x="43527" y="46676"/>
                    <a:pt x="43551" y="46670"/>
                    <a:pt x="43576" y="46656"/>
                  </a:cubicBezTo>
                  <a:cubicBezTo>
                    <a:pt x="43745" y="46559"/>
                    <a:pt x="43916" y="46455"/>
                    <a:pt x="44086" y="46344"/>
                  </a:cubicBezTo>
                  <a:cubicBezTo>
                    <a:pt x="44155" y="46300"/>
                    <a:pt x="44174" y="46208"/>
                    <a:pt x="44129" y="46140"/>
                  </a:cubicBezTo>
                  <a:cubicBezTo>
                    <a:pt x="44101" y="46097"/>
                    <a:pt x="44054" y="46073"/>
                    <a:pt x="44006" y="46073"/>
                  </a:cubicBezTo>
                  <a:close/>
                  <a:moveTo>
                    <a:pt x="38022" y="46300"/>
                  </a:moveTo>
                  <a:cubicBezTo>
                    <a:pt x="37982" y="46300"/>
                    <a:pt x="37943" y="46316"/>
                    <a:pt x="37913" y="46347"/>
                  </a:cubicBezTo>
                  <a:cubicBezTo>
                    <a:pt x="37859" y="46408"/>
                    <a:pt x="37862" y="46501"/>
                    <a:pt x="37923" y="46557"/>
                  </a:cubicBezTo>
                  <a:cubicBezTo>
                    <a:pt x="38075" y="46696"/>
                    <a:pt x="38237" y="46824"/>
                    <a:pt x="38403" y="46934"/>
                  </a:cubicBezTo>
                  <a:cubicBezTo>
                    <a:pt x="38428" y="46951"/>
                    <a:pt x="38457" y="46959"/>
                    <a:pt x="38485" y="46959"/>
                  </a:cubicBezTo>
                  <a:cubicBezTo>
                    <a:pt x="38531" y="46959"/>
                    <a:pt x="38580" y="46935"/>
                    <a:pt x="38608" y="46894"/>
                  </a:cubicBezTo>
                  <a:cubicBezTo>
                    <a:pt x="38653" y="46826"/>
                    <a:pt x="38635" y="46734"/>
                    <a:pt x="38568" y="46690"/>
                  </a:cubicBezTo>
                  <a:cubicBezTo>
                    <a:pt x="38415" y="46587"/>
                    <a:pt x="38265" y="46468"/>
                    <a:pt x="38123" y="46339"/>
                  </a:cubicBezTo>
                  <a:cubicBezTo>
                    <a:pt x="38094" y="46313"/>
                    <a:pt x="38058" y="46300"/>
                    <a:pt x="38022" y="46300"/>
                  </a:cubicBezTo>
                  <a:close/>
                  <a:moveTo>
                    <a:pt x="42712" y="46778"/>
                  </a:moveTo>
                  <a:cubicBezTo>
                    <a:pt x="42693" y="46778"/>
                    <a:pt x="42673" y="46782"/>
                    <a:pt x="42653" y="46791"/>
                  </a:cubicBezTo>
                  <a:cubicBezTo>
                    <a:pt x="42473" y="46869"/>
                    <a:pt x="42292" y="46940"/>
                    <a:pt x="42116" y="47000"/>
                  </a:cubicBezTo>
                  <a:cubicBezTo>
                    <a:pt x="42038" y="47026"/>
                    <a:pt x="41997" y="47110"/>
                    <a:pt x="42023" y="47187"/>
                  </a:cubicBezTo>
                  <a:cubicBezTo>
                    <a:pt x="42044" y="47249"/>
                    <a:pt x="42100" y="47288"/>
                    <a:pt x="42162" y="47288"/>
                  </a:cubicBezTo>
                  <a:cubicBezTo>
                    <a:pt x="42178" y="47288"/>
                    <a:pt x="42194" y="47285"/>
                    <a:pt x="42212" y="47280"/>
                  </a:cubicBezTo>
                  <a:cubicBezTo>
                    <a:pt x="42395" y="47218"/>
                    <a:pt x="42584" y="47145"/>
                    <a:pt x="42772" y="47062"/>
                  </a:cubicBezTo>
                  <a:cubicBezTo>
                    <a:pt x="42847" y="47028"/>
                    <a:pt x="42880" y="46942"/>
                    <a:pt x="42848" y="46867"/>
                  </a:cubicBezTo>
                  <a:cubicBezTo>
                    <a:pt x="42824" y="46812"/>
                    <a:pt x="42770" y="46778"/>
                    <a:pt x="42712" y="46778"/>
                  </a:cubicBezTo>
                  <a:close/>
                  <a:moveTo>
                    <a:pt x="39270" y="47063"/>
                  </a:moveTo>
                  <a:cubicBezTo>
                    <a:pt x="39211" y="47063"/>
                    <a:pt x="39154" y="47101"/>
                    <a:pt x="39133" y="47161"/>
                  </a:cubicBezTo>
                  <a:cubicBezTo>
                    <a:pt x="39106" y="47238"/>
                    <a:pt x="39145" y="47322"/>
                    <a:pt x="39222" y="47350"/>
                  </a:cubicBezTo>
                  <a:cubicBezTo>
                    <a:pt x="39413" y="47418"/>
                    <a:pt x="39612" y="47472"/>
                    <a:pt x="39814" y="47510"/>
                  </a:cubicBezTo>
                  <a:cubicBezTo>
                    <a:pt x="39823" y="47511"/>
                    <a:pt x="39831" y="47512"/>
                    <a:pt x="39841" y="47512"/>
                  </a:cubicBezTo>
                  <a:cubicBezTo>
                    <a:pt x="39911" y="47512"/>
                    <a:pt x="39973" y="47462"/>
                    <a:pt x="39985" y="47391"/>
                  </a:cubicBezTo>
                  <a:cubicBezTo>
                    <a:pt x="40000" y="47311"/>
                    <a:pt x="39947" y="47235"/>
                    <a:pt x="39867" y="47219"/>
                  </a:cubicBezTo>
                  <a:cubicBezTo>
                    <a:pt x="39680" y="47186"/>
                    <a:pt x="39496" y="47135"/>
                    <a:pt x="39321" y="47073"/>
                  </a:cubicBezTo>
                  <a:cubicBezTo>
                    <a:pt x="39304" y="47066"/>
                    <a:pt x="39287" y="47063"/>
                    <a:pt x="39270" y="47063"/>
                  </a:cubicBezTo>
                  <a:close/>
                  <a:moveTo>
                    <a:pt x="41305" y="47212"/>
                  </a:moveTo>
                  <a:cubicBezTo>
                    <a:pt x="41297" y="47212"/>
                    <a:pt x="41289" y="47213"/>
                    <a:pt x="41281" y="47214"/>
                  </a:cubicBezTo>
                  <a:cubicBezTo>
                    <a:pt x="41089" y="47248"/>
                    <a:pt x="40898" y="47269"/>
                    <a:pt x="40714" y="47276"/>
                  </a:cubicBezTo>
                  <a:cubicBezTo>
                    <a:pt x="40633" y="47280"/>
                    <a:pt x="40569" y="47348"/>
                    <a:pt x="40573" y="47430"/>
                  </a:cubicBezTo>
                  <a:cubicBezTo>
                    <a:pt x="40575" y="47510"/>
                    <a:pt x="40641" y="47572"/>
                    <a:pt x="40721" y="47572"/>
                  </a:cubicBezTo>
                  <a:cubicBezTo>
                    <a:pt x="40723" y="47572"/>
                    <a:pt x="40724" y="47572"/>
                    <a:pt x="40727" y="47570"/>
                  </a:cubicBezTo>
                  <a:cubicBezTo>
                    <a:pt x="40924" y="47562"/>
                    <a:pt x="41128" y="47539"/>
                    <a:pt x="41332" y="47505"/>
                  </a:cubicBezTo>
                  <a:cubicBezTo>
                    <a:pt x="41412" y="47490"/>
                    <a:pt x="41466" y="47414"/>
                    <a:pt x="41451" y="47335"/>
                  </a:cubicBezTo>
                  <a:cubicBezTo>
                    <a:pt x="41439" y="47262"/>
                    <a:pt x="41377" y="47212"/>
                    <a:pt x="41305" y="47212"/>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3249600" y="833950"/>
              <a:ext cx="1124700" cy="1024650"/>
            </a:xfrm>
            <a:custGeom>
              <a:avLst/>
              <a:gdLst/>
              <a:ahLst/>
              <a:cxnLst/>
              <a:rect l="l" t="t" r="r" b="b"/>
              <a:pathLst>
                <a:path w="44988" h="40986" extrusionOk="0">
                  <a:moveTo>
                    <a:pt x="34828" y="256"/>
                  </a:moveTo>
                  <a:cubicBezTo>
                    <a:pt x="35010" y="256"/>
                    <a:pt x="35194" y="292"/>
                    <a:pt x="35376" y="372"/>
                  </a:cubicBezTo>
                  <a:cubicBezTo>
                    <a:pt x="36196" y="733"/>
                    <a:pt x="36409" y="1797"/>
                    <a:pt x="36464" y="2238"/>
                  </a:cubicBezTo>
                  <a:cubicBezTo>
                    <a:pt x="36496" y="2496"/>
                    <a:pt x="36510" y="2766"/>
                    <a:pt x="36525" y="3025"/>
                  </a:cubicBezTo>
                  <a:cubicBezTo>
                    <a:pt x="36553" y="3559"/>
                    <a:pt x="36583" y="4109"/>
                    <a:pt x="36760" y="4629"/>
                  </a:cubicBezTo>
                  <a:cubicBezTo>
                    <a:pt x="37320" y="6263"/>
                    <a:pt x="39023" y="6986"/>
                    <a:pt x="40669" y="7684"/>
                  </a:cubicBezTo>
                  <a:cubicBezTo>
                    <a:pt x="42354" y="8400"/>
                    <a:pt x="43945" y="9075"/>
                    <a:pt x="44431" y="10635"/>
                  </a:cubicBezTo>
                  <a:cubicBezTo>
                    <a:pt x="44725" y="11583"/>
                    <a:pt x="44498" y="12717"/>
                    <a:pt x="43807" y="13746"/>
                  </a:cubicBezTo>
                  <a:cubicBezTo>
                    <a:pt x="43198" y="14652"/>
                    <a:pt x="42331" y="15371"/>
                    <a:pt x="41493" y="16066"/>
                  </a:cubicBezTo>
                  <a:lnTo>
                    <a:pt x="41441" y="16108"/>
                  </a:lnTo>
                  <a:cubicBezTo>
                    <a:pt x="39754" y="17506"/>
                    <a:pt x="38192" y="18924"/>
                    <a:pt x="37614" y="20878"/>
                  </a:cubicBezTo>
                  <a:cubicBezTo>
                    <a:pt x="37007" y="22930"/>
                    <a:pt x="37696" y="25068"/>
                    <a:pt x="38380" y="26501"/>
                  </a:cubicBezTo>
                  <a:cubicBezTo>
                    <a:pt x="38859" y="27502"/>
                    <a:pt x="39457" y="28456"/>
                    <a:pt x="40035" y="29379"/>
                  </a:cubicBezTo>
                  <a:cubicBezTo>
                    <a:pt x="40453" y="30045"/>
                    <a:pt x="40885" y="30737"/>
                    <a:pt x="41268" y="31437"/>
                  </a:cubicBezTo>
                  <a:cubicBezTo>
                    <a:pt x="42373" y="33462"/>
                    <a:pt x="42811" y="35221"/>
                    <a:pt x="42609" y="36815"/>
                  </a:cubicBezTo>
                  <a:cubicBezTo>
                    <a:pt x="42395" y="38498"/>
                    <a:pt x="41129" y="40431"/>
                    <a:pt x="39207" y="40699"/>
                  </a:cubicBezTo>
                  <a:cubicBezTo>
                    <a:pt x="39046" y="40722"/>
                    <a:pt x="38885" y="40733"/>
                    <a:pt x="38726" y="40733"/>
                  </a:cubicBezTo>
                  <a:cubicBezTo>
                    <a:pt x="37210" y="40733"/>
                    <a:pt x="35843" y="39759"/>
                    <a:pt x="34931" y="38895"/>
                  </a:cubicBezTo>
                  <a:cubicBezTo>
                    <a:pt x="34500" y="38489"/>
                    <a:pt x="34089" y="38043"/>
                    <a:pt x="33693" y="37612"/>
                  </a:cubicBezTo>
                  <a:cubicBezTo>
                    <a:pt x="32991" y="36851"/>
                    <a:pt x="32266" y="36065"/>
                    <a:pt x="31403" y="35454"/>
                  </a:cubicBezTo>
                  <a:cubicBezTo>
                    <a:pt x="29813" y="34329"/>
                    <a:pt x="27757" y="33756"/>
                    <a:pt x="24931" y="33646"/>
                  </a:cubicBezTo>
                  <a:cubicBezTo>
                    <a:pt x="24433" y="33627"/>
                    <a:pt x="23929" y="33621"/>
                    <a:pt x="23429" y="33621"/>
                  </a:cubicBezTo>
                  <a:cubicBezTo>
                    <a:pt x="23079" y="33621"/>
                    <a:pt x="22732" y="33625"/>
                    <a:pt x="22393" y="33631"/>
                  </a:cubicBezTo>
                  <a:cubicBezTo>
                    <a:pt x="22051" y="33634"/>
                    <a:pt x="21707" y="33636"/>
                    <a:pt x="21361" y="33636"/>
                  </a:cubicBezTo>
                  <a:cubicBezTo>
                    <a:pt x="20312" y="33636"/>
                    <a:pt x="19248" y="33611"/>
                    <a:pt x="18207" y="33485"/>
                  </a:cubicBezTo>
                  <a:cubicBezTo>
                    <a:pt x="16912" y="33327"/>
                    <a:pt x="15618" y="33011"/>
                    <a:pt x="14369" y="32703"/>
                  </a:cubicBezTo>
                  <a:cubicBezTo>
                    <a:pt x="13451" y="32477"/>
                    <a:pt x="12501" y="32244"/>
                    <a:pt x="11554" y="32075"/>
                  </a:cubicBezTo>
                  <a:cubicBezTo>
                    <a:pt x="10582" y="31901"/>
                    <a:pt x="9680" y="31814"/>
                    <a:pt x="8843" y="31814"/>
                  </a:cubicBezTo>
                  <a:cubicBezTo>
                    <a:pt x="7290" y="31814"/>
                    <a:pt x="5960" y="32114"/>
                    <a:pt x="4820" y="32717"/>
                  </a:cubicBezTo>
                  <a:cubicBezTo>
                    <a:pt x="4639" y="32812"/>
                    <a:pt x="4455" y="32916"/>
                    <a:pt x="4269" y="33022"/>
                  </a:cubicBezTo>
                  <a:cubicBezTo>
                    <a:pt x="3562" y="33425"/>
                    <a:pt x="2836" y="33837"/>
                    <a:pt x="2141" y="33837"/>
                  </a:cubicBezTo>
                  <a:cubicBezTo>
                    <a:pt x="1912" y="33837"/>
                    <a:pt x="1687" y="33792"/>
                    <a:pt x="1467" y="33687"/>
                  </a:cubicBezTo>
                  <a:cubicBezTo>
                    <a:pt x="336" y="33148"/>
                    <a:pt x="374" y="31491"/>
                    <a:pt x="606" y="30195"/>
                  </a:cubicBezTo>
                  <a:cubicBezTo>
                    <a:pt x="1024" y="27854"/>
                    <a:pt x="1491" y="25804"/>
                    <a:pt x="2957" y="24406"/>
                  </a:cubicBezTo>
                  <a:cubicBezTo>
                    <a:pt x="4117" y="23298"/>
                    <a:pt x="5748" y="22809"/>
                    <a:pt x="7189" y="22378"/>
                  </a:cubicBezTo>
                  <a:cubicBezTo>
                    <a:pt x="7967" y="22146"/>
                    <a:pt x="8783" y="21941"/>
                    <a:pt x="9648" y="21725"/>
                  </a:cubicBezTo>
                  <a:cubicBezTo>
                    <a:pt x="11837" y="21177"/>
                    <a:pt x="14102" y="20611"/>
                    <a:pt x="15886" y="19518"/>
                  </a:cubicBezTo>
                  <a:cubicBezTo>
                    <a:pt x="18302" y="18038"/>
                    <a:pt x="19917" y="16358"/>
                    <a:pt x="20969" y="14230"/>
                  </a:cubicBezTo>
                  <a:cubicBezTo>
                    <a:pt x="21731" y="12687"/>
                    <a:pt x="22119" y="11365"/>
                    <a:pt x="22121" y="10298"/>
                  </a:cubicBezTo>
                  <a:cubicBezTo>
                    <a:pt x="22145" y="10062"/>
                    <a:pt x="22164" y="9823"/>
                    <a:pt x="22180" y="9591"/>
                  </a:cubicBezTo>
                  <a:cubicBezTo>
                    <a:pt x="22226" y="8989"/>
                    <a:pt x="22272" y="8368"/>
                    <a:pt x="22439" y="7786"/>
                  </a:cubicBezTo>
                  <a:cubicBezTo>
                    <a:pt x="22700" y="6882"/>
                    <a:pt x="23262" y="6208"/>
                    <a:pt x="23942" y="5981"/>
                  </a:cubicBezTo>
                  <a:cubicBezTo>
                    <a:pt x="24172" y="5904"/>
                    <a:pt x="24406" y="5876"/>
                    <a:pt x="24647" y="5876"/>
                  </a:cubicBezTo>
                  <a:cubicBezTo>
                    <a:pt x="24972" y="5876"/>
                    <a:pt x="25309" y="5928"/>
                    <a:pt x="25655" y="5982"/>
                  </a:cubicBezTo>
                  <a:cubicBezTo>
                    <a:pt x="25973" y="6031"/>
                    <a:pt x="26301" y="6083"/>
                    <a:pt x="26626" y="6090"/>
                  </a:cubicBezTo>
                  <a:cubicBezTo>
                    <a:pt x="26664" y="6091"/>
                    <a:pt x="26701" y="6092"/>
                    <a:pt x="26739" y="6092"/>
                  </a:cubicBezTo>
                  <a:cubicBezTo>
                    <a:pt x="29159" y="6092"/>
                    <a:pt x="30859" y="3903"/>
                    <a:pt x="32365" y="1972"/>
                  </a:cubicBezTo>
                  <a:lnTo>
                    <a:pt x="32471" y="1836"/>
                  </a:lnTo>
                  <a:cubicBezTo>
                    <a:pt x="32877" y="1317"/>
                    <a:pt x="33828" y="256"/>
                    <a:pt x="34828" y="256"/>
                  </a:cubicBezTo>
                  <a:close/>
                  <a:moveTo>
                    <a:pt x="34816" y="0"/>
                  </a:moveTo>
                  <a:cubicBezTo>
                    <a:pt x="33766" y="0"/>
                    <a:pt x="32805" y="1002"/>
                    <a:pt x="32274" y="1680"/>
                  </a:cubicBezTo>
                  <a:lnTo>
                    <a:pt x="32168" y="1816"/>
                  </a:lnTo>
                  <a:cubicBezTo>
                    <a:pt x="30693" y="3706"/>
                    <a:pt x="29025" y="5839"/>
                    <a:pt x="26719" y="5839"/>
                  </a:cubicBezTo>
                  <a:cubicBezTo>
                    <a:pt x="26691" y="5839"/>
                    <a:pt x="26661" y="5839"/>
                    <a:pt x="26632" y="5838"/>
                  </a:cubicBezTo>
                  <a:cubicBezTo>
                    <a:pt x="26323" y="5830"/>
                    <a:pt x="26003" y="5779"/>
                    <a:pt x="25693" y="5732"/>
                  </a:cubicBezTo>
                  <a:cubicBezTo>
                    <a:pt x="25348" y="5679"/>
                    <a:pt x="24995" y="5624"/>
                    <a:pt x="24645" y="5624"/>
                  </a:cubicBezTo>
                  <a:cubicBezTo>
                    <a:pt x="24381" y="5624"/>
                    <a:pt x="24119" y="5655"/>
                    <a:pt x="23862" y="5741"/>
                  </a:cubicBezTo>
                  <a:cubicBezTo>
                    <a:pt x="23103" y="5995"/>
                    <a:pt x="22480" y="6733"/>
                    <a:pt x="22197" y="7714"/>
                  </a:cubicBezTo>
                  <a:cubicBezTo>
                    <a:pt x="22021" y="8321"/>
                    <a:pt x="21975" y="8956"/>
                    <a:pt x="21929" y="9570"/>
                  </a:cubicBezTo>
                  <a:cubicBezTo>
                    <a:pt x="21912" y="9802"/>
                    <a:pt x="21894" y="10043"/>
                    <a:pt x="21870" y="10276"/>
                  </a:cubicBezTo>
                  <a:lnTo>
                    <a:pt x="21869" y="10288"/>
                  </a:lnTo>
                  <a:cubicBezTo>
                    <a:pt x="21869" y="11319"/>
                    <a:pt x="21489" y="12607"/>
                    <a:pt x="20742" y="14116"/>
                  </a:cubicBezTo>
                  <a:cubicBezTo>
                    <a:pt x="19712" y="16200"/>
                    <a:pt x="18126" y="17849"/>
                    <a:pt x="15752" y="19304"/>
                  </a:cubicBezTo>
                  <a:cubicBezTo>
                    <a:pt x="14003" y="20377"/>
                    <a:pt x="11755" y="20938"/>
                    <a:pt x="9584" y="21481"/>
                  </a:cubicBezTo>
                  <a:cubicBezTo>
                    <a:pt x="8717" y="21697"/>
                    <a:pt x="7899" y="21903"/>
                    <a:pt x="7115" y="22137"/>
                  </a:cubicBezTo>
                  <a:cubicBezTo>
                    <a:pt x="5646" y="22576"/>
                    <a:pt x="3984" y="23075"/>
                    <a:pt x="2779" y="24224"/>
                  </a:cubicBezTo>
                  <a:cubicBezTo>
                    <a:pt x="1259" y="25674"/>
                    <a:pt x="782" y="27765"/>
                    <a:pt x="354" y="30150"/>
                  </a:cubicBezTo>
                  <a:cubicBezTo>
                    <a:pt x="1" y="32131"/>
                    <a:pt x="346" y="33433"/>
                    <a:pt x="1354" y="33912"/>
                  </a:cubicBezTo>
                  <a:cubicBezTo>
                    <a:pt x="1609" y="34033"/>
                    <a:pt x="1869" y="34085"/>
                    <a:pt x="2130" y="34085"/>
                  </a:cubicBezTo>
                  <a:cubicBezTo>
                    <a:pt x="2898" y="34085"/>
                    <a:pt x="3679" y="33641"/>
                    <a:pt x="4389" y="33238"/>
                  </a:cubicBezTo>
                  <a:cubicBezTo>
                    <a:pt x="4573" y="33133"/>
                    <a:pt x="4755" y="33030"/>
                    <a:pt x="4933" y="32935"/>
                  </a:cubicBezTo>
                  <a:cubicBezTo>
                    <a:pt x="6037" y="32352"/>
                    <a:pt x="7328" y="32062"/>
                    <a:pt x="8838" y="32062"/>
                  </a:cubicBezTo>
                  <a:cubicBezTo>
                    <a:pt x="9661" y="32062"/>
                    <a:pt x="10548" y="32148"/>
                    <a:pt x="11507" y="32319"/>
                  </a:cubicBezTo>
                  <a:cubicBezTo>
                    <a:pt x="12446" y="32487"/>
                    <a:pt x="13391" y="32719"/>
                    <a:pt x="14306" y="32944"/>
                  </a:cubicBezTo>
                  <a:cubicBezTo>
                    <a:pt x="15563" y="33252"/>
                    <a:pt x="16863" y="33572"/>
                    <a:pt x="18173" y="33730"/>
                  </a:cubicBezTo>
                  <a:cubicBezTo>
                    <a:pt x="19230" y="33858"/>
                    <a:pt x="20305" y="33884"/>
                    <a:pt x="21363" y="33884"/>
                  </a:cubicBezTo>
                  <a:cubicBezTo>
                    <a:pt x="21708" y="33884"/>
                    <a:pt x="22051" y="33881"/>
                    <a:pt x="22392" y="33878"/>
                  </a:cubicBezTo>
                  <a:cubicBezTo>
                    <a:pt x="22726" y="33876"/>
                    <a:pt x="23065" y="33873"/>
                    <a:pt x="23405" y="33873"/>
                  </a:cubicBezTo>
                  <a:cubicBezTo>
                    <a:pt x="23910" y="33873"/>
                    <a:pt x="24418" y="33879"/>
                    <a:pt x="24921" y="33898"/>
                  </a:cubicBezTo>
                  <a:cubicBezTo>
                    <a:pt x="27695" y="34005"/>
                    <a:pt x="29708" y="34566"/>
                    <a:pt x="31258" y="35661"/>
                  </a:cubicBezTo>
                  <a:cubicBezTo>
                    <a:pt x="32099" y="36256"/>
                    <a:pt x="32814" y="37033"/>
                    <a:pt x="33507" y="37784"/>
                  </a:cubicBezTo>
                  <a:cubicBezTo>
                    <a:pt x="33906" y="38217"/>
                    <a:pt x="34320" y="38666"/>
                    <a:pt x="34756" y="39078"/>
                  </a:cubicBezTo>
                  <a:cubicBezTo>
                    <a:pt x="35706" y="39975"/>
                    <a:pt x="37126" y="40985"/>
                    <a:pt x="38724" y="40985"/>
                  </a:cubicBezTo>
                  <a:cubicBezTo>
                    <a:pt x="38895" y="40985"/>
                    <a:pt x="39067" y="40973"/>
                    <a:pt x="39240" y="40946"/>
                  </a:cubicBezTo>
                  <a:cubicBezTo>
                    <a:pt x="41309" y="40657"/>
                    <a:pt x="42626" y="38665"/>
                    <a:pt x="42857" y="36845"/>
                  </a:cubicBezTo>
                  <a:cubicBezTo>
                    <a:pt x="43066" y="35197"/>
                    <a:pt x="42618" y="33387"/>
                    <a:pt x="41488" y="31314"/>
                  </a:cubicBezTo>
                  <a:cubicBezTo>
                    <a:pt x="41102" y="30608"/>
                    <a:pt x="40667" y="29914"/>
                    <a:pt x="40246" y="29244"/>
                  </a:cubicBezTo>
                  <a:cubicBezTo>
                    <a:pt x="39673" y="28326"/>
                    <a:pt x="39078" y="27378"/>
                    <a:pt x="38606" y="26391"/>
                  </a:cubicBezTo>
                  <a:cubicBezTo>
                    <a:pt x="37940" y="24998"/>
                    <a:pt x="37270" y="22924"/>
                    <a:pt x="37854" y="20946"/>
                  </a:cubicBezTo>
                  <a:cubicBezTo>
                    <a:pt x="38413" y="19060"/>
                    <a:pt x="39945" y="17670"/>
                    <a:pt x="41601" y="16298"/>
                  </a:cubicBezTo>
                  <a:lnTo>
                    <a:pt x="41653" y="16256"/>
                  </a:lnTo>
                  <a:cubicBezTo>
                    <a:pt x="42505" y="15549"/>
                    <a:pt x="43387" y="14818"/>
                    <a:pt x="44015" y="13883"/>
                  </a:cubicBezTo>
                  <a:cubicBezTo>
                    <a:pt x="44749" y="12790"/>
                    <a:pt x="44987" y="11578"/>
                    <a:pt x="44670" y="10559"/>
                  </a:cubicBezTo>
                  <a:cubicBezTo>
                    <a:pt x="44149" y="8887"/>
                    <a:pt x="42430" y="8157"/>
                    <a:pt x="40766" y="7451"/>
                  </a:cubicBezTo>
                  <a:cubicBezTo>
                    <a:pt x="39171" y="6774"/>
                    <a:pt x="37520" y="6074"/>
                    <a:pt x="36996" y="4545"/>
                  </a:cubicBezTo>
                  <a:cubicBezTo>
                    <a:pt x="36830" y="4060"/>
                    <a:pt x="36803" y="3550"/>
                    <a:pt x="36773" y="3009"/>
                  </a:cubicBezTo>
                  <a:cubicBezTo>
                    <a:pt x="36759" y="2746"/>
                    <a:pt x="36743" y="2473"/>
                    <a:pt x="36712" y="2207"/>
                  </a:cubicBezTo>
                  <a:cubicBezTo>
                    <a:pt x="36587" y="1185"/>
                    <a:pt x="36136" y="432"/>
                    <a:pt x="35478" y="141"/>
                  </a:cubicBezTo>
                  <a:cubicBezTo>
                    <a:pt x="35255" y="43"/>
                    <a:pt x="35034" y="0"/>
                    <a:pt x="34816"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3269600" y="921475"/>
              <a:ext cx="1016250" cy="855475"/>
            </a:xfrm>
            <a:custGeom>
              <a:avLst/>
              <a:gdLst/>
              <a:ahLst/>
              <a:cxnLst/>
              <a:rect l="l" t="t" r="r" b="b"/>
              <a:pathLst>
                <a:path w="40650" h="34219" extrusionOk="0">
                  <a:moveTo>
                    <a:pt x="33119" y="149"/>
                  </a:moveTo>
                  <a:cubicBezTo>
                    <a:pt x="33268" y="149"/>
                    <a:pt x="33415" y="179"/>
                    <a:pt x="33554" y="246"/>
                  </a:cubicBezTo>
                  <a:cubicBezTo>
                    <a:pt x="34118" y="519"/>
                    <a:pt x="34223" y="1172"/>
                    <a:pt x="34334" y="1862"/>
                  </a:cubicBezTo>
                  <a:cubicBezTo>
                    <a:pt x="34396" y="2242"/>
                    <a:pt x="34459" y="2635"/>
                    <a:pt x="34603" y="2976"/>
                  </a:cubicBezTo>
                  <a:cubicBezTo>
                    <a:pt x="35058" y="4044"/>
                    <a:pt x="36226" y="4430"/>
                    <a:pt x="37354" y="4801"/>
                  </a:cubicBezTo>
                  <a:cubicBezTo>
                    <a:pt x="38405" y="5147"/>
                    <a:pt x="39493" y="5506"/>
                    <a:pt x="40002" y="6414"/>
                  </a:cubicBezTo>
                  <a:cubicBezTo>
                    <a:pt x="40494" y="7292"/>
                    <a:pt x="40236" y="8382"/>
                    <a:pt x="39829" y="9112"/>
                  </a:cubicBezTo>
                  <a:cubicBezTo>
                    <a:pt x="39426" y="9834"/>
                    <a:pt x="38823" y="10436"/>
                    <a:pt x="38239" y="11017"/>
                  </a:cubicBezTo>
                  <a:cubicBezTo>
                    <a:pt x="38147" y="11110"/>
                    <a:pt x="38057" y="11202"/>
                    <a:pt x="37965" y="11294"/>
                  </a:cubicBezTo>
                  <a:cubicBezTo>
                    <a:pt x="35510" y="13773"/>
                    <a:pt x="34248" y="16131"/>
                    <a:pt x="34107" y="18503"/>
                  </a:cubicBezTo>
                  <a:cubicBezTo>
                    <a:pt x="33946" y="21200"/>
                    <a:pt x="35264" y="23647"/>
                    <a:pt x="36537" y="26015"/>
                  </a:cubicBezTo>
                  <a:cubicBezTo>
                    <a:pt x="37371" y="27568"/>
                    <a:pt x="38235" y="29175"/>
                    <a:pt x="38695" y="30857"/>
                  </a:cubicBezTo>
                  <a:cubicBezTo>
                    <a:pt x="38864" y="31476"/>
                    <a:pt x="39158" y="32998"/>
                    <a:pt x="38223" y="33735"/>
                  </a:cubicBezTo>
                  <a:cubicBezTo>
                    <a:pt x="37928" y="33967"/>
                    <a:pt x="37582" y="34064"/>
                    <a:pt x="37215" y="34064"/>
                  </a:cubicBezTo>
                  <a:cubicBezTo>
                    <a:pt x="36468" y="34064"/>
                    <a:pt x="35637" y="33659"/>
                    <a:pt x="34979" y="33163"/>
                  </a:cubicBezTo>
                  <a:cubicBezTo>
                    <a:pt x="34344" y="32684"/>
                    <a:pt x="33741" y="32141"/>
                    <a:pt x="33157" y="31615"/>
                  </a:cubicBezTo>
                  <a:cubicBezTo>
                    <a:pt x="32333" y="30874"/>
                    <a:pt x="31482" y="30108"/>
                    <a:pt x="30528" y="29508"/>
                  </a:cubicBezTo>
                  <a:cubicBezTo>
                    <a:pt x="28669" y="28339"/>
                    <a:pt x="26353" y="27715"/>
                    <a:pt x="23243" y="27547"/>
                  </a:cubicBezTo>
                  <a:cubicBezTo>
                    <a:pt x="22119" y="27487"/>
                    <a:pt x="20976" y="27486"/>
                    <a:pt x="19870" y="27484"/>
                  </a:cubicBezTo>
                  <a:cubicBezTo>
                    <a:pt x="18487" y="27483"/>
                    <a:pt x="17057" y="27482"/>
                    <a:pt x="15658" y="27364"/>
                  </a:cubicBezTo>
                  <a:cubicBezTo>
                    <a:pt x="14740" y="27285"/>
                    <a:pt x="13791" y="27157"/>
                    <a:pt x="12873" y="27033"/>
                  </a:cubicBezTo>
                  <a:cubicBezTo>
                    <a:pt x="11366" y="26829"/>
                    <a:pt x="9833" y="26623"/>
                    <a:pt x="8332" y="26623"/>
                  </a:cubicBezTo>
                  <a:cubicBezTo>
                    <a:pt x="6832" y="26623"/>
                    <a:pt x="5365" y="26829"/>
                    <a:pt x="3990" y="27453"/>
                  </a:cubicBezTo>
                  <a:cubicBezTo>
                    <a:pt x="3255" y="27786"/>
                    <a:pt x="2400" y="28024"/>
                    <a:pt x="1696" y="28024"/>
                  </a:cubicBezTo>
                  <a:cubicBezTo>
                    <a:pt x="1268" y="28024"/>
                    <a:pt x="897" y="27936"/>
                    <a:pt x="642" y="27728"/>
                  </a:cubicBezTo>
                  <a:cubicBezTo>
                    <a:pt x="263" y="27418"/>
                    <a:pt x="161" y="26864"/>
                    <a:pt x="339" y="26081"/>
                  </a:cubicBezTo>
                  <a:cubicBezTo>
                    <a:pt x="842" y="23864"/>
                    <a:pt x="2126" y="22082"/>
                    <a:pt x="3949" y="21063"/>
                  </a:cubicBezTo>
                  <a:cubicBezTo>
                    <a:pt x="5606" y="20137"/>
                    <a:pt x="7513" y="19736"/>
                    <a:pt x="9359" y="19347"/>
                  </a:cubicBezTo>
                  <a:cubicBezTo>
                    <a:pt x="9823" y="19250"/>
                    <a:pt x="10300" y="19148"/>
                    <a:pt x="10768" y="19040"/>
                  </a:cubicBezTo>
                  <a:cubicBezTo>
                    <a:pt x="14104" y="18272"/>
                    <a:pt x="16726" y="17151"/>
                    <a:pt x="18784" y="15614"/>
                  </a:cubicBezTo>
                  <a:cubicBezTo>
                    <a:pt x="21318" y="13721"/>
                    <a:pt x="23014" y="11089"/>
                    <a:pt x="23431" y="8392"/>
                  </a:cubicBezTo>
                  <a:cubicBezTo>
                    <a:pt x="23471" y="8134"/>
                    <a:pt x="23502" y="7866"/>
                    <a:pt x="23531" y="7609"/>
                  </a:cubicBezTo>
                  <a:cubicBezTo>
                    <a:pt x="23642" y="6661"/>
                    <a:pt x="23756" y="5681"/>
                    <a:pt x="24335" y="4947"/>
                  </a:cubicBezTo>
                  <a:cubicBezTo>
                    <a:pt x="25075" y="4008"/>
                    <a:pt x="26272" y="3773"/>
                    <a:pt x="27539" y="3525"/>
                  </a:cubicBezTo>
                  <a:cubicBezTo>
                    <a:pt x="28678" y="3300"/>
                    <a:pt x="29856" y="3069"/>
                    <a:pt x="30675" y="2276"/>
                  </a:cubicBezTo>
                  <a:cubicBezTo>
                    <a:pt x="30928" y="2032"/>
                    <a:pt x="31134" y="1743"/>
                    <a:pt x="31333" y="1463"/>
                  </a:cubicBezTo>
                  <a:cubicBezTo>
                    <a:pt x="31506" y="1221"/>
                    <a:pt x="31685" y="968"/>
                    <a:pt x="31893" y="751"/>
                  </a:cubicBezTo>
                  <a:cubicBezTo>
                    <a:pt x="32212" y="417"/>
                    <a:pt x="32674" y="149"/>
                    <a:pt x="33119" y="149"/>
                  </a:cubicBezTo>
                  <a:close/>
                  <a:moveTo>
                    <a:pt x="33118" y="0"/>
                  </a:moveTo>
                  <a:cubicBezTo>
                    <a:pt x="32628" y="0"/>
                    <a:pt x="32127" y="288"/>
                    <a:pt x="31783" y="648"/>
                  </a:cubicBezTo>
                  <a:cubicBezTo>
                    <a:pt x="31568" y="874"/>
                    <a:pt x="31386" y="1130"/>
                    <a:pt x="31209" y="1378"/>
                  </a:cubicBezTo>
                  <a:cubicBezTo>
                    <a:pt x="31015" y="1651"/>
                    <a:pt x="30812" y="1935"/>
                    <a:pt x="30569" y="2169"/>
                  </a:cubicBezTo>
                  <a:cubicBezTo>
                    <a:pt x="29782" y="2933"/>
                    <a:pt x="28624" y="3160"/>
                    <a:pt x="27507" y="3379"/>
                  </a:cubicBezTo>
                  <a:cubicBezTo>
                    <a:pt x="26270" y="3623"/>
                    <a:pt x="24990" y="3873"/>
                    <a:pt x="24216" y="4856"/>
                  </a:cubicBezTo>
                  <a:cubicBezTo>
                    <a:pt x="23610" y="5623"/>
                    <a:pt x="23494" y="6624"/>
                    <a:pt x="23382" y="7591"/>
                  </a:cubicBezTo>
                  <a:cubicBezTo>
                    <a:pt x="23351" y="7848"/>
                    <a:pt x="23321" y="8113"/>
                    <a:pt x="23282" y="8368"/>
                  </a:cubicBezTo>
                  <a:cubicBezTo>
                    <a:pt x="22869" y="11026"/>
                    <a:pt x="21196" y="13625"/>
                    <a:pt x="18691" y="15494"/>
                  </a:cubicBezTo>
                  <a:cubicBezTo>
                    <a:pt x="16650" y="17019"/>
                    <a:pt x="14045" y="18131"/>
                    <a:pt x="10730" y="18895"/>
                  </a:cubicBezTo>
                  <a:cubicBezTo>
                    <a:pt x="10264" y="19002"/>
                    <a:pt x="9786" y="19103"/>
                    <a:pt x="9324" y="19201"/>
                  </a:cubicBezTo>
                  <a:cubicBezTo>
                    <a:pt x="7468" y="19591"/>
                    <a:pt x="5549" y="19997"/>
                    <a:pt x="3872" y="20933"/>
                  </a:cubicBezTo>
                  <a:cubicBezTo>
                    <a:pt x="2012" y="21973"/>
                    <a:pt x="704" y="23789"/>
                    <a:pt x="191" y="26047"/>
                  </a:cubicBezTo>
                  <a:cubicBezTo>
                    <a:pt x="0" y="26889"/>
                    <a:pt x="119" y="27493"/>
                    <a:pt x="544" y="27840"/>
                  </a:cubicBezTo>
                  <a:cubicBezTo>
                    <a:pt x="833" y="28077"/>
                    <a:pt x="1238" y="28172"/>
                    <a:pt x="1691" y="28172"/>
                  </a:cubicBezTo>
                  <a:cubicBezTo>
                    <a:pt x="2447" y="28172"/>
                    <a:pt x="3337" y="27906"/>
                    <a:pt x="4046" y="27586"/>
                  </a:cubicBezTo>
                  <a:cubicBezTo>
                    <a:pt x="5401" y="26975"/>
                    <a:pt x="6850" y="26772"/>
                    <a:pt x="8332" y="26772"/>
                  </a:cubicBezTo>
                  <a:cubicBezTo>
                    <a:pt x="9825" y="26772"/>
                    <a:pt x="11352" y="26978"/>
                    <a:pt x="12853" y="27180"/>
                  </a:cubicBezTo>
                  <a:cubicBezTo>
                    <a:pt x="13772" y="27304"/>
                    <a:pt x="14723" y="27433"/>
                    <a:pt x="15645" y="27510"/>
                  </a:cubicBezTo>
                  <a:cubicBezTo>
                    <a:pt x="17050" y="27629"/>
                    <a:pt x="18482" y="27631"/>
                    <a:pt x="19869" y="27632"/>
                  </a:cubicBezTo>
                  <a:cubicBezTo>
                    <a:pt x="20973" y="27633"/>
                    <a:pt x="22114" y="27634"/>
                    <a:pt x="23233" y="27695"/>
                  </a:cubicBezTo>
                  <a:cubicBezTo>
                    <a:pt x="26318" y="27861"/>
                    <a:pt x="28612" y="28476"/>
                    <a:pt x="30449" y="29632"/>
                  </a:cubicBezTo>
                  <a:cubicBezTo>
                    <a:pt x="31393" y="30226"/>
                    <a:pt x="32239" y="30987"/>
                    <a:pt x="33059" y="31724"/>
                  </a:cubicBezTo>
                  <a:cubicBezTo>
                    <a:pt x="33644" y="32251"/>
                    <a:pt x="34250" y="32797"/>
                    <a:pt x="34890" y="33280"/>
                  </a:cubicBezTo>
                  <a:cubicBezTo>
                    <a:pt x="35247" y="33549"/>
                    <a:pt x="36235" y="34219"/>
                    <a:pt x="37213" y="34219"/>
                  </a:cubicBezTo>
                  <a:cubicBezTo>
                    <a:pt x="37594" y="34219"/>
                    <a:pt x="37974" y="34116"/>
                    <a:pt x="38310" y="33847"/>
                  </a:cubicBezTo>
                  <a:cubicBezTo>
                    <a:pt x="39315" y="33056"/>
                    <a:pt x="39011" y="31464"/>
                    <a:pt x="38833" y="30815"/>
                  </a:cubicBezTo>
                  <a:cubicBezTo>
                    <a:pt x="38369" y="29117"/>
                    <a:pt x="37501" y="27503"/>
                    <a:pt x="36662" y="25942"/>
                  </a:cubicBezTo>
                  <a:cubicBezTo>
                    <a:pt x="35340" y="23484"/>
                    <a:pt x="34091" y="21163"/>
                    <a:pt x="34250" y="18508"/>
                  </a:cubicBezTo>
                  <a:cubicBezTo>
                    <a:pt x="34390" y="16174"/>
                    <a:pt x="35638" y="13848"/>
                    <a:pt x="38065" y="11394"/>
                  </a:cubicBezTo>
                  <a:lnTo>
                    <a:pt x="38340" y="11120"/>
                  </a:lnTo>
                  <a:cubicBezTo>
                    <a:pt x="38930" y="10532"/>
                    <a:pt x="39542" y="9922"/>
                    <a:pt x="39955" y="9181"/>
                  </a:cubicBezTo>
                  <a:cubicBezTo>
                    <a:pt x="40380" y="8417"/>
                    <a:pt x="40649" y="7271"/>
                    <a:pt x="40127" y="6341"/>
                  </a:cubicBezTo>
                  <a:cubicBezTo>
                    <a:pt x="39591" y="5383"/>
                    <a:pt x="38475" y="5016"/>
                    <a:pt x="37397" y="4660"/>
                  </a:cubicBezTo>
                  <a:cubicBezTo>
                    <a:pt x="36249" y="4282"/>
                    <a:pt x="35165" y="3924"/>
                    <a:pt x="34736" y="2917"/>
                  </a:cubicBezTo>
                  <a:cubicBezTo>
                    <a:pt x="34598" y="2593"/>
                    <a:pt x="34536" y="2209"/>
                    <a:pt x="34477" y="1838"/>
                  </a:cubicBezTo>
                  <a:cubicBezTo>
                    <a:pt x="34365" y="1140"/>
                    <a:pt x="34250" y="419"/>
                    <a:pt x="33616" y="112"/>
                  </a:cubicBezTo>
                  <a:cubicBezTo>
                    <a:pt x="33456" y="34"/>
                    <a:pt x="33288" y="0"/>
                    <a:pt x="33118"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3335275" y="1268400"/>
              <a:ext cx="608400" cy="305475"/>
            </a:xfrm>
            <a:custGeom>
              <a:avLst/>
              <a:gdLst/>
              <a:ahLst/>
              <a:cxnLst/>
              <a:rect l="l" t="t" r="r" b="b"/>
              <a:pathLst>
                <a:path w="24336" h="12219" extrusionOk="0">
                  <a:moveTo>
                    <a:pt x="20702" y="150"/>
                  </a:moveTo>
                  <a:cubicBezTo>
                    <a:pt x="21018" y="150"/>
                    <a:pt x="21323" y="236"/>
                    <a:pt x="21573" y="440"/>
                  </a:cubicBezTo>
                  <a:cubicBezTo>
                    <a:pt x="22146" y="908"/>
                    <a:pt x="22168" y="1750"/>
                    <a:pt x="22014" y="2329"/>
                  </a:cubicBezTo>
                  <a:cubicBezTo>
                    <a:pt x="21884" y="2818"/>
                    <a:pt x="21631" y="3274"/>
                    <a:pt x="21387" y="3716"/>
                  </a:cubicBezTo>
                  <a:cubicBezTo>
                    <a:pt x="21291" y="3887"/>
                    <a:pt x="21194" y="4064"/>
                    <a:pt x="21105" y="4241"/>
                  </a:cubicBezTo>
                  <a:cubicBezTo>
                    <a:pt x="20686" y="5063"/>
                    <a:pt x="20559" y="5753"/>
                    <a:pt x="20715" y="6346"/>
                  </a:cubicBezTo>
                  <a:cubicBezTo>
                    <a:pt x="20965" y="7295"/>
                    <a:pt x="21724" y="7739"/>
                    <a:pt x="22457" y="8168"/>
                  </a:cubicBezTo>
                  <a:cubicBezTo>
                    <a:pt x="22938" y="8449"/>
                    <a:pt x="23435" y="8741"/>
                    <a:pt x="23774" y="9170"/>
                  </a:cubicBezTo>
                  <a:cubicBezTo>
                    <a:pt x="24091" y="9570"/>
                    <a:pt x="24178" y="9973"/>
                    <a:pt x="24036" y="10370"/>
                  </a:cubicBezTo>
                  <a:cubicBezTo>
                    <a:pt x="23782" y="11076"/>
                    <a:pt x="22818" y="11635"/>
                    <a:pt x="22039" y="11802"/>
                  </a:cubicBezTo>
                  <a:cubicBezTo>
                    <a:pt x="21148" y="11995"/>
                    <a:pt x="20246" y="12072"/>
                    <a:pt x="19348" y="12072"/>
                  </a:cubicBezTo>
                  <a:cubicBezTo>
                    <a:pt x="17855" y="12072"/>
                    <a:pt x="16369" y="11858"/>
                    <a:pt x="14944" y="11605"/>
                  </a:cubicBezTo>
                  <a:cubicBezTo>
                    <a:pt x="14465" y="11520"/>
                    <a:pt x="13986" y="11428"/>
                    <a:pt x="13507" y="11337"/>
                  </a:cubicBezTo>
                  <a:cubicBezTo>
                    <a:pt x="11660" y="10987"/>
                    <a:pt x="9749" y="10626"/>
                    <a:pt x="7838" y="10602"/>
                  </a:cubicBezTo>
                  <a:cubicBezTo>
                    <a:pt x="7770" y="10600"/>
                    <a:pt x="7702" y="10600"/>
                    <a:pt x="7632" y="10600"/>
                  </a:cubicBezTo>
                  <a:cubicBezTo>
                    <a:pt x="5991" y="10600"/>
                    <a:pt x="4365" y="10845"/>
                    <a:pt x="2796" y="11331"/>
                  </a:cubicBezTo>
                  <a:lnTo>
                    <a:pt x="2657" y="11374"/>
                  </a:lnTo>
                  <a:cubicBezTo>
                    <a:pt x="2263" y="11496"/>
                    <a:pt x="1859" y="11623"/>
                    <a:pt x="1452" y="11623"/>
                  </a:cubicBezTo>
                  <a:cubicBezTo>
                    <a:pt x="1417" y="11623"/>
                    <a:pt x="1382" y="11622"/>
                    <a:pt x="1348" y="11620"/>
                  </a:cubicBezTo>
                  <a:cubicBezTo>
                    <a:pt x="910" y="11595"/>
                    <a:pt x="382" y="11350"/>
                    <a:pt x="255" y="10867"/>
                  </a:cubicBezTo>
                  <a:cubicBezTo>
                    <a:pt x="130" y="10391"/>
                    <a:pt x="455" y="9905"/>
                    <a:pt x="750" y="9580"/>
                  </a:cubicBezTo>
                  <a:cubicBezTo>
                    <a:pt x="1581" y="8664"/>
                    <a:pt x="2778" y="7984"/>
                    <a:pt x="4309" y="7558"/>
                  </a:cubicBezTo>
                  <a:cubicBezTo>
                    <a:pt x="5401" y="7254"/>
                    <a:pt x="6548" y="7104"/>
                    <a:pt x="7657" y="6958"/>
                  </a:cubicBezTo>
                  <a:cubicBezTo>
                    <a:pt x="7914" y="6924"/>
                    <a:pt x="8171" y="6890"/>
                    <a:pt x="8425" y="6854"/>
                  </a:cubicBezTo>
                  <a:cubicBezTo>
                    <a:pt x="9967" y="6642"/>
                    <a:pt x="11777" y="6330"/>
                    <a:pt x="13507" y="5639"/>
                  </a:cubicBezTo>
                  <a:cubicBezTo>
                    <a:pt x="15287" y="4927"/>
                    <a:pt x="16748" y="3881"/>
                    <a:pt x="17733" y="2612"/>
                  </a:cubicBezTo>
                  <a:cubicBezTo>
                    <a:pt x="17886" y="2415"/>
                    <a:pt x="18031" y="2206"/>
                    <a:pt x="18173" y="2005"/>
                  </a:cubicBezTo>
                  <a:cubicBezTo>
                    <a:pt x="18512" y="1524"/>
                    <a:pt x="18863" y="1025"/>
                    <a:pt x="19324" y="657"/>
                  </a:cubicBezTo>
                  <a:cubicBezTo>
                    <a:pt x="19697" y="357"/>
                    <a:pt x="20212" y="150"/>
                    <a:pt x="20702" y="150"/>
                  </a:cubicBezTo>
                  <a:close/>
                  <a:moveTo>
                    <a:pt x="20702" y="0"/>
                  </a:moveTo>
                  <a:cubicBezTo>
                    <a:pt x="20177" y="0"/>
                    <a:pt x="19627" y="220"/>
                    <a:pt x="19230" y="539"/>
                  </a:cubicBezTo>
                  <a:cubicBezTo>
                    <a:pt x="18753" y="922"/>
                    <a:pt x="18396" y="1429"/>
                    <a:pt x="18052" y="1920"/>
                  </a:cubicBezTo>
                  <a:cubicBezTo>
                    <a:pt x="17911" y="2119"/>
                    <a:pt x="17767" y="2324"/>
                    <a:pt x="17615" y="2519"/>
                  </a:cubicBezTo>
                  <a:cubicBezTo>
                    <a:pt x="16647" y="3767"/>
                    <a:pt x="15206" y="4798"/>
                    <a:pt x="13451" y="5500"/>
                  </a:cubicBezTo>
                  <a:cubicBezTo>
                    <a:pt x="11736" y="6184"/>
                    <a:pt x="9937" y="6493"/>
                    <a:pt x="8404" y="6707"/>
                  </a:cubicBezTo>
                  <a:cubicBezTo>
                    <a:pt x="8148" y="6741"/>
                    <a:pt x="7893" y="6775"/>
                    <a:pt x="7636" y="6808"/>
                  </a:cubicBezTo>
                  <a:cubicBezTo>
                    <a:pt x="6522" y="6956"/>
                    <a:pt x="5370" y="7106"/>
                    <a:pt x="4268" y="7414"/>
                  </a:cubicBezTo>
                  <a:cubicBezTo>
                    <a:pt x="2710" y="7848"/>
                    <a:pt x="1491" y="8543"/>
                    <a:pt x="641" y="9478"/>
                  </a:cubicBezTo>
                  <a:cubicBezTo>
                    <a:pt x="183" y="9983"/>
                    <a:pt x="0" y="10475"/>
                    <a:pt x="111" y="10902"/>
                  </a:cubicBezTo>
                  <a:cubicBezTo>
                    <a:pt x="256" y="11455"/>
                    <a:pt x="849" y="11738"/>
                    <a:pt x="1338" y="11766"/>
                  </a:cubicBezTo>
                  <a:cubicBezTo>
                    <a:pt x="1379" y="11768"/>
                    <a:pt x="1420" y="11769"/>
                    <a:pt x="1461" y="11769"/>
                  </a:cubicBezTo>
                  <a:cubicBezTo>
                    <a:pt x="1886" y="11769"/>
                    <a:pt x="2299" y="11639"/>
                    <a:pt x="2700" y="11513"/>
                  </a:cubicBezTo>
                  <a:lnTo>
                    <a:pt x="2838" y="11471"/>
                  </a:lnTo>
                  <a:cubicBezTo>
                    <a:pt x="4393" y="10991"/>
                    <a:pt x="6003" y="10747"/>
                    <a:pt x="7628" y="10747"/>
                  </a:cubicBezTo>
                  <a:cubicBezTo>
                    <a:pt x="7698" y="10747"/>
                    <a:pt x="7767" y="10747"/>
                    <a:pt x="7836" y="10748"/>
                  </a:cubicBezTo>
                  <a:cubicBezTo>
                    <a:pt x="9735" y="10773"/>
                    <a:pt x="11638" y="11133"/>
                    <a:pt x="13480" y="11482"/>
                  </a:cubicBezTo>
                  <a:cubicBezTo>
                    <a:pt x="13960" y="11573"/>
                    <a:pt x="14439" y="11665"/>
                    <a:pt x="14919" y="11749"/>
                  </a:cubicBezTo>
                  <a:cubicBezTo>
                    <a:pt x="16352" y="12003"/>
                    <a:pt x="17846" y="12219"/>
                    <a:pt x="19351" y="12219"/>
                  </a:cubicBezTo>
                  <a:cubicBezTo>
                    <a:pt x="20258" y="12219"/>
                    <a:pt x="21169" y="12141"/>
                    <a:pt x="22070" y="11944"/>
                  </a:cubicBezTo>
                  <a:cubicBezTo>
                    <a:pt x="22908" y="11764"/>
                    <a:pt x="23901" y="11181"/>
                    <a:pt x="24175" y="10417"/>
                  </a:cubicBezTo>
                  <a:cubicBezTo>
                    <a:pt x="24335" y="9969"/>
                    <a:pt x="24239" y="9518"/>
                    <a:pt x="23890" y="9076"/>
                  </a:cubicBezTo>
                  <a:cubicBezTo>
                    <a:pt x="23532" y="8624"/>
                    <a:pt x="23025" y="8325"/>
                    <a:pt x="22532" y="8038"/>
                  </a:cubicBezTo>
                  <a:cubicBezTo>
                    <a:pt x="21792" y="7605"/>
                    <a:pt x="21091" y="7194"/>
                    <a:pt x="20857" y="6305"/>
                  </a:cubicBezTo>
                  <a:cubicBezTo>
                    <a:pt x="20709" y="5748"/>
                    <a:pt x="20833" y="5094"/>
                    <a:pt x="21235" y="4304"/>
                  </a:cubicBezTo>
                  <a:cubicBezTo>
                    <a:pt x="21323" y="4130"/>
                    <a:pt x="21420" y="3954"/>
                    <a:pt x="21514" y="3784"/>
                  </a:cubicBezTo>
                  <a:cubicBezTo>
                    <a:pt x="21762" y="3335"/>
                    <a:pt x="22019" y="2871"/>
                    <a:pt x="22154" y="2364"/>
                  </a:cubicBezTo>
                  <a:cubicBezTo>
                    <a:pt x="22320" y="1742"/>
                    <a:pt x="22291" y="834"/>
                    <a:pt x="21664" y="322"/>
                  </a:cubicBezTo>
                  <a:cubicBezTo>
                    <a:pt x="21387" y="96"/>
                    <a:pt x="21050" y="0"/>
                    <a:pt x="20702"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4125850" y="1623675"/>
              <a:ext cx="83250" cy="110925"/>
            </a:xfrm>
            <a:custGeom>
              <a:avLst/>
              <a:gdLst/>
              <a:ahLst/>
              <a:cxnLst/>
              <a:rect l="l" t="t" r="r" b="b"/>
              <a:pathLst>
                <a:path w="3330" h="4437" extrusionOk="0">
                  <a:moveTo>
                    <a:pt x="1371" y="147"/>
                  </a:moveTo>
                  <a:cubicBezTo>
                    <a:pt x="1462" y="147"/>
                    <a:pt x="1557" y="162"/>
                    <a:pt x="1654" y="193"/>
                  </a:cubicBezTo>
                  <a:cubicBezTo>
                    <a:pt x="2152" y="346"/>
                    <a:pt x="2622" y="848"/>
                    <a:pt x="2830" y="1265"/>
                  </a:cubicBezTo>
                  <a:cubicBezTo>
                    <a:pt x="3170" y="1945"/>
                    <a:pt x="3134" y="2825"/>
                    <a:pt x="2741" y="3506"/>
                  </a:cubicBezTo>
                  <a:cubicBezTo>
                    <a:pt x="2506" y="3912"/>
                    <a:pt x="2075" y="4289"/>
                    <a:pt x="1604" y="4289"/>
                  </a:cubicBezTo>
                  <a:cubicBezTo>
                    <a:pt x="1555" y="4289"/>
                    <a:pt x="1505" y="4285"/>
                    <a:pt x="1455" y="4277"/>
                  </a:cubicBezTo>
                  <a:cubicBezTo>
                    <a:pt x="1166" y="4226"/>
                    <a:pt x="891" y="4025"/>
                    <a:pt x="700" y="3725"/>
                  </a:cubicBezTo>
                  <a:cubicBezTo>
                    <a:pt x="519" y="3439"/>
                    <a:pt x="431" y="3108"/>
                    <a:pt x="362" y="2791"/>
                  </a:cubicBezTo>
                  <a:cubicBezTo>
                    <a:pt x="164" y="1891"/>
                    <a:pt x="211" y="685"/>
                    <a:pt x="992" y="246"/>
                  </a:cubicBezTo>
                  <a:cubicBezTo>
                    <a:pt x="1110" y="181"/>
                    <a:pt x="1236" y="147"/>
                    <a:pt x="1371" y="147"/>
                  </a:cubicBezTo>
                  <a:close/>
                  <a:moveTo>
                    <a:pt x="1371" y="0"/>
                  </a:moveTo>
                  <a:cubicBezTo>
                    <a:pt x="1211" y="0"/>
                    <a:pt x="1060" y="40"/>
                    <a:pt x="920" y="119"/>
                  </a:cubicBezTo>
                  <a:cubicBezTo>
                    <a:pt x="72" y="597"/>
                    <a:pt x="0" y="1830"/>
                    <a:pt x="218" y="2825"/>
                  </a:cubicBezTo>
                  <a:cubicBezTo>
                    <a:pt x="290" y="3154"/>
                    <a:pt x="383" y="3501"/>
                    <a:pt x="577" y="3805"/>
                  </a:cubicBezTo>
                  <a:cubicBezTo>
                    <a:pt x="790" y="4141"/>
                    <a:pt x="1100" y="4366"/>
                    <a:pt x="1430" y="4423"/>
                  </a:cubicBezTo>
                  <a:cubicBezTo>
                    <a:pt x="1488" y="4431"/>
                    <a:pt x="1545" y="4436"/>
                    <a:pt x="1602" y="4436"/>
                  </a:cubicBezTo>
                  <a:cubicBezTo>
                    <a:pt x="2132" y="4436"/>
                    <a:pt x="2611" y="4024"/>
                    <a:pt x="2870" y="3579"/>
                  </a:cubicBezTo>
                  <a:cubicBezTo>
                    <a:pt x="3294" y="2845"/>
                    <a:pt x="3330" y="1933"/>
                    <a:pt x="2964" y="1200"/>
                  </a:cubicBezTo>
                  <a:cubicBezTo>
                    <a:pt x="2742" y="753"/>
                    <a:pt x="2235" y="217"/>
                    <a:pt x="1699" y="51"/>
                  </a:cubicBezTo>
                  <a:cubicBezTo>
                    <a:pt x="1586" y="17"/>
                    <a:pt x="1477" y="0"/>
                    <a:pt x="1371"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3865325" y="964625"/>
              <a:ext cx="364125" cy="693800"/>
            </a:xfrm>
            <a:custGeom>
              <a:avLst/>
              <a:gdLst/>
              <a:ahLst/>
              <a:cxnLst/>
              <a:rect l="l" t="t" r="r" b="b"/>
              <a:pathLst>
                <a:path w="14565" h="27752" extrusionOk="0">
                  <a:moveTo>
                    <a:pt x="9193" y="148"/>
                  </a:moveTo>
                  <a:cubicBezTo>
                    <a:pt x="9287" y="148"/>
                    <a:pt x="9382" y="165"/>
                    <a:pt x="9477" y="200"/>
                  </a:cubicBezTo>
                  <a:cubicBezTo>
                    <a:pt x="9884" y="363"/>
                    <a:pt x="10062" y="858"/>
                    <a:pt x="10093" y="1267"/>
                  </a:cubicBezTo>
                  <a:cubicBezTo>
                    <a:pt x="10108" y="1459"/>
                    <a:pt x="10102" y="1657"/>
                    <a:pt x="10095" y="1850"/>
                  </a:cubicBezTo>
                  <a:cubicBezTo>
                    <a:pt x="10086" y="2115"/>
                    <a:pt x="10077" y="2387"/>
                    <a:pt x="10122" y="2655"/>
                  </a:cubicBezTo>
                  <a:cubicBezTo>
                    <a:pt x="10243" y="3378"/>
                    <a:pt x="10789" y="4028"/>
                    <a:pt x="11480" y="4273"/>
                  </a:cubicBezTo>
                  <a:cubicBezTo>
                    <a:pt x="11765" y="4374"/>
                    <a:pt x="12068" y="4411"/>
                    <a:pt x="12361" y="4447"/>
                  </a:cubicBezTo>
                  <a:cubicBezTo>
                    <a:pt x="12739" y="4494"/>
                    <a:pt x="13096" y="4539"/>
                    <a:pt x="13416" y="4705"/>
                  </a:cubicBezTo>
                  <a:cubicBezTo>
                    <a:pt x="14153" y="5091"/>
                    <a:pt x="14411" y="6029"/>
                    <a:pt x="14283" y="6754"/>
                  </a:cubicBezTo>
                  <a:cubicBezTo>
                    <a:pt x="14164" y="7444"/>
                    <a:pt x="13761" y="8114"/>
                    <a:pt x="13055" y="8804"/>
                  </a:cubicBezTo>
                  <a:cubicBezTo>
                    <a:pt x="12780" y="9074"/>
                    <a:pt x="12480" y="9329"/>
                    <a:pt x="12188" y="9575"/>
                  </a:cubicBezTo>
                  <a:cubicBezTo>
                    <a:pt x="11859" y="9854"/>
                    <a:pt x="11520" y="10142"/>
                    <a:pt x="11212" y="10455"/>
                  </a:cubicBezTo>
                  <a:cubicBezTo>
                    <a:pt x="9153" y="12543"/>
                    <a:pt x="8333" y="15890"/>
                    <a:pt x="8959" y="19638"/>
                  </a:cubicBezTo>
                  <a:cubicBezTo>
                    <a:pt x="9133" y="20668"/>
                    <a:pt x="9452" y="21956"/>
                    <a:pt x="10394" y="22781"/>
                  </a:cubicBezTo>
                  <a:cubicBezTo>
                    <a:pt x="10539" y="22909"/>
                    <a:pt x="10698" y="23022"/>
                    <a:pt x="10852" y="23132"/>
                  </a:cubicBezTo>
                  <a:cubicBezTo>
                    <a:pt x="11136" y="23338"/>
                    <a:pt x="11405" y="23531"/>
                    <a:pt x="11601" y="23801"/>
                  </a:cubicBezTo>
                  <a:cubicBezTo>
                    <a:pt x="11780" y="24047"/>
                    <a:pt x="11852" y="24401"/>
                    <a:pt x="11780" y="24681"/>
                  </a:cubicBezTo>
                  <a:cubicBezTo>
                    <a:pt x="11746" y="24814"/>
                    <a:pt x="11665" y="24991"/>
                    <a:pt x="11468" y="25084"/>
                  </a:cubicBezTo>
                  <a:cubicBezTo>
                    <a:pt x="11352" y="25138"/>
                    <a:pt x="11222" y="25153"/>
                    <a:pt x="11085" y="25168"/>
                  </a:cubicBezTo>
                  <a:cubicBezTo>
                    <a:pt x="10980" y="25181"/>
                    <a:pt x="10870" y="25192"/>
                    <a:pt x="10763" y="25225"/>
                  </a:cubicBezTo>
                  <a:cubicBezTo>
                    <a:pt x="10345" y="25351"/>
                    <a:pt x="10091" y="25746"/>
                    <a:pt x="9950" y="26055"/>
                  </a:cubicBezTo>
                  <a:cubicBezTo>
                    <a:pt x="9890" y="26190"/>
                    <a:pt x="9838" y="26330"/>
                    <a:pt x="9788" y="26465"/>
                  </a:cubicBezTo>
                  <a:cubicBezTo>
                    <a:pt x="9709" y="26678"/>
                    <a:pt x="9628" y="26897"/>
                    <a:pt x="9511" y="27092"/>
                  </a:cubicBezTo>
                  <a:cubicBezTo>
                    <a:pt x="9316" y="27420"/>
                    <a:pt x="9097" y="27593"/>
                    <a:pt x="8862" y="27603"/>
                  </a:cubicBezTo>
                  <a:cubicBezTo>
                    <a:pt x="8855" y="27603"/>
                    <a:pt x="8848" y="27604"/>
                    <a:pt x="8840" y="27604"/>
                  </a:cubicBezTo>
                  <a:cubicBezTo>
                    <a:pt x="8565" y="27604"/>
                    <a:pt x="8257" y="27383"/>
                    <a:pt x="7964" y="26979"/>
                  </a:cubicBezTo>
                  <a:cubicBezTo>
                    <a:pt x="7442" y="26255"/>
                    <a:pt x="6683" y="25983"/>
                    <a:pt x="5882" y="25695"/>
                  </a:cubicBezTo>
                  <a:lnTo>
                    <a:pt x="5817" y="25672"/>
                  </a:lnTo>
                  <a:cubicBezTo>
                    <a:pt x="5128" y="25424"/>
                    <a:pt x="4186" y="24999"/>
                    <a:pt x="3954" y="24162"/>
                  </a:cubicBezTo>
                  <a:cubicBezTo>
                    <a:pt x="3823" y="23691"/>
                    <a:pt x="3945" y="23211"/>
                    <a:pt x="4076" y="22703"/>
                  </a:cubicBezTo>
                  <a:cubicBezTo>
                    <a:pt x="4194" y="22243"/>
                    <a:pt x="4315" y="21765"/>
                    <a:pt x="4231" y="21292"/>
                  </a:cubicBezTo>
                  <a:cubicBezTo>
                    <a:pt x="4091" y="20513"/>
                    <a:pt x="3456" y="19990"/>
                    <a:pt x="2840" y="19484"/>
                  </a:cubicBezTo>
                  <a:cubicBezTo>
                    <a:pt x="2275" y="19017"/>
                    <a:pt x="1689" y="18536"/>
                    <a:pt x="1507" y="17859"/>
                  </a:cubicBezTo>
                  <a:cubicBezTo>
                    <a:pt x="1325" y="17182"/>
                    <a:pt x="1580" y="16520"/>
                    <a:pt x="1852" y="15818"/>
                  </a:cubicBezTo>
                  <a:cubicBezTo>
                    <a:pt x="1991" y="15457"/>
                    <a:pt x="2135" y="15085"/>
                    <a:pt x="2214" y="14708"/>
                  </a:cubicBezTo>
                  <a:cubicBezTo>
                    <a:pt x="2430" y="13677"/>
                    <a:pt x="2130" y="12547"/>
                    <a:pt x="1431" y="11758"/>
                  </a:cubicBezTo>
                  <a:cubicBezTo>
                    <a:pt x="1310" y="11623"/>
                    <a:pt x="1174" y="11492"/>
                    <a:pt x="1044" y="11364"/>
                  </a:cubicBezTo>
                  <a:cubicBezTo>
                    <a:pt x="658" y="10989"/>
                    <a:pt x="295" y="10634"/>
                    <a:pt x="225" y="10144"/>
                  </a:cubicBezTo>
                  <a:cubicBezTo>
                    <a:pt x="154" y="9645"/>
                    <a:pt x="419" y="9202"/>
                    <a:pt x="697" y="8730"/>
                  </a:cubicBezTo>
                  <a:cubicBezTo>
                    <a:pt x="827" y="8510"/>
                    <a:pt x="962" y="8281"/>
                    <a:pt x="1060" y="8047"/>
                  </a:cubicBezTo>
                  <a:cubicBezTo>
                    <a:pt x="1297" y="7484"/>
                    <a:pt x="1326" y="6850"/>
                    <a:pt x="1354" y="6238"/>
                  </a:cubicBezTo>
                  <a:cubicBezTo>
                    <a:pt x="1392" y="5447"/>
                    <a:pt x="1427" y="4700"/>
                    <a:pt x="1873" y="4106"/>
                  </a:cubicBezTo>
                  <a:cubicBezTo>
                    <a:pt x="2436" y="3357"/>
                    <a:pt x="3466" y="3138"/>
                    <a:pt x="4495" y="3016"/>
                  </a:cubicBezTo>
                  <a:cubicBezTo>
                    <a:pt x="5475" y="2899"/>
                    <a:pt x="6585" y="2766"/>
                    <a:pt x="7291" y="2022"/>
                  </a:cubicBezTo>
                  <a:cubicBezTo>
                    <a:pt x="7499" y="1801"/>
                    <a:pt x="7657" y="1541"/>
                    <a:pt x="7811" y="1288"/>
                  </a:cubicBezTo>
                  <a:cubicBezTo>
                    <a:pt x="7929" y="1094"/>
                    <a:pt x="8048" y="894"/>
                    <a:pt x="8190" y="718"/>
                  </a:cubicBezTo>
                  <a:cubicBezTo>
                    <a:pt x="8437" y="407"/>
                    <a:pt x="8817" y="148"/>
                    <a:pt x="9193" y="148"/>
                  </a:cubicBezTo>
                  <a:close/>
                  <a:moveTo>
                    <a:pt x="9194" y="1"/>
                  </a:moveTo>
                  <a:cubicBezTo>
                    <a:pt x="8769" y="1"/>
                    <a:pt x="8348" y="285"/>
                    <a:pt x="8075" y="625"/>
                  </a:cubicBezTo>
                  <a:cubicBezTo>
                    <a:pt x="7927" y="809"/>
                    <a:pt x="7804" y="1013"/>
                    <a:pt x="7684" y="1211"/>
                  </a:cubicBezTo>
                  <a:cubicBezTo>
                    <a:pt x="7536" y="1456"/>
                    <a:pt x="7381" y="1711"/>
                    <a:pt x="7184" y="1920"/>
                  </a:cubicBezTo>
                  <a:cubicBezTo>
                    <a:pt x="6515" y="2625"/>
                    <a:pt x="5433" y="2754"/>
                    <a:pt x="4477" y="2869"/>
                  </a:cubicBezTo>
                  <a:cubicBezTo>
                    <a:pt x="3416" y="2997"/>
                    <a:pt x="2350" y="3224"/>
                    <a:pt x="1755" y="4017"/>
                  </a:cubicBezTo>
                  <a:cubicBezTo>
                    <a:pt x="1280" y="4648"/>
                    <a:pt x="1242" y="5452"/>
                    <a:pt x="1206" y="6231"/>
                  </a:cubicBezTo>
                  <a:cubicBezTo>
                    <a:pt x="1178" y="6830"/>
                    <a:pt x="1150" y="7450"/>
                    <a:pt x="924" y="7989"/>
                  </a:cubicBezTo>
                  <a:cubicBezTo>
                    <a:pt x="830" y="8215"/>
                    <a:pt x="697" y="8438"/>
                    <a:pt x="569" y="8655"/>
                  </a:cubicBezTo>
                  <a:cubicBezTo>
                    <a:pt x="290" y="9126"/>
                    <a:pt x="1" y="9614"/>
                    <a:pt x="78" y="10164"/>
                  </a:cubicBezTo>
                  <a:cubicBezTo>
                    <a:pt x="153" y="10704"/>
                    <a:pt x="554" y="11093"/>
                    <a:pt x="941" y="11470"/>
                  </a:cubicBezTo>
                  <a:cubicBezTo>
                    <a:pt x="1070" y="11595"/>
                    <a:pt x="1203" y="11725"/>
                    <a:pt x="1319" y="11856"/>
                  </a:cubicBezTo>
                  <a:cubicBezTo>
                    <a:pt x="1989" y="12612"/>
                    <a:pt x="2276" y="13692"/>
                    <a:pt x="2067" y="14678"/>
                  </a:cubicBezTo>
                  <a:cubicBezTo>
                    <a:pt x="1990" y="15042"/>
                    <a:pt x="1849" y="15410"/>
                    <a:pt x="1711" y="15766"/>
                  </a:cubicBezTo>
                  <a:cubicBezTo>
                    <a:pt x="1445" y="16459"/>
                    <a:pt x="1169" y="17174"/>
                    <a:pt x="1364" y="17898"/>
                  </a:cubicBezTo>
                  <a:cubicBezTo>
                    <a:pt x="1559" y="18621"/>
                    <a:pt x="2162" y="19117"/>
                    <a:pt x="2746" y="19598"/>
                  </a:cubicBezTo>
                  <a:cubicBezTo>
                    <a:pt x="3367" y="20108"/>
                    <a:pt x="3954" y="20592"/>
                    <a:pt x="4084" y="21319"/>
                  </a:cubicBezTo>
                  <a:cubicBezTo>
                    <a:pt x="4165" y="21760"/>
                    <a:pt x="4046" y="22221"/>
                    <a:pt x="3933" y="22667"/>
                  </a:cubicBezTo>
                  <a:cubicBezTo>
                    <a:pt x="3804" y="23172"/>
                    <a:pt x="3670" y="23693"/>
                    <a:pt x="3811" y="24202"/>
                  </a:cubicBezTo>
                  <a:cubicBezTo>
                    <a:pt x="4063" y="25106"/>
                    <a:pt x="5047" y="25554"/>
                    <a:pt x="5765" y="25812"/>
                  </a:cubicBezTo>
                  <a:lnTo>
                    <a:pt x="5830" y="25835"/>
                  </a:lnTo>
                  <a:cubicBezTo>
                    <a:pt x="6610" y="26114"/>
                    <a:pt x="7347" y="26377"/>
                    <a:pt x="7843" y="27066"/>
                  </a:cubicBezTo>
                  <a:cubicBezTo>
                    <a:pt x="8071" y="27380"/>
                    <a:pt x="8427" y="27752"/>
                    <a:pt x="8838" y="27752"/>
                  </a:cubicBezTo>
                  <a:cubicBezTo>
                    <a:pt x="8847" y="27752"/>
                    <a:pt x="8857" y="27752"/>
                    <a:pt x="8869" y="27750"/>
                  </a:cubicBezTo>
                  <a:cubicBezTo>
                    <a:pt x="9156" y="27737"/>
                    <a:pt x="9415" y="27541"/>
                    <a:pt x="9638" y="27167"/>
                  </a:cubicBezTo>
                  <a:cubicBezTo>
                    <a:pt x="9761" y="26960"/>
                    <a:pt x="9845" y="26734"/>
                    <a:pt x="9926" y="26516"/>
                  </a:cubicBezTo>
                  <a:cubicBezTo>
                    <a:pt x="9975" y="26383"/>
                    <a:pt x="10025" y="26244"/>
                    <a:pt x="10084" y="26114"/>
                  </a:cubicBezTo>
                  <a:cubicBezTo>
                    <a:pt x="10212" y="25834"/>
                    <a:pt x="10440" y="25475"/>
                    <a:pt x="10805" y="25364"/>
                  </a:cubicBezTo>
                  <a:cubicBezTo>
                    <a:pt x="10899" y="25336"/>
                    <a:pt x="10997" y="25325"/>
                    <a:pt x="11102" y="25314"/>
                  </a:cubicBezTo>
                  <a:cubicBezTo>
                    <a:pt x="11245" y="25298"/>
                    <a:pt x="11393" y="25282"/>
                    <a:pt x="11531" y="25217"/>
                  </a:cubicBezTo>
                  <a:cubicBezTo>
                    <a:pt x="11728" y="25124"/>
                    <a:pt x="11864" y="24951"/>
                    <a:pt x="11924" y="24717"/>
                  </a:cubicBezTo>
                  <a:cubicBezTo>
                    <a:pt x="12007" y="24392"/>
                    <a:pt x="11928" y="23998"/>
                    <a:pt x="11721" y="23714"/>
                  </a:cubicBezTo>
                  <a:cubicBezTo>
                    <a:pt x="11511" y="23426"/>
                    <a:pt x="11219" y="23216"/>
                    <a:pt x="10938" y="23014"/>
                  </a:cubicBezTo>
                  <a:cubicBezTo>
                    <a:pt x="10788" y="22906"/>
                    <a:pt x="10631" y="22793"/>
                    <a:pt x="10491" y="22671"/>
                  </a:cubicBezTo>
                  <a:cubicBezTo>
                    <a:pt x="9584" y="21878"/>
                    <a:pt x="9274" y="20621"/>
                    <a:pt x="9106" y="19615"/>
                  </a:cubicBezTo>
                  <a:cubicBezTo>
                    <a:pt x="8487" y="15915"/>
                    <a:pt x="9292" y="12615"/>
                    <a:pt x="11316" y="10561"/>
                  </a:cubicBezTo>
                  <a:cubicBezTo>
                    <a:pt x="11619" y="10252"/>
                    <a:pt x="11956" y="9966"/>
                    <a:pt x="12282" y="9690"/>
                  </a:cubicBezTo>
                  <a:cubicBezTo>
                    <a:pt x="12575" y="9441"/>
                    <a:pt x="12878" y="9184"/>
                    <a:pt x="13158" y="8911"/>
                  </a:cubicBezTo>
                  <a:cubicBezTo>
                    <a:pt x="13886" y="8199"/>
                    <a:pt x="14302" y="7502"/>
                    <a:pt x="14428" y="6782"/>
                  </a:cubicBezTo>
                  <a:cubicBezTo>
                    <a:pt x="14565" y="6003"/>
                    <a:pt x="14283" y="4995"/>
                    <a:pt x="13483" y="4576"/>
                  </a:cubicBezTo>
                  <a:cubicBezTo>
                    <a:pt x="13138" y="4397"/>
                    <a:pt x="12751" y="4349"/>
                    <a:pt x="12378" y="4303"/>
                  </a:cubicBezTo>
                  <a:cubicBezTo>
                    <a:pt x="12093" y="4268"/>
                    <a:pt x="11797" y="4232"/>
                    <a:pt x="11528" y="4137"/>
                  </a:cubicBezTo>
                  <a:cubicBezTo>
                    <a:pt x="10887" y="3910"/>
                    <a:pt x="10380" y="3305"/>
                    <a:pt x="10268" y="2633"/>
                  </a:cubicBezTo>
                  <a:cubicBezTo>
                    <a:pt x="10226" y="2380"/>
                    <a:pt x="10234" y="2115"/>
                    <a:pt x="10243" y="1858"/>
                  </a:cubicBezTo>
                  <a:cubicBezTo>
                    <a:pt x="10249" y="1662"/>
                    <a:pt x="10256" y="1459"/>
                    <a:pt x="10241" y="1259"/>
                  </a:cubicBezTo>
                  <a:cubicBezTo>
                    <a:pt x="10195" y="671"/>
                    <a:pt x="9931" y="225"/>
                    <a:pt x="9531" y="65"/>
                  </a:cubicBezTo>
                  <a:cubicBezTo>
                    <a:pt x="9420" y="21"/>
                    <a:pt x="9307" y="1"/>
                    <a:pt x="9194" y="1"/>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3915075" y="1035525"/>
              <a:ext cx="241150" cy="537050"/>
            </a:xfrm>
            <a:custGeom>
              <a:avLst/>
              <a:gdLst/>
              <a:ahLst/>
              <a:cxnLst/>
              <a:rect l="l" t="t" r="r" b="b"/>
              <a:pathLst>
                <a:path w="9646" h="21482" extrusionOk="0">
                  <a:moveTo>
                    <a:pt x="6244" y="150"/>
                  </a:moveTo>
                  <a:cubicBezTo>
                    <a:pt x="6419" y="150"/>
                    <a:pt x="6585" y="218"/>
                    <a:pt x="6729" y="391"/>
                  </a:cubicBezTo>
                  <a:cubicBezTo>
                    <a:pt x="6905" y="602"/>
                    <a:pt x="6911" y="890"/>
                    <a:pt x="6917" y="1198"/>
                  </a:cubicBezTo>
                  <a:cubicBezTo>
                    <a:pt x="6923" y="1484"/>
                    <a:pt x="6930" y="1781"/>
                    <a:pt x="7081" y="2028"/>
                  </a:cubicBezTo>
                  <a:cubicBezTo>
                    <a:pt x="7313" y="2410"/>
                    <a:pt x="7761" y="2503"/>
                    <a:pt x="8194" y="2592"/>
                  </a:cubicBezTo>
                  <a:cubicBezTo>
                    <a:pt x="8560" y="2667"/>
                    <a:pt x="8938" y="2745"/>
                    <a:pt x="9174" y="2999"/>
                  </a:cubicBezTo>
                  <a:cubicBezTo>
                    <a:pt x="9486" y="3336"/>
                    <a:pt x="9433" y="3881"/>
                    <a:pt x="9252" y="4246"/>
                  </a:cubicBezTo>
                  <a:cubicBezTo>
                    <a:pt x="9074" y="4601"/>
                    <a:pt x="8782" y="4892"/>
                    <a:pt x="8498" y="5174"/>
                  </a:cubicBezTo>
                  <a:cubicBezTo>
                    <a:pt x="8452" y="5220"/>
                    <a:pt x="8406" y="5265"/>
                    <a:pt x="8360" y="5311"/>
                  </a:cubicBezTo>
                  <a:cubicBezTo>
                    <a:pt x="6652" y="7037"/>
                    <a:pt x="5517" y="9311"/>
                    <a:pt x="5164" y="11713"/>
                  </a:cubicBezTo>
                  <a:cubicBezTo>
                    <a:pt x="4812" y="14116"/>
                    <a:pt x="5248" y="16621"/>
                    <a:pt x="6392" y="18763"/>
                  </a:cubicBezTo>
                  <a:lnTo>
                    <a:pt x="6489" y="18942"/>
                  </a:lnTo>
                  <a:cubicBezTo>
                    <a:pt x="6666" y="19264"/>
                    <a:pt x="6848" y="19599"/>
                    <a:pt x="6930" y="19956"/>
                  </a:cubicBezTo>
                  <a:cubicBezTo>
                    <a:pt x="7014" y="20320"/>
                    <a:pt x="6989" y="20818"/>
                    <a:pt x="6669" y="21128"/>
                  </a:cubicBezTo>
                  <a:cubicBezTo>
                    <a:pt x="6535" y="21259"/>
                    <a:pt x="6339" y="21333"/>
                    <a:pt x="6140" y="21333"/>
                  </a:cubicBezTo>
                  <a:cubicBezTo>
                    <a:pt x="6108" y="21333"/>
                    <a:pt x="6077" y="21331"/>
                    <a:pt x="6045" y="21327"/>
                  </a:cubicBezTo>
                  <a:cubicBezTo>
                    <a:pt x="5859" y="21305"/>
                    <a:pt x="5710" y="21215"/>
                    <a:pt x="5625" y="21077"/>
                  </a:cubicBezTo>
                  <a:cubicBezTo>
                    <a:pt x="5571" y="20991"/>
                    <a:pt x="5540" y="20888"/>
                    <a:pt x="5507" y="20778"/>
                  </a:cubicBezTo>
                  <a:cubicBezTo>
                    <a:pt x="5454" y="20599"/>
                    <a:pt x="5398" y="20412"/>
                    <a:pt x="5233" y="20299"/>
                  </a:cubicBezTo>
                  <a:cubicBezTo>
                    <a:pt x="5132" y="20228"/>
                    <a:pt x="5021" y="20207"/>
                    <a:pt x="4907" y="20207"/>
                  </a:cubicBezTo>
                  <a:cubicBezTo>
                    <a:pt x="4809" y="20207"/>
                    <a:pt x="4708" y="20222"/>
                    <a:pt x="4609" y="20240"/>
                  </a:cubicBezTo>
                  <a:cubicBezTo>
                    <a:pt x="4517" y="20254"/>
                    <a:pt x="4424" y="20269"/>
                    <a:pt x="4337" y="20270"/>
                  </a:cubicBezTo>
                  <a:cubicBezTo>
                    <a:pt x="4119" y="20270"/>
                    <a:pt x="3915" y="20186"/>
                    <a:pt x="3745" y="20012"/>
                  </a:cubicBezTo>
                  <a:cubicBezTo>
                    <a:pt x="3455" y="19716"/>
                    <a:pt x="3273" y="19161"/>
                    <a:pt x="3290" y="18632"/>
                  </a:cubicBezTo>
                  <a:cubicBezTo>
                    <a:pt x="3295" y="18466"/>
                    <a:pt x="3310" y="18295"/>
                    <a:pt x="3322" y="18129"/>
                  </a:cubicBezTo>
                  <a:cubicBezTo>
                    <a:pt x="3373" y="17507"/>
                    <a:pt x="3424" y="16866"/>
                    <a:pt x="3082" y="16344"/>
                  </a:cubicBezTo>
                  <a:cubicBezTo>
                    <a:pt x="2887" y="16047"/>
                    <a:pt x="2592" y="15843"/>
                    <a:pt x="2306" y="15645"/>
                  </a:cubicBezTo>
                  <a:cubicBezTo>
                    <a:pt x="2015" y="15444"/>
                    <a:pt x="1740" y="15253"/>
                    <a:pt x="1562" y="14973"/>
                  </a:cubicBezTo>
                  <a:cubicBezTo>
                    <a:pt x="1274" y="14523"/>
                    <a:pt x="1273" y="13892"/>
                    <a:pt x="1558" y="13100"/>
                  </a:cubicBezTo>
                  <a:cubicBezTo>
                    <a:pt x="1609" y="12958"/>
                    <a:pt x="1665" y="12815"/>
                    <a:pt x="1722" y="12672"/>
                  </a:cubicBezTo>
                  <a:cubicBezTo>
                    <a:pt x="1914" y="12187"/>
                    <a:pt x="2112" y="11686"/>
                    <a:pt x="2115" y="11157"/>
                  </a:cubicBezTo>
                  <a:cubicBezTo>
                    <a:pt x="2122" y="10337"/>
                    <a:pt x="1674" y="9630"/>
                    <a:pt x="1242" y="8945"/>
                  </a:cubicBezTo>
                  <a:cubicBezTo>
                    <a:pt x="1000" y="8562"/>
                    <a:pt x="750" y="8166"/>
                    <a:pt x="581" y="7754"/>
                  </a:cubicBezTo>
                  <a:cubicBezTo>
                    <a:pt x="147" y="6698"/>
                    <a:pt x="229" y="5490"/>
                    <a:pt x="301" y="4425"/>
                  </a:cubicBezTo>
                  <a:cubicBezTo>
                    <a:pt x="444" y="2301"/>
                    <a:pt x="1375" y="1822"/>
                    <a:pt x="3279" y="1601"/>
                  </a:cubicBezTo>
                  <a:cubicBezTo>
                    <a:pt x="3939" y="1526"/>
                    <a:pt x="4318" y="1363"/>
                    <a:pt x="4901" y="907"/>
                  </a:cubicBezTo>
                  <a:cubicBezTo>
                    <a:pt x="4945" y="872"/>
                    <a:pt x="4993" y="832"/>
                    <a:pt x="5044" y="791"/>
                  </a:cubicBezTo>
                  <a:cubicBezTo>
                    <a:pt x="5380" y="519"/>
                    <a:pt x="5836" y="150"/>
                    <a:pt x="6244" y="150"/>
                  </a:cubicBezTo>
                  <a:close/>
                  <a:moveTo>
                    <a:pt x="6254" y="0"/>
                  </a:moveTo>
                  <a:cubicBezTo>
                    <a:pt x="5791" y="0"/>
                    <a:pt x="5293" y="403"/>
                    <a:pt x="4954" y="678"/>
                  </a:cubicBezTo>
                  <a:cubicBezTo>
                    <a:pt x="4904" y="719"/>
                    <a:pt x="4856" y="756"/>
                    <a:pt x="4812" y="791"/>
                  </a:cubicBezTo>
                  <a:cubicBezTo>
                    <a:pt x="4254" y="1229"/>
                    <a:pt x="3893" y="1384"/>
                    <a:pt x="3264" y="1457"/>
                  </a:cubicBezTo>
                  <a:cubicBezTo>
                    <a:pt x="1278" y="1687"/>
                    <a:pt x="307" y="2188"/>
                    <a:pt x="157" y="4417"/>
                  </a:cubicBezTo>
                  <a:cubicBezTo>
                    <a:pt x="83" y="5499"/>
                    <a:pt x="1" y="6725"/>
                    <a:pt x="447" y="7812"/>
                  </a:cubicBezTo>
                  <a:cubicBezTo>
                    <a:pt x="621" y="8237"/>
                    <a:pt x="875" y="8638"/>
                    <a:pt x="1120" y="9026"/>
                  </a:cubicBezTo>
                  <a:cubicBezTo>
                    <a:pt x="1561" y="9724"/>
                    <a:pt x="1977" y="10381"/>
                    <a:pt x="1972" y="11158"/>
                  </a:cubicBezTo>
                  <a:cubicBezTo>
                    <a:pt x="1967" y="11661"/>
                    <a:pt x="1776" y="12149"/>
                    <a:pt x="1588" y="12619"/>
                  </a:cubicBezTo>
                  <a:cubicBezTo>
                    <a:pt x="1530" y="12763"/>
                    <a:pt x="1473" y="12907"/>
                    <a:pt x="1422" y="13051"/>
                  </a:cubicBezTo>
                  <a:cubicBezTo>
                    <a:pt x="1120" y="13888"/>
                    <a:pt x="1127" y="14562"/>
                    <a:pt x="1440" y="15053"/>
                  </a:cubicBezTo>
                  <a:cubicBezTo>
                    <a:pt x="1634" y="15357"/>
                    <a:pt x="1933" y="15565"/>
                    <a:pt x="2224" y="15766"/>
                  </a:cubicBezTo>
                  <a:cubicBezTo>
                    <a:pt x="2510" y="15965"/>
                    <a:pt x="2781" y="16153"/>
                    <a:pt x="2960" y="16425"/>
                  </a:cubicBezTo>
                  <a:cubicBezTo>
                    <a:pt x="3277" y="16905"/>
                    <a:pt x="3226" y="17521"/>
                    <a:pt x="3179" y="18117"/>
                  </a:cubicBezTo>
                  <a:cubicBezTo>
                    <a:pt x="3164" y="18285"/>
                    <a:pt x="3150" y="18459"/>
                    <a:pt x="3145" y="18626"/>
                  </a:cubicBezTo>
                  <a:cubicBezTo>
                    <a:pt x="3125" y="19203"/>
                    <a:pt x="3320" y="19786"/>
                    <a:pt x="3641" y="20115"/>
                  </a:cubicBezTo>
                  <a:cubicBezTo>
                    <a:pt x="3840" y="20317"/>
                    <a:pt x="4071" y="20417"/>
                    <a:pt x="4340" y="20417"/>
                  </a:cubicBezTo>
                  <a:cubicBezTo>
                    <a:pt x="4437" y="20415"/>
                    <a:pt x="4537" y="20400"/>
                    <a:pt x="4631" y="20384"/>
                  </a:cubicBezTo>
                  <a:cubicBezTo>
                    <a:pt x="4726" y="20369"/>
                    <a:pt x="4817" y="20355"/>
                    <a:pt x="4903" y="20355"/>
                  </a:cubicBezTo>
                  <a:cubicBezTo>
                    <a:pt x="4994" y="20355"/>
                    <a:pt x="5077" y="20371"/>
                    <a:pt x="5149" y="20420"/>
                  </a:cubicBezTo>
                  <a:cubicBezTo>
                    <a:pt x="5271" y="20505"/>
                    <a:pt x="5318" y="20660"/>
                    <a:pt x="5367" y="20822"/>
                  </a:cubicBezTo>
                  <a:cubicBezTo>
                    <a:pt x="5400" y="20935"/>
                    <a:pt x="5436" y="21053"/>
                    <a:pt x="5500" y="21156"/>
                  </a:cubicBezTo>
                  <a:cubicBezTo>
                    <a:pt x="5608" y="21332"/>
                    <a:pt x="5796" y="21446"/>
                    <a:pt x="6027" y="21476"/>
                  </a:cubicBezTo>
                  <a:cubicBezTo>
                    <a:pt x="6065" y="21480"/>
                    <a:pt x="6104" y="21482"/>
                    <a:pt x="6141" y="21482"/>
                  </a:cubicBezTo>
                  <a:cubicBezTo>
                    <a:pt x="6377" y="21482"/>
                    <a:pt x="6611" y="21393"/>
                    <a:pt x="6774" y="21238"/>
                  </a:cubicBezTo>
                  <a:cubicBezTo>
                    <a:pt x="7138" y="20886"/>
                    <a:pt x="7169" y="20328"/>
                    <a:pt x="7076" y="19926"/>
                  </a:cubicBezTo>
                  <a:cubicBezTo>
                    <a:pt x="6988" y="19550"/>
                    <a:pt x="6801" y="19206"/>
                    <a:pt x="6621" y="18874"/>
                  </a:cubicBezTo>
                  <a:cubicBezTo>
                    <a:pt x="6589" y="18815"/>
                    <a:pt x="6556" y="18757"/>
                    <a:pt x="6525" y="18697"/>
                  </a:cubicBezTo>
                  <a:cubicBezTo>
                    <a:pt x="5397" y="16582"/>
                    <a:pt x="4966" y="14110"/>
                    <a:pt x="5312" y="11738"/>
                  </a:cubicBezTo>
                  <a:cubicBezTo>
                    <a:pt x="5661" y="9366"/>
                    <a:pt x="6781" y="7121"/>
                    <a:pt x="8469" y="5419"/>
                  </a:cubicBezTo>
                  <a:lnTo>
                    <a:pt x="8606" y="5282"/>
                  </a:lnTo>
                  <a:cubicBezTo>
                    <a:pt x="8898" y="4991"/>
                    <a:pt x="9200" y="4691"/>
                    <a:pt x="9387" y="4315"/>
                  </a:cubicBezTo>
                  <a:cubicBezTo>
                    <a:pt x="9596" y="3892"/>
                    <a:pt x="9646" y="3291"/>
                    <a:pt x="9285" y="2901"/>
                  </a:cubicBezTo>
                  <a:cubicBezTo>
                    <a:pt x="9018" y="2612"/>
                    <a:pt x="8616" y="2529"/>
                    <a:pt x="8226" y="2448"/>
                  </a:cubicBezTo>
                  <a:cubicBezTo>
                    <a:pt x="7806" y="2362"/>
                    <a:pt x="7409" y="2281"/>
                    <a:pt x="7209" y="1953"/>
                  </a:cubicBezTo>
                  <a:cubicBezTo>
                    <a:pt x="7079" y="1739"/>
                    <a:pt x="7072" y="1476"/>
                    <a:pt x="7066" y="1197"/>
                  </a:cubicBezTo>
                  <a:cubicBezTo>
                    <a:pt x="7060" y="878"/>
                    <a:pt x="7054" y="549"/>
                    <a:pt x="6845" y="297"/>
                  </a:cubicBezTo>
                  <a:cubicBezTo>
                    <a:pt x="6667" y="83"/>
                    <a:pt x="6464" y="0"/>
                    <a:pt x="6254"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3589425" y="1312850"/>
              <a:ext cx="261875" cy="213300"/>
            </a:xfrm>
            <a:custGeom>
              <a:avLst/>
              <a:gdLst/>
              <a:ahLst/>
              <a:cxnLst/>
              <a:rect l="l" t="t" r="r" b="b"/>
              <a:pathLst>
                <a:path w="10475" h="8532" extrusionOk="0">
                  <a:moveTo>
                    <a:pt x="9360" y="149"/>
                  </a:moveTo>
                  <a:cubicBezTo>
                    <a:pt x="9610" y="149"/>
                    <a:pt x="9834" y="385"/>
                    <a:pt x="9896" y="630"/>
                  </a:cubicBezTo>
                  <a:cubicBezTo>
                    <a:pt x="9969" y="918"/>
                    <a:pt x="9887" y="1227"/>
                    <a:pt x="9789" y="1517"/>
                  </a:cubicBezTo>
                  <a:cubicBezTo>
                    <a:pt x="9725" y="1711"/>
                    <a:pt x="9653" y="1905"/>
                    <a:pt x="9579" y="2103"/>
                  </a:cubicBezTo>
                  <a:cubicBezTo>
                    <a:pt x="9210" y="3099"/>
                    <a:pt x="8830" y="4128"/>
                    <a:pt x="9274" y="5068"/>
                  </a:cubicBezTo>
                  <a:cubicBezTo>
                    <a:pt x="9393" y="5317"/>
                    <a:pt x="9566" y="5541"/>
                    <a:pt x="9733" y="5757"/>
                  </a:cubicBezTo>
                  <a:cubicBezTo>
                    <a:pt x="9989" y="6091"/>
                    <a:pt x="10231" y="6404"/>
                    <a:pt x="10282" y="6793"/>
                  </a:cubicBezTo>
                  <a:cubicBezTo>
                    <a:pt x="10322" y="7093"/>
                    <a:pt x="10233" y="7393"/>
                    <a:pt x="10026" y="7663"/>
                  </a:cubicBezTo>
                  <a:cubicBezTo>
                    <a:pt x="9742" y="8031"/>
                    <a:pt x="9266" y="8300"/>
                    <a:pt x="8784" y="8362"/>
                  </a:cubicBezTo>
                  <a:cubicBezTo>
                    <a:pt x="8670" y="8377"/>
                    <a:pt x="8554" y="8383"/>
                    <a:pt x="8439" y="8383"/>
                  </a:cubicBezTo>
                  <a:cubicBezTo>
                    <a:pt x="7855" y="8383"/>
                    <a:pt x="7269" y="8209"/>
                    <a:pt x="6700" y="8040"/>
                  </a:cubicBezTo>
                  <a:cubicBezTo>
                    <a:pt x="6582" y="8004"/>
                    <a:pt x="6463" y="7968"/>
                    <a:pt x="6344" y="7934"/>
                  </a:cubicBezTo>
                  <a:cubicBezTo>
                    <a:pt x="5078" y="7575"/>
                    <a:pt x="3739" y="7391"/>
                    <a:pt x="2408" y="7391"/>
                  </a:cubicBezTo>
                  <a:cubicBezTo>
                    <a:pt x="1949" y="7391"/>
                    <a:pt x="1490" y="7412"/>
                    <a:pt x="1036" y="7456"/>
                  </a:cubicBezTo>
                  <a:cubicBezTo>
                    <a:pt x="948" y="7464"/>
                    <a:pt x="859" y="7473"/>
                    <a:pt x="772" y="7473"/>
                  </a:cubicBezTo>
                  <a:cubicBezTo>
                    <a:pt x="663" y="7473"/>
                    <a:pt x="558" y="7459"/>
                    <a:pt x="463" y="7414"/>
                  </a:cubicBezTo>
                  <a:cubicBezTo>
                    <a:pt x="321" y="7346"/>
                    <a:pt x="225" y="7210"/>
                    <a:pt x="195" y="7030"/>
                  </a:cubicBezTo>
                  <a:cubicBezTo>
                    <a:pt x="154" y="6770"/>
                    <a:pt x="250" y="6476"/>
                    <a:pt x="434" y="6297"/>
                  </a:cubicBezTo>
                  <a:cubicBezTo>
                    <a:pt x="742" y="5999"/>
                    <a:pt x="1193" y="5903"/>
                    <a:pt x="1627" y="5812"/>
                  </a:cubicBezTo>
                  <a:lnTo>
                    <a:pt x="1734" y="5788"/>
                  </a:lnTo>
                  <a:cubicBezTo>
                    <a:pt x="3197" y="5475"/>
                    <a:pt x="4626" y="4855"/>
                    <a:pt x="5868" y="3996"/>
                  </a:cubicBezTo>
                  <a:cubicBezTo>
                    <a:pt x="7032" y="3189"/>
                    <a:pt x="7732" y="2145"/>
                    <a:pt x="8474" y="1040"/>
                  </a:cubicBezTo>
                  <a:cubicBezTo>
                    <a:pt x="8566" y="903"/>
                    <a:pt x="8658" y="765"/>
                    <a:pt x="8752" y="625"/>
                  </a:cubicBezTo>
                  <a:cubicBezTo>
                    <a:pt x="8901" y="408"/>
                    <a:pt x="9066" y="190"/>
                    <a:pt x="9297" y="154"/>
                  </a:cubicBezTo>
                  <a:cubicBezTo>
                    <a:pt x="9318" y="151"/>
                    <a:pt x="9339" y="149"/>
                    <a:pt x="9360" y="149"/>
                  </a:cubicBezTo>
                  <a:close/>
                  <a:moveTo>
                    <a:pt x="9362" y="0"/>
                  </a:moveTo>
                  <a:cubicBezTo>
                    <a:pt x="9333" y="0"/>
                    <a:pt x="9304" y="3"/>
                    <a:pt x="9274" y="7"/>
                  </a:cubicBezTo>
                  <a:cubicBezTo>
                    <a:pt x="8984" y="52"/>
                    <a:pt x="8791" y="308"/>
                    <a:pt x="8631" y="542"/>
                  </a:cubicBezTo>
                  <a:cubicBezTo>
                    <a:pt x="8536" y="683"/>
                    <a:pt x="8443" y="820"/>
                    <a:pt x="8351" y="958"/>
                  </a:cubicBezTo>
                  <a:cubicBezTo>
                    <a:pt x="7586" y="2099"/>
                    <a:pt x="6926" y="3084"/>
                    <a:pt x="5783" y="3874"/>
                  </a:cubicBezTo>
                  <a:cubicBezTo>
                    <a:pt x="4558" y="4724"/>
                    <a:pt x="3148" y="5334"/>
                    <a:pt x="1703" y="5646"/>
                  </a:cubicBezTo>
                  <a:lnTo>
                    <a:pt x="1597" y="5669"/>
                  </a:lnTo>
                  <a:cubicBezTo>
                    <a:pt x="1140" y="5765"/>
                    <a:pt x="670" y="5864"/>
                    <a:pt x="332" y="6191"/>
                  </a:cubicBezTo>
                  <a:cubicBezTo>
                    <a:pt x="113" y="6402"/>
                    <a:pt x="1" y="6750"/>
                    <a:pt x="50" y="7054"/>
                  </a:cubicBezTo>
                  <a:cubicBezTo>
                    <a:pt x="89" y="7283"/>
                    <a:pt x="211" y="7459"/>
                    <a:pt x="400" y="7550"/>
                  </a:cubicBezTo>
                  <a:cubicBezTo>
                    <a:pt x="517" y="7605"/>
                    <a:pt x="643" y="7622"/>
                    <a:pt x="770" y="7622"/>
                  </a:cubicBezTo>
                  <a:cubicBezTo>
                    <a:pt x="867" y="7622"/>
                    <a:pt x="964" y="7612"/>
                    <a:pt x="1059" y="7603"/>
                  </a:cubicBezTo>
                  <a:cubicBezTo>
                    <a:pt x="1505" y="7560"/>
                    <a:pt x="1956" y="7538"/>
                    <a:pt x="2409" y="7538"/>
                  </a:cubicBezTo>
                  <a:cubicBezTo>
                    <a:pt x="3724" y="7538"/>
                    <a:pt x="5050" y="7721"/>
                    <a:pt x="6305" y="8078"/>
                  </a:cubicBezTo>
                  <a:cubicBezTo>
                    <a:pt x="6422" y="8112"/>
                    <a:pt x="6540" y="8148"/>
                    <a:pt x="6659" y="8182"/>
                  </a:cubicBezTo>
                  <a:cubicBezTo>
                    <a:pt x="7238" y="8354"/>
                    <a:pt x="7835" y="8532"/>
                    <a:pt x="8439" y="8532"/>
                  </a:cubicBezTo>
                  <a:cubicBezTo>
                    <a:pt x="8560" y="8532"/>
                    <a:pt x="8681" y="8525"/>
                    <a:pt x="8804" y="8509"/>
                  </a:cubicBezTo>
                  <a:cubicBezTo>
                    <a:pt x="9324" y="8442"/>
                    <a:pt x="9836" y="8151"/>
                    <a:pt x="10142" y="7753"/>
                  </a:cubicBezTo>
                  <a:cubicBezTo>
                    <a:pt x="10374" y="7452"/>
                    <a:pt x="10474" y="7113"/>
                    <a:pt x="10429" y="6774"/>
                  </a:cubicBezTo>
                  <a:cubicBezTo>
                    <a:pt x="10372" y="6346"/>
                    <a:pt x="10106" y="6000"/>
                    <a:pt x="9850" y="5668"/>
                  </a:cubicBezTo>
                  <a:cubicBezTo>
                    <a:pt x="9687" y="5457"/>
                    <a:pt x="9520" y="5239"/>
                    <a:pt x="9409" y="5004"/>
                  </a:cubicBezTo>
                  <a:cubicBezTo>
                    <a:pt x="8990" y="4121"/>
                    <a:pt x="9360" y="3120"/>
                    <a:pt x="9718" y="2153"/>
                  </a:cubicBezTo>
                  <a:cubicBezTo>
                    <a:pt x="9791" y="1954"/>
                    <a:pt x="9864" y="1757"/>
                    <a:pt x="9930" y="1563"/>
                  </a:cubicBezTo>
                  <a:cubicBezTo>
                    <a:pt x="10036" y="1252"/>
                    <a:pt x="10121" y="917"/>
                    <a:pt x="10039" y="592"/>
                  </a:cubicBezTo>
                  <a:cubicBezTo>
                    <a:pt x="9963" y="293"/>
                    <a:pt x="9690" y="0"/>
                    <a:pt x="9362"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3401800" y="1458050"/>
              <a:ext cx="161100" cy="61825"/>
            </a:xfrm>
            <a:custGeom>
              <a:avLst/>
              <a:gdLst/>
              <a:ahLst/>
              <a:cxnLst/>
              <a:rect l="l" t="t" r="r" b="b"/>
              <a:pathLst>
                <a:path w="6444" h="2473" extrusionOk="0">
                  <a:moveTo>
                    <a:pt x="5091" y="147"/>
                  </a:moveTo>
                  <a:cubicBezTo>
                    <a:pt x="5482" y="147"/>
                    <a:pt x="5834" y="223"/>
                    <a:pt x="6025" y="460"/>
                  </a:cubicBezTo>
                  <a:cubicBezTo>
                    <a:pt x="6278" y="775"/>
                    <a:pt x="6258" y="1288"/>
                    <a:pt x="5979" y="1579"/>
                  </a:cubicBezTo>
                  <a:cubicBezTo>
                    <a:pt x="5698" y="1873"/>
                    <a:pt x="5259" y="1933"/>
                    <a:pt x="4795" y="1975"/>
                  </a:cubicBezTo>
                  <a:lnTo>
                    <a:pt x="911" y="2319"/>
                  </a:lnTo>
                  <a:cubicBezTo>
                    <a:pt x="885" y="2322"/>
                    <a:pt x="835" y="2325"/>
                    <a:pt x="772" y="2325"/>
                  </a:cubicBezTo>
                  <a:cubicBezTo>
                    <a:pt x="567" y="2325"/>
                    <a:pt x="231" y="2287"/>
                    <a:pt x="187" y="2044"/>
                  </a:cubicBezTo>
                  <a:cubicBezTo>
                    <a:pt x="158" y="1883"/>
                    <a:pt x="279" y="1714"/>
                    <a:pt x="547" y="1543"/>
                  </a:cubicBezTo>
                  <a:cubicBezTo>
                    <a:pt x="1447" y="969"/>
                    <a:pt x="2488" y="561"/>
                    <a:pt x="3551" y="365"/>
                  </a:cubicBezTo>
                  <a:cubicBezTo>
                    <a:pt x="3621" y="352"/>
                    <a:pt x="3700" y="336"/>
                    <a:pt x="3784" y="320"/>
                  </a:cubicBezTo>
                  <a:cubicBezTo>
                    <a:pt x="4150" y="246"/>
                    <a:pt x="4646" y="147"/>
                    <a:pt x="5091" y="147"/>
                  </a:cubicBezTo>
                  <a:close/>
                  <a:moveTo>
                    <a:pt x="5088" y="0"/>
                  </a:moveTo>
                  <a:cubicBezTo>
                    <a:pt x="4627" y="0"/>
                    <a:pt x="4127" y="100"/>
                    <a:pt x="3757" y="174"/>
                  </a:cubicBezTo>
                  <a:cubicBezTo>
                    <a:pt x="3671" y="191"/>
                    <a:pt x="3594" y="206"/>
                    <a:pt x="3524" y="220"/>
                  </a:cubicBezTo>
                  <a:cubicBezTo>
                    <a:pt x="2441" y="419"/>
                    <a:pt x="1384" y="834"/>
                    <a:pt x="466" y="1419"/>
                  </a:cubicBezTo>
                  <a:cubicBezTo>
                    <a:pt x="144" y="1625"/>
                    <a:pt x="1" y="1845"/>
                    <a:pt x="42" y="2070"/>
                  </a:cubicBezTo>
                  <a:cubicBezTo>
                    <a:pt x="90" y="2327"/>
                    <a:pt x="352" y="2472"/>
                    <a:pt x="756" y="2472"/>
                  </a:cubicBezTo>
                  <a:cubicBezTo>
                    <a:pt x="810" y="2472"/>
                    <a:pt x="867" y="2470"/>
                    <a:pt x="925" y="2465"/>
                  </a:cubicBezTo>
                  <a:lnTo>
                    <a:pt x="4810" y="2120"/>
                  </a:lnTo>
                  <a:cubicBezTo>
                    <a:pt x="5303" y="2077"/>
                    <a:pt x="5773" y="2010"/>
                    <a:pt x="6087" y="1680"/>
                  </a:cubicBezTo>
                  <a:cubicBezTo>
                    <a:pt x="6418" y="1331"/>
                    <a:pt x="6443" y="743"/>
                    <a:pt x="6141" y="367"/>
                  </a:cubicBezTo>
                  <a:cubicBezTo>
                    <a:pt x="5916" y="88"/>
                    <a:pt x="5519" y="0"/>
                    <a:pt x="5088"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rot="2322756">
            <a:off x="7507903" y="-1374569"/>
            <a:ext cx="2591739" cy="2743260"/>
            <a:chOff x="4373775" y="321250"/>
            <a:chExt cx="1456475" cy="1541625"/>
          </a:xfrm>
        </p:grpSpPr>
        <p:sp>
          <p:nvSpPr>
            <p:cNvPr id="290" name="Google Shape;290;p6"/>
            <p:cNvSpPr/>
            <p:nvPr/>
          </p:nvSpPr>
          <p:spPr>
            <a:xfrm>
              <a:off x="4373775" y="321250"/>
              <a:ext cx="1456475" cy="1541625"/>
            </a:xfrm>
            <a:custGeom>
              <a:avLst/>
              <a:gdLst/>
              <a:ahLst/>
              <a:cxnLst/>
              <a:rect l="l" t="t" r="r" b="b"/>
              <a:pathLst>
                <a:path w="58259" h="61665" extrusionOk="0">
                  <a:moveTo>
                    <a:pt x="38993" y="0"/>
                  </a:moveTo>
                  <a:cubicBezTo>
                    <a:pt x="38990" y="0"/>
                    <a:pt x="38987" y="0"/>
                    <a:pt x="38985" y="0"/>
                  </a:cubicBezTo>
                  <a:cubicBezTo>
                    <a:pt x="38784" y="1"/>
                    <a:pt x="38582" y="12"/>
                    <a:pt x="38385" y="28"/>
                  </a:cubicBezTo>
                  <a:cubicBezTo>
                    <a:pt x="38304" y="35"/>
                    <a:pt x="38245" y="107"/>
                    <a:pt x="38251" y="188"/>
                  </a:cubicBezTo>
                  <a:cubicBezTo>
                    <a:pt x="38257" y="266"/>
                    <a:pt x="38322" y="323"/>
                    <a:pt x="38397" y="323"/>
                  </a:cubicBezTo>
                  <a:lnTo>
                    <a:pt x="38411" y="323"/>
                  </a:lnTo>
                  <a:cubicBezTo>
                    <a:pt x="38601" y="307"/>
                    <a:pt x="38795" y="298"/>
                    <a:pt x="38989" y="295"/>
                  </a:cubicBezTo>
                  <a:cubicBezTo>
                    <a:pt x="39070" y="294"/>
                    <a:pt x="39135" y="227"/>
                    <a:pt x="39134" y="146"/>
                  </a:cubicBezTo>
                  <a:cubicBezTo>
                    <a:pt x="39133" y="67"/>
                    <a:pt x="39068" y="0"/>
                    <a:pt x="38993" y="0"/>
                  </a:cubicBezTo>
                  <a:close/>
                  <a:moveTo>
                    <a:pt x="39874" y="37"/>
                  </a:moveTo>
                  <a:cubicBezTo>
                    <a:pt x="39797" y="37"/>
                    <a:pt x="39732" y="93"/>
                    <a:pt x="39725" y="171"/>
                  </a:cubicBezTo>
                  <a:cubicBezTo>
                    <a:pt x="39717" y="251"/>
                    <a:pt x="39777" y="323"/>
                    <a:pt x="39857" y="332"/>
                  </a:cubicBezTo>
                  <a:cubicBezTo>
                    <a:pt x="40048" y="351"/>
                    <a:pt x="40242" y="375"/>
                    <a:pt x="40432" y="408"/>
                  </a:cubicBezTo>
                  <a:cubicBezTo>
                    <a:pt x="40439" y="409"/>
                    <a:pt x="40449" y="410"/>
                    <a:pt x="40456" y="410"/>
                  </a:cubicBezTo>
                  <a:cubicBezTo>
                    <a:pt x="40527" y="410"/>
                    <a:pt x="40589" y="358"/>
                    <a:pt x="40603" y="286"/>
                  </a:cubicBezTo>
                  <a:cubicBezTo>
                    <a:pt x="40616" y="205"/>
                    <a:pt x="40562" y="129"/>
                    <a:pt x="40482" y="116"/>
                  </a:cubicBezTo>
                  <a:cubicBezTo>
                    <a:pt x="40285" y="83"/>
                    <a:pt x="40084" y="57"/>
                    <a:pt x="39886" y="37"/>
                  </a:cubicBezTo>
                  <a:cubicBezTo>
                    <a:pt x="39882" y="37"/>
                    <a:pt x="39878" y="37"/>
                    <a:pt x="39874" y="37"/>
                  </a:cubicBezTo>
                  <a:close/>
                  <a:moveTo>
                    <a:pt x="37525" y="157"/>
                  </a:moveTo>
                  <a:cubicBezTo>
                    <a:pt x="37514" y="157"/>
                    <a:pt x="37504" y="158"/>
                    <a:pt x="37494" y="160"/>
                  </a:cubicBezTo>
                  <a:cubicBezTo>
                    <a:pt x="37453" y="168"/>
                    <a:pt x="37414" y="177"/>
                    <a:pt x="37374" y="186"/>
                  </a:cubicBezTo>
                  <a:cubicBezTo>
                    <a:pt x="37220" y="220"/>
                    <a:pt x="37063" y="269"/>
                    <a:pt x="36906" y="327"/>
                  </a:cubicBezTo>
                  <a:cubicBezTo>
                    <a:pt x="36828" y="356"/>
                    <a:pt x="36791" y="441"/>
                    <a:pt x="36819" y="517"/>
                  </a:cubicBezTo>
                  <a:cubicBezTo>
                    <a:pt x="36842" y="576"/>
                    <a:pt x="36898" y="612"/>
                    <a:pt x="36957" y="612"/>
                  </a:cubicBezTo>
                  <a:cubicBezTo>
                    <a:pt x="36974" y="612"/>
                    <a:pt x="36992" y="609"/>
                    <a:pt x="37009" y="604"/>
                  </a:cubicBezTo>
                  <a:cubicBezTo>
                    <a:pt x="37153" y="549"/>
                    <a:pt x="37298" y="506"/>
                    <a:pt x="37438" y="473"/>
                  </a:cubicBezTo>
                  <a:cubicBezTo>
                    <a:pt x="37475" y="466"/>
                    <a:pt x="37514" y="456"/>
                    <a:pt x="37552" y="449"/>
                  </a:cubicBezTo>
                  <a:cubicBezTo>
                    <a:pt x="37633" y="432"/>
                    <a:pt x="37685" y="354"/>
                    <a:pt x="37668" y="275"/>
                  </a:cubicBezTo>
                  <a:cubicBezTo>
                    <a:pt x="37653" y="205"/>
                    <a:pt x="37592" y="157"/>
                    <a:pt x="37525" y="157"/>
                  </a:cubicBezTo>
                  <a:close/>
                  <a:moveTo>
                    <a:pt x="41318" y="309"/>
                  </a:moveTo>
                  <a:cubicBezTo>
                    <a:pt x="41254" y="309"/>
                    <a:pt x="41195" y="351"/>
                    <a:pt x="41177" y="416"/>
                  </a:cubicBezTo>
                  <a:cubicBezTo>
                    <a:pt x="41155" y="496"/>
                    <a:pt x="41201" y="576"/>
                    <a:pt x="41279" y="599"/>
                  </a:cubicBezTo>
                  <a:cubicBezTo>
                    <a:pt x="41466" y="650"/>
                    <a:pt x="41651" y="710"/>
                    <a:pt x="41830" y="776"/>
                  </a:cubicBezTo>
                  <a:cubicBezTo>
                    <a:pt x="41847" y="782"/>
                    <a:pt x="41863" y="786"/>
                    <a:pt x="41880" y="786"/>
                  </a:cubicBezTo>
                  <a:cubicBezTo>
                    <a:pt x="41941" y="786"/>
                    <a:pt x="41996" y="748"/>
                    <a:pt x="42018" y="690"/>
                  </a:cubicBezTo>
                  <a:cubicBezTo>
                    <a:pt x="42047" y="612"/>
                    <a:pt x="42007" y="529"/>
                    <a:pt x="41930" y="500"/>
                  </a:cubicBezTo>
                  <a:cubicBezTo>
                    <a:pt x="41744" y="432"/>
                    <a:pt x="41553" y="369"/>
                    <a:pt x="41359" y="315"/>
                  </a:cubicBezTo>
                  <a:cubicBezTo>
                    <a:pt x="41345" y="311"/>
                    <a:pt x="41331" y="309"/>
                    <a:pt x="41318" y="309"/>
                  </a:cubicBezTo>
                  <a:close/>
                  <a:moveTo>
                    <a:pt x="36169" y="716"/>
                  </a:moveTo>
                  <a:cubicBezTo>
                    <a:pt x="36142" y="716"/>
                    <a:pt x="36115" y="723"/>
                    <a:pt x="36090" y="739"/>
                  </a:cubicBezTo>
                  <a:cubicBezTo>
                    <a:pt x="35924" y="843"/>
                    <a:pt x="35758" y="962"/>
                    <a:pt x="35596" y="1090"/>
                  </a:cubicBezTo>
                  <a:cubicBezTo>
                    <a:pt x="35532" y="1141"/>
                    <a:pt x="35522" y="1234"/>
                    <a:pt x="35573" y="1297"/>
                  </a:cubicBezTo>
                  <a:cubicBezTo>
                    <a:pt x="35601" y="1333"/>
                    <a:pt x="35645" y="1353"/>
                    <a:pt x="35688" y="1353"/>
                  </a:cubicBezTo>
                  <a:cubicBezTo>
                    <a:pt x="35720" y="1353"/>
                    <a:pt x="35753" y="1343"/>
                    <a:pt x="35780" y="1322"/>
                  </a:cubicBezTo>
                  <a:cubicBezTo>
                    <a:pt x="35935" y="1200"/>
                    <a:pt x="36091" y="1089"/>
                    <a:pt x="36247" y="989"/>
                  </a:cubicBezTo>
                  <a:cubicBezTo>
                    <a:pt x="36317" y="945"/>
                    <a:pt x="36338" y="854"/>
                    <a:pt x="36294" y="786"/>
                  </a:cubicBezTo>
                  <a:cubicBezTo>
                    <a:pt x="36266" y="740"/>
                    <a:pt x="36218" y="716"/>
                    <a:pt x="36169" y="716"/>
                  </a:cubicBezTo>
                  <a:close/>
                  <a:moveTo>
                    <a:pt x="42688" y="845"/>
                  </a:moveTo>
                  <a:cubicBezTo>
                    <a:pt x="42635" y="845"/>
                    <a:pt x="42583" y="874"/>
                    <a:pt x="42556" y="925"/>
                  </a:cubicBezTo>
                  <a:cubicBezTo>
                    <a:pt x="42519" y="997"/>
                    <a:pt x="42548" y="1086"/>
                    <a:pt x="42620" y="1123"/>
                  </a:cubicBezTo>
                  <a:cubicBezTo>
                    <a:pt x="42793" y="1213"/>
                    <a:pt x="42961" y="1309"/>
                    <a:pt x="43119" y="1411"/>
                  </a:cubicBezTo>
                  <a:cubicBezTo>
                    <a:pt x="43145" y="1426"/>
                    <a:pt x="43172" y="1434"/>
                    <a:pt x="43199" y="1434"/>
                  </a:cubicBezTo>
                  <a:cubicBezTo>
                    <a:pt x="43249" y="1434"/>
                    <a:pt x="43296" y="1411"/>
                    <a:pt x="43323" y="1365"/>
                  </a:cubicBezTo>
                  <a:cubicBezTo>
                    <a:pt x="43366" y="1297"/>
                    <a:pt x="43346" y="1205"/>
                    <a:pt x="43278" y="1162"/>
                  </a:cubicBezTo>
                  <a:cubicBezTo>
                    <a:pt x="43112" y="1056"/>
                    <a:pt x="42936" y="955"/>
                    <a:pt x="42756" y="862"/>
                  </a:cubicBezTo>
                  <a:cubicBezTo>
                    <a:pt x="42734" y="850"/>
                    <a:pt x="42711" y="845"/>
                    <a:pt x="42688" y="845"/>
                  </a:cubicBezTo>
                  <a:close/>
                  <a:moveTo>
                    <a:pt x="43906" y="1670"/>
                  </a:moveTo>
                  <a:cubicBezTo>
                    <a:pt x="43865" y="1670"/>
                    <a:pt x="43825" y="1687"/>
                    <a:pt x="43796" y="1720"/>
                  </a:cubicBezTo>
                  <a:cubicBezTo>
                    <a:pt x="43741" y="1781"/>
                    <a:pt x="43747" y="1874"/>
                    <a:pt x="43808" y="1928"/>
                  </a:cubicBezTo>
                  <a:cubicBezTo>
                    <a:pt x="43952" y="2055"/>
                    <a:pt x="44091" y="2190"/>
                    <a:pt x="44217" y="2329"/>
                  </a:cubicBezTo>
                  <a:cubicBezTo>
                    <a:pt x="44246" y="2361"/>
                    <a:pt x="44287" y="2379"/>
                    <a:pt x="44327" y="2379"/>
                  </a:cubicBezTo>
                  <a:cubicBezTo>
                    <a:pt x="44361" y="2379"/>
                    <a:pt x="44397" y="2365"/>
                    <a:pt x="44425" y="2340"/>
                  </a:cubicBezTo>
                  <a:cubicBezTo>
                    <a:pt x="44485" y="2285"/>
                    <a:pt x="44489" y="2192"/>
                    <a:pt x="44435" y="2132"/>
                  </a:cubicBezTo>
                  <a:cubicBezTo>
                    <a:pt x="44301" y="1984"/>
                    <a:pt x="44155" y="1841"/>
                    <a:pt x="44003" y="1707"/>
                  </a:cubicBezTo>
                  <a:cubicBezTo>
                    <a:pt x="43975" y="1682"/>
                    <a:pt x="43941" y="1670"/>
                    <a:pt x="43906" y="1670"/>
                  </a:cubicBezTo>
                  <a:close/>
                  <a:moveTo>
                    <a:pt x="35035" y="1654"/>
                  </a:moveTo>
                  <a:cubicBezTo>
                    <a:pt x="34996" y="1654"/>
                    <a:pt x="34958" y="1669"/>
                    <a:pt x="34929" y="1700"/>
                  </a:cubicBezTo>
                  <a:cubicBezTo>
                    <a:pt x="34791" y="1844"/>
                    <a:pt x="34657" y="1997"/>
                    <a:pt x="34531" y="2153"/>
                  </a:cubicBezTo>
                  <a:cubicBezTo>
                    <a:pt x="34480" y="2216"/>
                    <a:pt x="34490" y="2308"/>
                    <a:pt x="34553" y="2360"/>
                  </a:cubicBezTo>
                  <a:cubicBezTo>
                    <a:pt x="34580" y="2382"/>
                    <a:pt x="34614" y="2392"/>
                    <a:pt x="34646" y="2392"/>
                  </a:cubicBezTo>
                  <a:cubicBezTo>
                    <a:pt x="34688" y="2392"/>
                    <a:pt x="34732" y="2373"/>
                    <a:pt x="34761" y="2337"/>
                  </a:cubicBezTo>
                  <a:cubicBezTo>
                    <a:pt x="34882" y="2188"/>
                    <a:pt x="35011" y="2041"/>
                    <a:pt x="35142" y="1904"/>
                  </a:cubicBezTo>
                  <a:cubicBezTo>
                    <a:pt x="35198" y="1844"/>
                    <a:pt x="35197" y="1751"/>
                    <a:pt x="35137" y="1695"/>
                  </a:cubicBezTo>
                  <a:cubicBezTo>
                    <a:pt x="35108" y="1667"/>
                    <a:pt x="35072" y="1654"/>
                    <a:pt x="35035" y="1654"/>
                  </a:cubicBezTo>
                  <a:close/>
                  <a:moveTo>
                    <a:pt x="44859" y="2788"/>
                  </a:moveTo>
                  <a:cubicBezTo>
                    <a:pt x="44833" y="2788"/>
                    <a:pt x="44806" y="2795"/>
                    <a:pt x="44782" y="2810"/>
                  </a:cubicBezTo>
                  <a:cubicBezTo>
                    <a:pt x="44712" y="2853"/>
                    <a:pt x="44691" y="2943"/>
                    <a:pt x="44735" y="3013"/>
                  </a:cubicBezTo>
                  <a:cubicBezTo>
                    <a:pt x="44835" y="3174"/>
                    <a:pt x="44925" y="3344"/>
                    <a:pt x="45004" y="3516"/>
                  </a:cubicBezTo>
                  <a:cubicBezTo>
                    <a:pt x="45029" y="3570"/>
                    <a:pt x="45082" y="3602"/>
                    <a:pt x="45138" y="3602"/>
                  </a:cubicBezTo>
                  <a:cubicBezTo>
                    <a:pt x="45158" y="3602"/>
                    <a:pt x="45179" y="3598"/>
                    <a:pt x="45200" y="3589"/>
                  </a:cubicBezTo>
                  <a:cubicBezTo>
                    <a:pt x="45273" y="3555"/>
                    <a:pt x="45305" y="3467"/>
                    <a:pt x="45272" y="3393"/>
                  </a:cubicBezTo>
                  <a:cubicBezTo>
                    <a:pt x="45188" y="3210"/>
                    <a:pt x="45091" y="3031"/>
                    <a:pt x="44984" y="2858"/>
                  </a:cubicBezTo>
                  <a:cubicBezTo>
                    <a:pt x="44957" y="2813"/>
                    <a:pt x="44909" y="2788"/>
                    <a:pt x="44859" y="2788"/>
                  </a:cubicBezTo>
                  <a:close/>
                  <a:moveTo>
                    <a:pt x="34133" y="2818"/>
                  </a:moveTo>
                  <a:cubicBezTo>
                    <a:pt x="34083" y="2818"/>
                    <a:pt x="34035" y="2842"/>
                    <a:pt x="34007" y="2887"/>
                  </a:cubicBezTo>
                  <a:cubicBezTo>
                    <a:pt x="33901" y="3060"/>
                    <a:pt x="33801" y="3236"/>
                    <a:pt x="33711" y="3412"/>
                  </a:cubicBezTo>
                  <a:cubicBezTo>
                    <a:pt x="33674" y="3485"/>
                    <a:pt x="33703" y="3573"/>
                    <a:pt x="33775" y="3610"/>
                  </a:cubicBezTo>
                  <a:cubicBezTo>
                    <a:pt x="33798" y="3622"/>
                    <a:pt x="33821" y="3627"/>
                    <a:pt x="33842" y="3627"/>
                  </a:cubicBezTo>
                  <a:cubicBezTo>
                    <a:pt x="33896" y="3627"/>
                    <a:pt x="33949" y="3597"/>
                    <a:pt x="33975" y="3545"/>
                  </a:cubicBezTo>
                  <a:cubicBezTo>
                    <a:pt x="34062" y="3375"/>
                    <a:pt x="34157" y="3206"/>
                    <a:pt x="34259" y="3042"/>
                  </a:cubicBezTo>
                  <a:cubicBezTo>
                    <a:pt x="34301" y="2974"/>
                    <a:pt x="34281" y="2882"/>
                    <a:pt x="34212" y="2840"/>
                  </a:cubicBezTo>
                  <a:cubicBezTo>
                    <a:pt x="34187" y="2825"/>
                    <a:pt x="34160" y="2818"/>
                    <a:pt x="34133" y="2818"/>
                  </a:cubicBezTo>
                  <a:close/>
                  <a:moveTo>
                    <a:pt x="33498" y="4146"/>
                  </a:moveTo>
                  <a:cubicBezTo>
                    <a:pt x="33436" y="4146"/>
                    <a:pt x="33378" y="4184"/>
                    <a:pt x="33357" y="4246"/>
                  </a:cubicBezTo>
                  <a:cubicBezTo>
                    <a:pt x="33290" y="4442"/>
                    <a:pt x="33237" y="4638"/>
                    <a:pt x="33195" y="4830"/>
                  </a:cubicBezTo>
                  <a:cubicBezTo>
                    <a:pt x="33179" y="4909"/>
                    <a:pt x="33228" y="4989"/>
                    <a:pt x="33309" y="5005"/>
                  </a:cubicBezTo>
                  <a:cubicBezTo>
                    <a:pt x="33319" y="5007"/>
                    <a:pt x="33329" y="5010"/>
                    <a:pt x="33340" y="5010"/>
                  </a:cubicBezTo>
                  <a:cubicBezTo>
                    <a:pt x="33408" y="5010"/>
                    <a:pt x="33469" y="4961"/>
                    <a:pt x="33484" y="4892"/>
                  </a:cubicBezTo>
                  <a:cubicBezTo>
                    <a:pt x="33522" y="4711"/>
                    <a:pt x="33574" y="4526"/>
                    <a:pt x="33638" y="4340"/>
                  </a:cubicBezTo>
                  <a:cubicBezTo>
                    <a:pt x="33664" y="4263"/>
                    <a:pt x="33622" y="4179"/>
                    <a:pt x="33545" y="4153"/>
                  </a:cubicBezTo>
                  <a:cubicBezTo>
                    <a:pt x="33530" y="4148"/>
                    <a:pt x="33514" y="4146"/>
                    <a:pt x="33498" y="4146"/>
                  </a:cubicBezTo>
                  <a:close/>
                  <a:moveTo>
                    <a:pt x="45428" y="4141"/>
                  </a:moveTo>
                  <a:cubicBezTo>
                    <a:pt x="45416" y="4141"/>
                    <a:pt x="45404" y="4142"/>
                    <a:pt x="45392" y="4145"/>
                  </a:cubicBezTo>
                  <a:cubicBezTo>
                    <a:pt x="45312" y="4165"/>
                    <a:pt x="45264" y="4244"/>
                    <a:pt x="45283" y="4323"/>
                  </a:cubicBezTo>
                  <a:cubicBezTo>
                    <a:pt x="45329" y="4504"/>
                    <a:pt x="45364" y="4693"/>
                    <a:pt x="45390" y="4887"/>
                  </a:cubicBezTo>
                  <a:cubicBezTo>
                    <a:pt x="45398" y="4961"/>
                    <a:pt x="45462" y="5016"/>
                    <a:pt x="45535" y="5016"/>
                  </a:cubicBezTo>
                  <a:cubicBezTo>
                    <a:pt x="45541" y="5016"/>
                    <a:pt x="45548" y="5016"/>
                    <a:pt x="45553" y="5015"/>
                  </a:cubicBezTo>
                  <a:cubicBezTo>
                    <a:pt x="45634" y="5004"/>
                    <a:pt x="45691" y="4930"/>
                    <a:pt x="45681" y="4850"/>
                  </a:cubicBezTo>
                  <a:cubicBezTo>
                    <a:pt x="45655" y="4644"/>
                    <a:pt x="45618" y="4444"/>
                    <a:pt x="45569" y="4253"/>
                  </a:cubicBezTo>
                  <a:cubicBezTo>
                    <a:pt x="45553" y="4186"/>
                    <a:pt x="45494" y="4141"/>
                    <a:pt x="45428" y="4141"/>
                  </a:cubicBezTo>
                  <a:close/>
                  <a:moveTo>
                    <a:pt x="33243" y="5590"/>
                  </a:moveTo>
                  <a:cubicBezTo>
                    <a:pt x="33161" y="5590"/>
                    <a:pt x="33096" y="5657"/>
                    <a:pt x="33096" y="5739"/>
                  </a:cubicBezTo>
                  <a:cubicBezTo>
                    <a:pt x="33096" y="5951"/>
                    <a:pt x="33115" y="6157"/>
                    <a:pt x="33151" y="6353"/>
                  </a:cubicBezTo>
                  <a:cubicBezTo>
                    <a:pt x="33164" y="6424"/>
                    <a:pt x="33226" y="6473"/>
                    <a:pt x="33295" y="6473"/>
                  </a:cubicBezTo>
                  <a:cubicBezTo>
                    <a:pt x="33305" y="6473"/>
                    <a:pt x="33314" y="6472"/>
                    <a:pt x="33324" y="6469"/>
                  </a:cubicBezTo>
                  <a:cubicBezTo>
                    <a:pt x="33404" y="6455"/>
                    <a:pt x="33457" y="6378"/>
                    <a:pt x="33442" y="6297"/>
                  </a:cubicBezTo>
                  <a:cubicBezTo>
                    <a:pt x="33408" y="6120"/>
                    <a:pt x="33390" y="5931"/>
                    <a:pt x="33390" y="5738"/>
                  </a:cubicBezTo>
                  <a:cubicBezTo>
                    <a:pt x="33390" y="5656"/>
                    <a:pt x="33324" y="5590"/>
                    <a:pt x="33243" y="5590"/>
                  </a:cubicBezTo>
                  <a:close/>
                  <a:moveTo>
                    <a:pt x="45588" y="5603"/>
                  </a:moveTo>
                  <a:cubicBezTo>
                    <a:pt x="45506" y="5603"/>
                    <a:pt x="45441" y="5668"/>
                    <a:pt x="45441" y="5749"/>
                  </a:cubicBezTo>
                  <a:cubicBezTo>
                    <a:pt x="45439" y="5934"/>
                    <a:pt x="45433" y="6128"/>
                    <a:pt x="45419" y="6329"/>
                  </a:cubicBezTo>
                  <a:cubicBezTo>
                    <a:pt x="45412" y="6411"/>
                    <a:pt x="45474" y="6482"/>
                    <a:pt x="45556" y="6487"/>
                  </a:cubicBezTo>
                  <a:lnTo>
                    <a:pt x="45566" y="6487"/>
                  </a:lnTo>
                  <a:cubicBezTo>
                    <a:pt x="45643" y="6487"/>
                    <a:pt x="45707" y="6428"/>
                    <a:pt x="45715" y="6349"/>
                  </a:cubicBezTo>
                  <a:cubicBezTo>
                    <a:pt x="45728" y="6141"/>
                    <a:pt x="45735" y="5940"/>
                    <a:pt x="45736" y="5750"/>
                  </a:cubicBezTo>
                  <a:cubicBezTo>
                    <a:pt x="45736" y="5670"/>
                    <a:pt x="45670" y="5603"/>
                    <a:pt x="45589" y="5603"/>
                  </a:cubicBezTo>
                  <a:close/>
                  <a:moveTo>
                    <a:pt x="33384" y="6524"/>
                  </a:moveTo>
                  <a:cubicBezTo>
                    <a:pt x="33369" y="6524"/>
                    <a:pt x="33354" y="6527"/>
                    <a:pt x="33339" y="6531"/>
                  </a:cubicBezTo>
                  <a:cubicBezTo>
                    <a:pt x="33261" y="6557"/>
                    <a:pt x="33218" y="6640"/>
                    <a:pt x="33243" y="6717"/>
                  </a:cubicBezTo>
                  <a:cubicBezTo>
                    <a:pt x="33305" y="6910"/>
                    <a:pt x="33386" y="7101"/>
                    <a:pt x="33483" y="7283"/>
                  </a:cubicBezTo>
                  <a:cubicBezTo>
                    <a:pt x="33510" y="7333"/>
                    <a:pt x="33561" y="7362"/>
                    <a:pt x="33613" y="7362"/>
                  </a:cubicBezTo>
                  <a:cubicBezTo>
                    <a:pt x="33636" y="7362"/>
                    <a:pt x="33660" y="7355"/>
                    <a:pt x="33682" y="7343"/>
                  </a:cubicBezTo>
                  <a:cubicBezTo>
                    <a:pt x="33755" y="7305"/>
                    <a:pt x="33781" y="7215"/>
                    <a:pt x="33743" y="7143"/>
                  </a:cubicBezTo>
                  <a:cubicBezTo>
                    <a:pt x="33654" y="6977"/>
                    <a:pt x="33580" y="6803"/>
                    <a:pt x="33523" y="6626"/>
                  </a:cubicBezTo>
                  <a:cubicBezTo>
                    <a:pt x="33503" y="6564"/>
                    <a:pt x="33446" y="6524"/>
                    <a:pt x="33384" y="6524"/>
                  </a:cubicBezTo>
                  <a:close/>
                  <a:moveTo>
                    <a:pt x="45474" y="7073"/>
                  </a:moveTo>
                  <a:cubicBezTo>
                    <a:pt x="45401" y="7073"/>
                    <a:pt x="45339" y="7127"/>
                    <a:pt x="45330" y="7202"/>
                  </a:cubicBezTo>
                  <a:cubicBezTo>
                    <a:pt x="45304" y="7395"/>
                    <a:pt x="45277" y="7589"/>
                    <a:pt x="45248" y="7783"/>
                  </a:cubicBezTo>
                  <a:cubicBezTo>
                    <a:pt x="45236" y="7864"/>
                    <a:pt x="45293" y="7940"/>
                    <a:pt x="45372" y="7951"/>
                  </a:cubicBezTo>
                  <a:cubicBezTo>
                    <a:pt x="45380" y="7952"/>
                    <a:pt x="45388" y="7952"/>
                    <a:pt x="45395" y="7952"/>
                  </a:cubicBezTo>
                  <a:cubicBezTo>
                    <a:pt x="45467" y="7952"/>
                    <a:pt x="45530" y="7899"/>
                    <a:pt x="45541" y="7825"/>
                  </a:cubicBezTo>
                  <a:cubicBezTo>
                    <a:pt x="45569" y="7629"/>
                    <a:pt x="45597" y="7434"/>
                    <a:pt x="45623" y="7239"/>
                  </a:cubicBezTo>
                  <a:cubicBezTo>
                    <a:pt x="45633" y="7158"/>
                    <a:pt x="45576" y="7084"/>
                    <a:pt x="45495" y="7074"/>
                  </a:cubicBezTo>
                  <a:cubicBezTo>
                    <a:pt x="45488" y="7073"/>
                    <a:pt x="45481" y="7073"/>
                    <a:pt x="45474" y="7073"/>
                  </a:cubicBezTo>
                  <a:close/>
                  <a:moveTo>
                    <a:pt x="34119" y="7789"/>
                  </a:moveTo>
                  <a:cubicBezTo>
                    <a:pt x="34084" y="7789"/>
                    <a:pt x="34050" y="7801"/>
                    <a:pt x="34022" y="7826"/>
                  </a:cubicBezTo>
                  <a:cubicBezTo>
                    <a:pt x="33960" y="7879"/>
                    <a:pt x="33954" y="7972"/>
                    <a:pt x="34007" y="8034"/>
                  </a:cubicBezTo>
                  <a:cubicBezTo>
                    <a:pt x="34134" y="8179"/>
                    <a:pt x="34274" y="8319"/>
                    <a:pt x="34432" y="8466"/>
                  </a:cubicBezTo>
                  <a:cubicBezTo>
                    <a:pt x="34460" y="8492"/>
                    <a:pt x="34495" y="8504"/>
                    <a:pt x="34531" y="8504"/>
                  </a:cubicBezTo>
                  <a:cubicBezTo>
                    <a:pt x="34572" y="8504"/>
                    <a:pt x="34610" y="8488"/>
                    <a:pt x="34641" y="8458"/>
                  </a:cubicBezTo>
                  <a:cubicBezTo>
                    <a:pt x="34697" y="8397"/>
                    <a:pt x="34692" y="8304"/>
                    <a:pt x="34632" y="8249"/>
                  </a:cubicBezTo>
                  <a:cubicBezTo>
                    <a:pt x="34481" y="8111"/>
                    <a:pt x="34350" y="7977"/>
                    <a:pt x="34229" y="7840"/>
                  </a:cubicBezTo>
                  <a:cubicBezTo>
                    <a:pt x="34200" y="7806"/>
                    <a:pt x="34159" y="7789"/>
                    <a:pt x="34119" y="7789"/>
                  </a:cubicBezTo>
                  <a:close/>
                  <a:moveTo>
                    <a:pt x="35215" y="8770"/>
                  </a:moveTo>
                  <a:cubicBezTo>
                    <a:pt x="35170" y="8770"/>
                    <a:pt x="35127" y="8790"/>
                    <a:pt x="35098" y="8829"/>
                  </a:cubicBezTo>
                  <a:cubicBezTo>
                    <a:pt x="35048" y="8895"/>
                    <a:pt x="35062" y="8987"/>
                    <a:pt x="35127" y="9035"/>
                  </a:cubicBezTo>
                  <a:cubicBezTo>
                    <a:pt x="35286" y="9153"/>
                    <a:pt x="35447" y="9268"/>
                    <a:pt x="35611" y="9381"/>
                  </a:cubicBezTo>
                  <a:cubicBezTo>
                    <a:pt x="35636" y="9398"/>
                    <a:pt x="35665" y="9407"/>
                    <a:pt x="35694" y="9407"/>
                  </a:cubicBezTo>
                  <a:cubicBezTo>
                    <a:pt x="35741" y="9407"/>
                    <a:pt x="35787" y="9385"/>
                    <a:pt x="35817" y="9345"/>
                  </a:cubicBezTo>
                  <a:cubicBezTo>
                    <a:pt x="35863" y="9278"/>
                    <a:pt x="35847" y="9186"/>
                    <a:pt x="35780" y="9140"/>
                  </a:cubicBezTo>
                  <a:cubicBezTo>
                    <a:pt x="35619" y="9028"/>
                    <a:pt x="35459" y="8916"/>
                    <a:pt x="35304" y="8799"/>
                  </a:cubicBezTo>
                  <a:cubicBezTo>
                    <a:pt x="35277" y="8779"/>
                    <a:pt x="35246" y="8770"/>
                    <a:pt x="35215" y="8770"/>
                  </a:cubicBezTo>
                  <a:close/>
                  <a:moveTo>
                    <a:pt x="45264" y="8532"/>
                  </a:moveTo>
                  <a:cubicBezTo>
                    <a:pt x="45192" y="8532"/>
                    <a:pt x="45129" y="8586"/>
                    <a:pt x="45118" y="8659"/>
                  </a:cubicBezTo>
                  <a:cubicBezTo>
                    <a:pt x="45090" y="8855"/>
                    <a:pt x="45063" y="9051"/>
                    <a:pt x="45040" y="9247"/>
                  </a:cubicBezTo>
                  <a:cubicBezTo>
                    <a:pt x="45031" y="9328"/>
                    <a:pt x="45087" y="9401"/>
                    <a:pt x="45169" y="9411"/>
                  </a:cubicBezTo>
                  <a:cubicBezTo>
                    <a:pt x="45175" y="9412"/>
                    <a:pt x="45180" y="9412"/>
                    <a:pt x="45186" y="9412"/>
                  </a:cubicBezTo>
                  <a:cubicBezTo>
                    <a:pt x="45261" y="9412"/>
                    <a:pt x="45324" y="9356"/>
                    <a:pt x="45334" y="9282"/>
                  </a:cubicBezTo>
                  <a:cubicBezTo>
                    <a:pt x="45357" y="9088"/>
                    <a:pt x="45382" y="8893"/>
                    <a:pt x="45411" y="8700"/>
                  </a:cubicBezTo>
                  <a:cubicBezTo>
                    <a:pt x="45423" y="8621"/>
                    <a:pt x="45367" y="8545"/>
                    <a:pt x="45287" y="8534"/>
                  </a:cubicBezTo>
                  <a:cubicBezTo>
                    <a:pt x="45279" y="8533"/>
                    <a:pt x="45272" y="8532"/>
                    <a:pt x="45264" y="8532"/>
                  </a:cubicBezTo>
                  <a:close/>
                  <a:moveTo>
                    <a:pt x="36423" y="9614"/>
                  </a:moveTo>
                  <a:cubicBezTo>
                    <a:pt x="36377" y="9614"/>
                    <a:pt x="36331" y="9636"/>
                    <a:pt x="36302" y="9678"/>
                  </a:cubicBezTo>
                  <a:cubicBezTo>
                    <a:pt x="36256" y="9744"/>
                    <a:pt x="36272" y="9836"/>
                    <a:pt x="36339" y="9883"/>
                  </a:cubicBezTo>
                  <a:cubicBezTo>
                    <a:pt x="36501" y="9994"/>
                    <a:pt x="36661" y="10107"/>
                    <a:pt x="36818" y="10222"/>
                  </a:cubicBezTo>
                  <a:cubicBezTo>
                    <a:pt x="36845" y="10242"/>
                    <a:pt x="36876" y="10250"/>
                    <a:pt x="36906" y="10250"/>
                  </a:cubicBezTo>
                  <a:cubicBezTo>
                    <a:pt x="36951" y="10250"/>
                    <a:pt x="36996" y="10230"/>
                    <a:pt x="37023" y="10191"/>
                  </a:cubicBezTo>
                  <a:cubicBezTo>
                    <a:pt x="37072" y="10125"/>
                    <a:pt x="37058" y="10032"/>
                    <a:pt x="36992" y="9985"/>
                  </a:cubicBezTo>
                  <a:cubicBezTo>
                    <a:pt x="36833" y="9867"/>
                    <a:pt x="36671" y="9754"/>
                    <a:pt x="36507" y="9640"/>
                  </a:cubicBezTo>
                  <a:cubicBezTo>
                    <a:pt x="36482" y="9622"/>
                    <a:pt x="36452" y="9614"/>
                    <a:pt x="36423" y="9614"/>
                  </a:cubicBezTo>
                  <a:close/>
                  <a:moveTo>
                    <a:pt x="45107" y="9999"/>
                  </a:moveTo>
                  <a:cubicBezTo>
                    <a:pt x="45031" y="9999"/>
                    <a:pt x="44963" y="10059"/>
                    <a:pt x="44959" y="10138"/>
                  </a:cubicBezTo>
                  <a:cubicBezTo>
                    <a:pt x="44949" y="10311"/>
                    <a:pt x="44946" y="10473"/>
                    <a:pt x="44946" y="10631"/>
                  </a:cubicBezTo>
                  <a:lnTo>
                    <a:pt x="44947" y="10737"/>
                  </a:lnTo>
                  <a:cubicBezTo>
                    <a:pt x="44947" y="10817"/>
                    <a:pt x="45013" y="10882"/>
                    <a:pt x="45094" y="10882"/>
                  </a:cubicBezTo>
                  <a:lnTo>
                    <a:pt x="45097" y="10882"/>
                  </a:lnTo>
                  <a:cubicBezTo>
                    <a:pt x="45178" y="10881"/>
                    <a:pt x="45243" y="10814"/>
                    <a:pt x="45242" y="10733"/>
                  </a:cubicBezTo>
                  <a:lnTo>
                    <a:pt x="45241" y="10631"/>
                  </a:lnTo>
                  <a:cubicBezTo>
                    <a:pt x="45241" y="10479"/>
                    <a:pt x="45245" y="10322"/>
                    <a:pt x="45253" y="10154"/>
                  </a:cubicBezTo>
                  <a:cubicBezTo>
                    <a:pt x="45259" y="10072"/>
                    <a:pt x="45196" y="10002"/>
                    <a:pt x="45114" y="9999"/>
                  </a:cubicBezTo>
                  <a:cubicBezTo>
                    <a:pt x="45112" y="9999"/>
                    <a:pt x="45109" y="9999"/>
                    <a:pt x="45107" y="9999"/>
                  </a:cubicBezTo>
                  <a:close/>
                  <a:moveTo>
                    <a:pt x="37596" y="10507"/>
                  </a:moveTo>
                  <a:cubicBezTo>
                    <a:pt x="37556" y="10507"/>
                    <a:pt x="37515" y="10524"/>
                    <a:pt x="37486" y="10557"/>
                  </a:cubicBezTo>
                  <a:cubicBezTo>
                    <a:pt x="37432" y="10618"/>
                    <a:pt x="37438" y="10711"/>
                    <a:pt x="37499" y="10765"/>
                  </a:cubicBezTo>
                  <a:cubicBezTo>
                    <a:pt x="37546" y="10806"/>
                    <a:pt x="37593" y="10849"/>
                    <a:pt x="37638" y="10892"/>
                  </a:cubicBezTo>
                  <a:cubicBezTo>
                    <a:pt x="37732" y="10979"/>
                    <a:pt x="37825" y="11071"/>
                    <a:pt x="37915" y="11165"/>
                  </a:cubicBezTo>
                  <a:cubicBezTo>
                    <a:pt x="37942" y="11196"/>
                    <a:pt x="37983" y="11211"/>
                    <a:pt x="38021" y="11211"/>
                  </a:cubicBezTo>
                  <a:cubicBezTo>
                    <a:pt x="38057" y="11211"/>
                    <a:pt x="38093" y="11197"/>
                    <a:pt x="38122" y="11171"/>
                  </a:cubicBezTo>
                  <a:cubicBezTo>
                    <a:pt x="38181" y="11114"/>
                    <a:pt x="38184" y="11022"/>
                    <a:pt x="38128" y="10963"/>
                  </a:cubicBezTo>
                  <a:cubicBezTo>
                    <a:pt x="38035" y="10865"/>
                    <a:pt x="37937" y="10768"/>
                    <a:pt x="37839" y="10676"/>
                  </a:cubicBezTo>
                  <a:cubicBezTo>
                    <a:pt x="37792" y="10633"/>
                    <a:pt x="37742" y="10588"/>
                    <a:pt x="37694" y="10545"/>
                  </a:cubicBezTo>
                  <a:cubicBezTo>
                    <a:pt x="37666" y="10520"/>
                    <a:pt x="37631" y="10507"/>
                    <a:pt x="37596" y="10507"/>
                  </a:cubicBezTo>
                  <a:close/>
                  <a:moveTo>
                    <a:pt x="45163" y="11469"/>
                  </a:moveTo>
                  <a:cubicBezTo>
                    <a:pt x="45155" y="11469"/>
                    <a:pt x="45148" y="11469"/>
                    <a:pt x="45140" y="11470"/>
                  </a:cubicBezTo>
                  <a:cubicBezTo>
                    <a:pt x="45061" y="11482"/>
                    <a:pt x="45005" y="11558"/>
                    <a:pt x="45016" y="11639"/>
                  </a:cubicBezTo>
                  <a:cubicBezTo>
                    <a:pt x="45025" y="11700"/>
                    <a:pt x="45036" y="11762"/>
                    <a:pt x="45047" y="11824"/>
                  </a:cubicBezTo>
                  <a:cubicBezTo>
                    <a:pt x="45072" y="11958"/>
                    <a:pt x="45102" y="12095"/>
                    <a:pt x="45137" y="12230"/>
                  </a:cubicBezTo>
                  <a:cubicBezTo>
                    <a:pt x="45154" y="12297"/>
                    <a:pt x="45214" y="12341"/>
                    <a:pt x="45279" y="12341"/>
                  </a:cubicBezTo>
                  <a:cubicBezTo>
                    <a:pt x="45293" y="12341"/>
                    <a:pt x="45304" y="12339"/>
                    <a:pt x="45317" y="12336"/>
                  </a:cubicBezTo>
                  <a:cubicBezTo>
                    <a:pt x="45396" y="12315"/>
                    <a:pt x="45443" y="12235"/>
                    <a:pt x="45423" y="12157"/>
                  </a:cubicBezTo>
                  <a:cubicBezTo>
                    <a:pt x="45390" y="12029"/>
                    <a:pt x="45361" y="11899"/>
                    <a:pt x="45338" y="11771"/>
                  </a:cubicBezTo>
                  <a:cubicBezTo>
                    <a:pt x="45326" y="11712"/>
                    <a:pt x="45317" y="11653"/>
                    <a:pt x="45308" y="11594"/>
                  </a:cubicBezTo>
                  <a:cubicBezTo>
                    <a:pt x="45298" y="11522"/>
                    <a:pt x="45236" y="11469"/>
                    <a:pt x="45163" y="11469"/>
                  </a:cubicBezTo>
                  <a:close/>
                  <a:moveTo>
                    <a:pt x="38582" y="11599"/>
                  </a:moveTo>
                  <a:cubicBezTo>
                    <a:pt x="38553" y="11599"/>
                    <a:pt x="38523" y="11608"/>
                    <a:pt x="38498" y="11626"/>
                  </a:cubicBezTo>
                  <a:cubicBezTo>
                    <a:pt x="38432" y="11675"/>
                    <a:pt x="38416" y="11768"/>
                    <a:pt x="38463" y="11833"/>
                  </a:cubicBezTo>
                  <a:cubicBezTo>
                    <a:pt x="38575" y="11986"/>
                    <a:pt x="38680" y="12149"/>
                    <a:pt x="38779" y="12315"/>
                  </a:cubicBezTo>
                  <a:cubicBezTo>
                    <a:pt x="38807" y="12362"/>
                    <a:pt x="38856" y="12388"/>
                    <a:pt x="38906" y="12388"/>
                  </a:cubicBezTo>
                  <a:cubicBezTo>
                    <a:pt x="38932" y="12388"/>
                    <a:pt x="38958" y="12379"/>
                    <a:pt x="38979" y="12367"/>
                  </a:cubicBezTo>
                  <a:cubicBezTo>
                    <a:pt x="39051" y="12324"/>
                    <a:pt x="39072" y="12234"/>
                    <a:pt x="39031" y="12164"/>
                  </a:cubicBezTo>
                  <a:cubicBezTo>
                    <a:pt x="38928" y="11990"/>
                    <a:pt x="38817" y="11821"/>
                    <a:pt x="38702" y="11660"/>
                  </a:cubicBezTo>
                  <a:cubicBezTo>
                    <a:pt x="38674" y="11620"/>
                    <a:pt x="38628" y="11599"/>
                    <a:pt x="38582" y="11599"/>
                  </a:cubicBezTo>
                  <a:close/>
                  <a:moveTo>
                    <a:pt x="45560" y="12883"/>
                  </a:moveTo>
                  <a:cubicBezTo>
                    <a:pt x="45541" y="12883"/>
                    <a:pt x="45522" y="12887"/>
                    <a:pt x="45504" y="12894"/>
                  </a:cubicBezTo>
                  <a:cubicBezTo>
                    <a:pt x="45429" y="12925"/>
                    <a:pt x="45393" y="13012"/>
                    <a:pt x="45424" y="13086"/>
                  </a:cubicBezTo>
                  <a:cubicBezTo>
                    <a:pt x="45497" y="13266"/>
                    <a:pt x="45582" y="13450"/>
                    <a:pt x="45672" y="13633"/>
                  </a:cubicBezTo>
                  <a:cubicBezTo>
                    <a:pt x="45698" y="13685"/>
                    <a:pt x="45750" y="13714"/>
                    <a:pt x="45804" y="13714"/>
                  </a:cubicBezTo>
                  <a:cubicBezTo>
                    <a:pt x="45826" y="13714"/>
                    <a:pt x="45850" y="13710"/>
                    <a:pt x="45870" y="13698"/>
                  </a:cubicBezTo>
                  <a:cubicBezTo>
                    <a:pt x="45943" y="13662"/>
                    <a:pt x="45973" y="13572"/>
                    <a:pt x="45937" y="13500"/>
                  </a:cubicBezTo>
                  <a:cubicBezTo>
                    <a:pt x="45849" y="13323"/>
                    <a:pt x="45767" y="13147"/>
                    <a:pt x="45696" y="12975"/>
                  </a:cubicBezTo>
                  <a:cubicBezTo>
                    <a:pt x="45673" y="12918"/>
                    <a:pt x="45617" y="12883"/>
                    <a:pt x="45560" y="12883"/>
                  </a:cubicBezTo>
                  <a:close/>
                  <a:moveTo>
                    <a:pt x="39312" y="12876"/>
                  </a:moveTo>
                  <a:cubicBezTo>
                    <a:pt x="39292" y="12876"/>
                    <a:pt x="39271" y="12880"/>
                    <a:pt x="39252" y="12889"/>
                  </a:cubicBezTo>
                  <a:cubicBezTo>
                    <a:pt x="39179" y="12923"/>
                    <a:pt x="39144" y="13009"/>
                    <a:pt x="39179" y="13084"/>
                  </a:cubicBezTo>
                  <a:cubicBezTo>
                    <a:pt x="39256" y="13256"/>
                    <a:pt x="39329" y="13437"/>
                    <a:pt x="39397" y="13621"/>
                  </a:cubicBezTo>
                  <a:cubicBezTo>
                    <a:pt x="39419" y="13679"/>
                    <a:pt x="39476" y="13718"/>
                    <a:pt x="39535" y="13718"/>
                  </a:cubicBezTo>
                  <a:cubicBezTo>
                    <a:pt x="39553" y="13718"/>
                    <a:pt x="39571" y="13713"/>
                    <a:pt x="39587" y="13707"/>
                  </a:cubicBezTo>
                  <a:cubicBezTo>
                    <a:pt x="39663" y="13678"/>
                    <a:pt x="39702" y="13594"/>
                    <a:pt x="39674" y="13517"/>
                  </a:cubicBezTo>
                  <a:cubicBezTo>
                    <a:pt x="39604" y="13328"/>
                    <a:pt x="39526" y="13142"/>
                    <a:pt x="39447" y="12962"/>
                  </a:cubicBezTo>
                  <a:cubicBezTo>
                    <a:pt x="39422" y="12908"/>
                    <a:pt x="39368" y="12876"/>
                    <a:pt x="39312" y="12876"/>
                  </a:cubicBezTo>
                  <a:close/>
                  <a:moveTo>
                    <a:pt x="46235" y="14193"/>
                  </a:moveTo>
                  <a:cubicBezTo>
                    <a:pt x="46208" y="14193"/>
                    <a:pt x="46182" y="14200"/>
                    <a:pt x="46158" y="14215"/>
                  </a:cubicBezTo>
                  <a:cubicBezTo>
                    <a:pt x="46088" y="14257"/>
                    <a:pt x="46067" y="14348"/>
                    <a:pt x="46109" y="14417"/>
                  </a:cubicBezTo>
                  <a:cubicBezTo>
                    <a:pt x="46206" y="14577"/>
                    <a:pt x="46310" y="14742"/>
                    <a:pt x="46428" y="14921"/>
                  </a:cubicBezTo>
                  <a:cubicBezTo>
                    <a:pt x="46455" y="14963"/>
                    <a:pt x="46504" y="14987"/>
                    <a:pt x="46551" y="14987"/>
                  </a:cubicBezTo>
                  <a:cubicBezTo>
                    <a:pt x="46578" y="14987"/>
                    <a:pt x="46607" y="14978"/>
                    <a:pt x="46632" y="14962"/>
                  </a:cubicBezTo>
                  <a:cubicBezTo>
                    <a:pt x="46700" y="14918"/>
                    <a:pt x="46719" y="14827"/>
                    <a:pt x="46674" y="14758"/>
                  </a:cubicBezTo>
                  <a:cubicBezTo>
                    <a:pt x="46558" y="14582"/>
                    <a:pt x="46455" y="14421"/>
                    <a:pt x="46361" y="14264"/>
                  </a:cubicBezTo>
                  <a:cubicBezTo>
                    <a:pt x="46332" y="14218"/>
                    <a:pt x="46284" y="14193"/>
                    <a:pt x="46235" y="14193"/>
                  </a:cubicBezTo>
                  <a:close/>
                  <a:moveTo>
                    <a:pt x="39804" y="14265"/>
                  </a:moveTo>
                  <a:cubicBezTo>
                    <a:pt x="39791" y="14265"/>
                    <a:pt x="39778" y="14267"/>
                    <a:pt x="39765" y="14271"/>
                  </a:cubicBezTo>
                  <a:cubicBezTo>
                    <a:pt x="39686" y="14291"/>
                    <a:pt x="39640" y="14373"/>
                    <a:pt x="39661" y="14451"/>
                  </a:cubicBezTo>
                  <a:cubicBezTo>
                    <a:pt x="39711" y="14632"/>
                    <a:pt x="39757" y="14823"/>
                    <a:pt x="39800" y="15016"/>
                  </a:cubicBezTo>
                  <a:cubicBezTo>
                    <a:pt x="39815" y="15085"/>
                    <a:pt x="39876" y="15132"/>
                    <a:pt x="39944" y="15132"/>
                  </a:cubicBezTo>
                  <a:cubicBezTo>
                    <a:pt x="39954" y="15132"/>
                    <a:pt x="39965" y="15131"/>
                    <a:pt x="39974" y="15129"/>
                  </a:cubicBezTo>
                  <a:cubicBezTo>
                    <a:pt x="40053" y="15113"/>
                    <a:pt x="40104" y="15034"/>
                    <a:pt x="40087" y="14954"/>
                  </a:cubicBezTo>
                  <a:cubicBezTo>
                    <a:pt x="40043" y="14756"/>
                    <a:pt x="39996" y="14561"/>
                    <a:pt x="39945" y="14374"/>
                  </a:cubicBezTo>
                  <a:cubicBezTo>
                    <a:pt x="39928" y="14308"/>
                    <a:pt x="39868" y="14265"/>
                    <a:pt x="39804" y="14265"/>
                  </a:cubicBezTo>
                  <a:close/>
                  <a:moveTo>
                    <a:pt x="47053" y="15422"/>
                  </a:moveTo>
                  <a:cubicBezTo>
                    <a:pt x="47024" y="15422"/>
                    <a:pt x="46994" y="15431"/>
                    <a:pt x="46968" y="15449"/>
                  </a:cubicBezTo>
                  <a:cubicBezTo>
                    <a:pt x="46901" y="15495"/>
                    <a:pt x="46886" y="15587"/>
                    <a:pt x="46932" y="15654"/>
                  </a:cubicBezTo>
                  <a:cubicBezTo>
                    <a:pt x="47031" y="15795"/>
                    <a:pt x="47130" y="15934"/>
                    <a:pt x="47231" y="16075"/>
                  </a:cubicBezTo>
                  <a:lnTo>
                    <a:pt x="47274" y="16135"/>
                  </a:lnTo>
                  <a:cubicBezTo>
                    <a:pt x="47302" y="16175"/>
                    <a:pt x="47347" y="16197"/>
                    <a:pt x="47393" y="16197"/>
                  </a:cubicBezTo>
                  <a:cubicBezTo>
                    <a:pt x="47423" y="16197"/>
                    <a:pt x="47453" y="16189"/>
                    <a:pt x="47478" y="16171"/>
                  </a:cubicBezTo>
                  <a:cubicBezTo>
                    <a:pt x="47546" y="16125"/>
                    <a:pt x="47562" y="16032"/>
                    <a:pt x="47513" y="15967"/>
                  </a:cubicBezTo>
                  <a:lnTo>
                    <a:pt x="47471" y="15906"/>
                  </a:lnTo>
                  <a:cubicBezTo>
                    <a:pt x="47372" y="15766"/>
                    <a:pt x="47273" y="15626"/>
                    <a:pt x="47173" y="15485"/>
                  </a:cubicBezTo>
                  <a:cubicBezTo>
                    <a:pt x="47144" y="15444"/>
                    <a:pt x="47099" y="15422"/>
                    <a:pt x="47053" y="15422"/>
                  </a:cubicBezTo>
                  <a:close/>
                  <a:moveTo>
                    <a:pt x="40102" y="15707"/>
                  </a:moveTo>
                  <a:cubicBezTo>
                    <a:pt x="40094" y="15707"/>
                    <a:pt x="40086" y="15708"/>
                    <a:pt x="40078" y="15709"/>
                  </a:cubicBezTo>
                  <a:cubicBezTo>
                    <a:pt x="39998" y="15720"/>
                    <a:pt x="39943" y="15797"/>
                    <a:pt x="39954" y="15876"/>
                  </a:cubicBezTo>
                  <a:cubicBezTo>
                    <a:pt x="39983" y="16066"/>
                    <a:pt x="40007" y="16261"/>
                    <a:pt x="40028" y="16455"/>
                  </a:cubicBezTo>
                  <a:cubicBezTo>
                    <a:pt x="40037" y="16530"/>
                    <a:pt x="40100" y="16587"/>
                    <a:pt x="40175" y="16587"/>
                  </a:cubicBezTo>
                  <a:cubicBezTo>
                    <a:pt x="40180" y="16587"/>
                    <a:pt x="40185" y="16587"/>
                    <a:pt x="40191" y="16585"/>
                  </a:cubicBezTo>
                  <a:cubicBezTo>
                    <a:pt x="40270" y="16577"/>
                    <a:pt x="40330" y="16504"/>
                    <a:pt x="40321" y="16423"/>
                  </a:cubicBezTo>
                  <a:cubicBezTo>
                    <a:pt x="40300" y="16225"/>
                    <a:pt x="40274" y="16026"/>
                    <a:pt x="40246" y="15833"/>
                  </a:cubicBezTo>
                  <a:cubicBezTo>
                    <a:pt x="40235" y="15760"/>
                    <a:pt x="40175" y="15707"/>
                    <a:pt x="40102" y="15707"/>
                  </a:cubicBezTo>
                  <a:close/>
                  <a:moveTo>
                    <a:pt x="47902" y="16626"/>
                  </a:moveTo>
                  <a:cubicBezTo>
                    <a:pt x="47874" y="16626"/>
                    <a:pt x="47845" y="16635"/>
                    <a:pt x="47819" y="16652"/>
                  </a:cubicBezTo>
                  <a:cubicBezTo>
                    <a:pt x="47752" y="16699"/>
                    <a:pt x="47735" y="16790"/>
                    <a:pt x="47781" y="16857"/>
                  </a:cubicBezTo>
                  <a:cubicBezTo>
                    <a:pt x="47893" y="17019"/>
                    <a:pt x="48002" y="17180"/>
                    <a:pt x="48108" y="17344"/>
                  </a:cubicBezTo>
                  <a:cubicBezTo>
                    <a:pt x="48136" y="17388"/>
                    <a:pt x="48184" y="17411"/>
                    <a:pt x="48232" y="17411"/>
                  </a:cubicBezTo>
                  <a:cubicBezTo>
                    <a:pt x="48259" y="17411"/>
                    <a:pt x="48287" y="17403"/>
                    <a:pt x="48312" y="17387"/>
                  </a:cubicBezTo>
                  <a:cubicBezTo>
                    <a:pt x="48380" y="17342"/>
                    <a:pt x="48399" y="17251"/>
                    <a:pt x="48356" y="17182"/>
                  </a:cubicBezTo>
                  <a:cubicBezTo>
                    <a:pt x="48248" y="17017"/>
                    <a:pt x="48136" y="16854"/>
                    <a:pt x="48024" y="16690"/>
                  </a:cubicBezTo>
                  <a:cubicBezTo>
                    <a:pt x="47995" y="16648"/>
                    <a:pt x="47949" y="16626"/>
                    <a:pt x="47902" y="16626"/>
                  </a:cubicBezTo>
                  <a:close/>
                  <a:moveTo>
                    <a:pt x="40249" y="17174"/>
                  </a:moveTo>
                  <a:cubicBezTo>
                    <a:pt x="40246" y="17174"/>
                    <a:pt x="40242" y="17174"/>
                    <a:pt x="40239" y="17174"/>
                  </a:cubicBezTo>
                  <a:cubicBezTo>
                    <a:pt x="40159" y="17179"/>
                    <a:pt x="40095" y="17248"/>
                    <a:pt x="40100" y="17330"/>
                  </a:cubicBezTo>
                  <a:cubicBezTo>
                    <a:pt x="40112" y="17526"/>
                    <a:pt x="40119" y="17721"/>
                    <a:pt x="40125" y="17915"/>
                  </a:cubicBezTo>
                  <a:cubicBezTo>
                    <a:pt x="40126" y="17995"/>
                    <a:pt x="40192" y="18058"/>
                    <a:pt x="40272" y="18058"/>
                  </a:cubicBezTo>
                  <a:cubicBezTo>
                    <a:pt x="40273" y="18058"/>
                    <a:pt x="40274" y="18058"/>
                    <a:pt x="40277" y="18057"/>
                  </a:cubicBezTo>
                  <a:cubicBezTo>
                    <a:pt x="40358" y="18056"/>
                    <a:pt x="40423" y="17987"/>
                    <a:pt x="40420" y="17907"/>
                  </a:cubicBezTo>
                  <a:cubicBezTo>
                    <a:pt x="40415" y="17708"/>
                    <a:pt x="40407" y="17511"/>
                    <a:pt x="40396" y="17313"/>
                  </a:cubicBezTo>
                  <a:cubicBezTo>
                    <a:pt x="40391" y="17235"/>
                    <a:pt x="40329" y="17174"/>
                    <a:pt x="40249" y="17174"/>
                  </a:cubicBezTo>
                  <a:close/>
                  <a:moveTo>
                    <a:pt x="48690" y="17871"/>
                  </a:moveTo>
                  <a:cubicBezTo>
                    <a:pt x="48666" y="17871"/>
                    <a:pt x="48641" y="17877"/>
                    <a:pt x="48619" y="17889"/>
                  </a:cubicBezTo>
                  <a:cubicBezTo>
                    <a:pt x="48548" y="17929"/>
                    <a:pt x="48522" y="18020"/>
                    <a:pt x="48562" y="18090"/>
                  </a:cubicBezTo>
                  <a:cubicBezTo>
                    <a:pt x="48660" y="18266"/>
                    <a:pt x="48751" y="18439"/>
                    <a:pt x="48832" y="18605"/>
                  </a:cubicBezTo>
                  <a:cubicBezTo>
                    <a:pt x="48857" y="18658"/>
                    <a:pt x="48909" y="18689"/>
                    <a:pt x="48965" y="18689"/>
                  </a:cubicBezTo>
                  <a:cubicBezTo>
                    <a:pt x="48986" y="18689"/>
                    <a:pt x="49008" y="18683"/>
                    <a:pt x="49029" y="18673"/>
                  </a:cubicBezTo>
                  <a:cubicBezTo>
                    <a:pt x="49102" y="18637"/>
                    <a:pt x="49132" y="18549"/>
                    <a:pt x="49097" y="18476"/>
                  </a:cubicBezTo>
                  <a:cubicBezTo>
                    <a:pt x="49014" y="18305"/>
                    <a:pt x="48920" y="18126"/>
                    <a:pt x="48820" y="17946"/>
                  </a:cubicBezTo>
                  <a:cubicBezTo>
                    <a:pt x="48793" y="17898"/>
                    <a:pt x="48742" y="17871"/>
                    <a:pt x="48690" y="17871"/>
                  </a:cubicBezTo>
                  <a:close/>
                  <a:moveTo>
                    <a:pt x="40277" y="18649"/>
                  </a:moveTo>
                  <a:cubicBezTo>
                    <a:pt x="40197" y="18649"/>
                    <a:pt x="40131" y="18713"/>
                    <a:pt x="40130" y="18795"/>
                  </a:cubicBezTo>
                  <a:cubicBezTo>
                    <a:pt x="40129" y="18956"/>
                    <a:pt x="40126" y="19116"/>
                    <a:pt x="40120" y="19277"/>
                  </a:cubicBezTo>
                  <a:lnTo>
                    <a:pt x="40118" y="19380"/>
                  </a:lnTo>
                  <a:cubicBezTo>
                    <a:pt x="40115" y="19461"/>
                    <a:pt x="40180" y="19529"/>
                    <a:pt x="40262" y="19533"/>
                  </a:cubicBezTo>
                  <a:lnTo>
                    <a:pt x="40267" y="19533"/>
                  </a:lnTo>
                  <a:cubicBezTo>
                    <a:pt x="40345" y="19533"/>
                    <a:pt x="40411" y="19471"/>
                    <a:pt x="40411" y="19390"/>
                  </a:cubicBezTo>
                  <a:lnTo>
                    <a:pt x="40415" y="19285"/>
                  </a:lnTo>
                  <a:cubicBezTo>
                    <a:pt x="40419" y="19124"/>
                    <a:pt x="40423" y="18961"/>
                    <a:pt x="40424" y="18799"/>
                  </a:cubicBezTo>
                  <a:cubicBezTo>
                    <a:pt x="40425" y="18716"/>
                    <a:pt x="40360" y="18650"/>
                    <a:pt x="40278" y="18649"/>
                  </a:cubicBezTo>
                  <a:close/>
                  <a:moveTo>
                    <a:pt x="49305" y="19210"/>
                  </a:moveTo>
                  <a:cubicBezTo>
                    <a:pt x="49289" y="19210"/>
                    <a:pt x="49273" y="19213"/>
                    <a:pt x="49257" y="19218"/>
                  </a:cubicBezTo>
                  <a:cubicBezTo>
                    <a:pt x="49179" y="19244"/>
                    <a:pt x="49138" y="19327"/>
                    <a:pt x="49166" y="19405"/>
                  </a:cubicBezTo>
                  <a:cubicBezTo>
                    <a:pt x="49206" y="19528"/>
                    <a:pt x="49246" y="19652"/>
                    <a:pt x="49280" y="19775"/>
                  </a:cubicBezTo>
                  <a:cubicBezTo>
                    <a:pt x="49297" y="19836"/>
                    <a:pt x="49312" y="19898"/>
                    <a:pt x="49328" y="19958"/>
                  </a:cubicBezTo>
                  <a:cubicBezTo>
                    <a:pt x="49344" y="20025"/>
                    <a:pt x="49405" y="20070"/>
                    <a:pt x="49471" y="20070"/>
                  </a:cubicBezTo>
                  <a:cubicBezTo>
                    <a:pt x="49483" y="20070"/>
                    <a:pt x="49494" y="20068"/>
                    <a:pt x="49507" y="20065"/>
                  </a:cubicBezTo>
                  <a:cubicBezTo>
                    <a:pt x="49587" y="20045"/>
                    <a:pt x="49635" y="19966"/>
                    <a:pt x="49616" y="19886"/>
                  </a:cubicBezTo>
                  <a:cubicBezTo>
                    <a:pt x="49600" y="19824"/>
                    <a:pt x="49584" y="19761"/>
                    <a:pt x="49565" y="19696"/>
                  </a:cubicBezTo>
                  <a:cubicBezTo>
                    <a:pt x="49529" y="19569"/>
                    <a:pt x="49488" y="19438"/>
                    <a:pt x="49444" y="19309"/>
                  </a:cubicBezTo>
                  <a:cubicBezTo>
                    <a:pt x="49424" y="19247"/>
                    <a:pt x="49367" y="19210"/>
                    <a:pt x="49305" y="19210"/>
                  </a:cubicBezTo>
                  <a:close/>
                  <a:moveTo>
                    <a:pt x="40229" y="20122"/>
                  </a:moveTo>
                  <a:cubicBezTo>
                    <a:pt x="40152" y="20122"/>
                    <a:pt x="40086" y="20182"/>
                    <a:pt x="40081" y="20261"/>
                  </a:cubicBezTo>
                  <a:cubicBezTo>
                    <a:pt x="40069" y="20456"/>
                    <a:pt x="40057" y="20652"/>
                    <a:pt x="40041" y="20847"/>
                  </a:cubicBezTo>
                  <a:cubicBezTo>
                    <a:pt x="40035" y="20927"/>
                    <a:pt x="40095" y="20999"/>
                    <a:pt x="40176" y="21005"/>
                  </a:cubicBezTo>
                  <a:lnTo>
                    <a:pt x="40188" y="21005"/>
                  </a:lnTo>
                  <a:cubicBezTo>
                    <a:pt x="40264" y="21005"/>
                    <a:pt x="40329" y="20946"/>
                    <a:pt x="40336" y="20870"/>
                  </a:cubicBezTo>
                  <a:cubicBezTo>
                    <a:pt x="40352" y="20673"/>
                    <a:pt x="40365" y="20476"/>
                    <a:pt x="40376" y="20277"/>
                  </a:cubicBezTo>
                  <a:cubicBezTo>
                    <a:pt x="40380" y="20197"/>
                    <a:pt x="40319" y="20127"/>
                    <a:pt x="40237" y="20122"/>
                  </a:cubicBezTo>
                  <a:cubicBezTo>
                    <a:pt x="40235" y="20122"/>
                    <a:pt x="40232" y="20122"/>
                    <a:pt x="40229" y="20122"/>
                  </a:cubicBezTo>
                  <a:close/>
                  <a:moveTo>
                    <a:pt x="49625" y="20646"/>
                  </a:moveTo>
                  <a:cubicBezTo>
                    <a:pt x="49619" y="20646"/>
                    <a:pt x="49613" y="20646"/>
                    <a:pt x="49607" y="20647"/>
                  </a:cubicBezTo>
                  <a:cubicBezTo>
                    <a:pt x="49527" y="20656"/>
                    <a:pt x="49468" y="20728"/>
                    <a:pt x="49477" y="20809"/>
                  </a:cubicBezTo>
                  <a:cubicBezTo>
                    <a:pt x="49498" y="20995"/>
                    <a:pt x="49512" y="21190"/>
                    <a:pt x="49518" y="21386"/>
                  </a:cubicBezTo>
                  <a:cubicBezTo>
                    <a:pt x="49520" y="21465"/>
                    <a:pt x="49586" y="21529"/>
                    <a:pt x="49664" y="21529"/>
                  </a:cubicBezTo>
                  <a:lnTo>
                    <a:pt x="49668" y="21529"/>
                  </a:lnTo>
                  <a:cubicBezTo>
                    <a:pt x="49750" y="21526"/>
                    <a:pt x="49814" y="21458"/>
                    <a:pt x="49812" y="21376"/>
                  </a:cubicBezTo>
                  <a:cubicBezTo>
                    <a:pt x="49806" y="21173"/>
                    <a:pt x="49791" y="20971"/>
                    <a:pt x="49771" y="20777"/>
                  </a:cubicBezTo>
                  <a:cubicBezTo>
                    <a:pt x="49762" y="20701"/>
                    <a:pt x="49699" y="20646"/>
                    <a:pt x="49625" y="20646"/>
                  </a:cubicBezTo>
                  <a:close/>
                  <a:moveTo>
                    <a:pt x="40101" y="21591"/>
                  </a:moveTo>
                  <a:cubicBezTo>
                    <a:pt x="40027" y="21591"/>
                    <a:pt x="39964" y="21646"/>
                    <a:pt x="39955" y="21721"/>
                  </a:cubicBezTo>
                  <a:cubicBezTo>
                    <a:pt x="39933" y="21915"/>
                    <a:pt x="39908" y="22108"/>
                    <a:pt x="39879" y="22302"/>
                  </a:cubicBezTo>
                  <a:cubicBezTo>
                    <a:pt x="39868" y="22382"/>
                    <a:pt x="39923" y="22458"/>
                    <a:pt x="40005" y="22469"/>
                  </a:cubicBezTo>
                  <a:cubicBezTo>
                    <a:pt x="40012" y="22470"/>
                    <a:pt x="40020" y="22470"/>
                    <a:pt x="40027" y="22470"/>
                  </a:cubicBezTo>
                  <a:cubicBezTo>
                    <a:pt x="40099" y="22470"/>
                    <a:pt x="40161" y="22417"/>
                    <a:pt x="40172" y="22345"/>
                  </a:cubicBezTo>
                  <a:cubicBezTo>
                    <a:pt x="40201" y="22149"/>
                    <a:pt x="40226" y="21953"/>
                    <a:pt x="40248" y="21756"/>
                  </a:cubicBezTo>
                  <a:cubicBezTo>
                    <a:pt x="40259" y="21674"/>
                    <a:pt x="40201" y="21601"/>
                    <a:pt x="40119" y="21592"/>
                  </a:cubicBezTo>
                  <a:cubicBezTo>
                    <a:pt x="40113" y="21591"/>
                    <a:pt x="40107" y="21591"/>
                    <a:pt x="40101" y="21591"/>
                  </a:cubicBezTo>
                  <a:close/>
                  <a:moveTo>
                    <a:pt x="49649" y="22117"/>
                  </a:moveTo>
                  <a:cubicBezTo>
                    <a:pt x="49574" y="22117"/>
                    <a:pt x="49507" y="22177"/>
                    <a:pt x="49502" y="22255"/>
                  </a:cubicBezTo>
                  <a:cubicBezTo>
                    <a:pt x="49491" y="22439"/>
                    <a:pt x="49472" y="22635"/>
                    <a:pt x="49450" y="22835"/>
                  </a:cubicBezTo>
                  <a:cubicBezTo>
                    <a:pt x="49439" y="22917"/>
                    <a:pt x="49497" y="22990"/>
                    <a:pt x="49579" y="22999"/>
                  </a:cubicBezTo>
                  <a:cubicBezTo>
                    <a:pt x="49584" y="23000"/>
                    <a:pt x="49590" y="23000"/>
                    <a:pt x="49595" y="23000"/>
                  </a:cubicBezTo>
                  <a:cubicBezTo>
                    <a:pt x="49668" y="23000"/>
                    <a:pt x="49731" y="22945"/>
                    <a:pt x="49742" y="22867"/>
                  </a:cubicBezTo>
                  <a:cubicBezTo>
                    <a:pt x="49765" y="22663"/>
                    <a:pt x="49785" y="22463"/>
                    <a:pt x="49796" y="22273"/>
                  </a:cubicBezTo>
                  <a:cubicBezTo>
                    <a:pt x="49801" y="22193"/>
                    <a:pt x="49740" y="22122"/>
                    <a:pt x="49658" y="22117"/>
                  </a:cubicBezTo>
                  <a:cubicBezTo>
                    <a:pt x="49655" y="22117"/>
                    <a:pt x="49652" y="22117"/>
                    <a:pt x="49649" y="22117"/>
                  </a:cubicBezTo>
                  <a:close/>
                  <a:moveTo>
                    <a:pt x="39880" y="23048"/>
                  </a:moveTo>
                  <a:cubicBezTo>
                    <a:pt x="39810" y="23048"/>
                    <a:pt x="39747" y="23097"/>
                    <a:pt x="39734" y="23167"/>
                  </a:cubicBezTo>
                  <a:cubicBezTo>
                    <a:pt x="39696" y="23362"/>
                    <a:pt x="39655" y="23554"/>
                    <a:pt x="39613" y="23739"/>
                  </a:cubicBezTo>
                  <a:cubicBezTo>
                    <a:pt x="39594" y="23818"/>
                    <a:pt x="39644" y="23898"/>
                    <a:pt x="39723" y="23915"/>
                  </a:cubicBezTo>
                  <a:cubicBezTo>
                    <a:pt x="39736" y="23919"/>
                    <a:pt x="39747" y="23920"/>
                    <a:pt x="39757" y="23920"/>
                  </a:cubicBezTo>
                  <a:cubicBezTo>
                    <a:pt x="39824" y="23920"/>
                    <a:pt x="39885" y="23873"/>
                    <a:pt x="39899" y="23805"/>
                  </a:cubicBezTo>
                  <a:cubicBezTo>
                    <a:pt x="39943" y="23618"/>
                    <a:pt x="39984" y="23422"/>
                    <a:pt x="40022" y="23223"/>
                  </a:cubicBezTo>
                  <a:cubicBezTo>
                    <a:pt x="40039" y="23144"/>
                    <a:pt x="39986" y="23066"/>
                    <a:pt x="39907" y="23051"/>
                  </a:cubicBezTo>
                  <a:cubicBezTo>
                    <a:pt x="39898" y="23049"/>
                    <a:pt x="39889" y="23048"/>
                    <a:pt x="39880" y="23048"/>
                  </a:cubicBezTo>
                  <a:close/>
                  <a:moveTo>
                    <a:pt x="49466" y="23581"/>
                  </a:moveTo>
                  <a:cubicBezTo>
                    <a:pt x="49396" y="23581"/>
                    <a:pt x="49334" y="23632"/>
                    <a:pt x="49322" y="23703"/>
                  </a:cubicBezTo>
                  <a:cubicBezTo>
                    <a:pt x="49288" y="23896"/>
                    <a:pt x="49252" y="24088"/>
                    <a:pt x="49213" y="24280"/>
                  </a:cubicBezTo>
                  <a:cubicBezTo>
                    <a:pt x="49198" y="24358"/>
                    <a:pt x="49249" y="24438"/>
                    <a:pt x="49329" y="24453"/>
                  </a:cubicBezTo>
                  <a:cubicBezTo>
                    <a:pt x="49338" y="24454"/>
                    <a:pt x="49349" y="24455"/>
                    <a:pt x="49358" y="24455"/>
                  </a:cubicBezTo>
                  <a:cubicBezTo>
                    <a:pt x="49426" y="24455"/>
                    <a:pt x="49488" y="24408"/>
                    <a:pt x="49502" y="24336"/>
                  </a:cubicBezTo>
                  <a:cubicBezTo>
                    <a:pt x="49540" y="24142"/>
                    <a:pt x="49578" y="23948"/>
                    <a:pt x="49612" y="23753"/>
                  </a:cubicBezTo>
                  <a:cubicBezTo>
                    <a:pt x="49626" y="23674"/>
                    <a:pt x="49571" y="23598"/>
                    <a:pt x="49492" y="23583"/>
                  </a:cubicBezTo>
                  <a:cubicBezTo>
                    <a:pt x="49483" y="23582"/>
                    <a:pt x="49475" y="23581"/>
                    <a:pt x="49466" y="23581"/>
                  </a:cubicBezTo>
                  <a:close/>
                  <a:moveTo>
                    <a:pt x="39532" y="24481"/>
                  </a:moveTo>
                  <a:cubicBezTo>
                    <a:pt x="39468" y="24481"/>
                    <a:pt x="39410" y="24522"/>
                    <a:pt x="39391" y="24587"/>
                  </a:cubicBezTo>
                  <a:cubicBezTo>
                    <a:pt x="39335" y="24776"/>
                    <a:pt x="39275" y="24964"/>
                    <a:pt x="39215" y="25142"/>
                  </a:cubicBezTo>
                  <a:cubicBezTo>
                    <a:pt x="39189" y="25219"/>
                    <a:pt x="39228" y="25302"/>
                    <a:pt x="39305" y="25330"/>
                  </a:cubicBezTo>
                  <a:cubicBezTo>
                    <a:pt x="39321" y="25335"/>
                    <a:pt x="39338" y="25337"/>
                    <a:pt x="39354" y="25337"/>
                  </a:cubicBezTo>
                  <a:cubicBezTo>
                    <a:pt x="39414" y="25337"/>
                    <a:pt x="39473" y="25300"/>
                    <a:pt x="39491" y="25238"/>
                  </a:cubicBezTo>
                  <a:cubicBezTo>
                    <a:pt x="39555" y="25055"/>
                    <a:pt x="39617" y="24864"/>
                    <a:pt x="39674" y="24671"/>
                  </a:cubicBezTo>
                  <a:cubicBezTo>
                    <a:pt x="39696" y="24592"/>
                    <a:pt x="39653" y="24511"/>
                    <a:pt x="39574" y="24487"/>
                  </a:cubicBezTo>
                  <a:cubicBezTo>
                    <a:pt x="39560" y="24483"/>
                    <a:pt x="39545" y="24481"/>
                    <a:pt x="39532" y="24481"/>
                  </a:cubicBezTo>
                  <a:close/>
                  <a:moveTo>
                    <a:pt x="49172" y="25027"/>
                  </a:moveTo>
                  <a:cubicBezTo>
                    <a:pt x="49106" y="25027"/>
                    <a:pt x="49046" y="25074"/>
                    <a:pt x="49030" y="25142"/>
                  </a:cubicBezTo>
                  <a:lnTo>
                    <a:pt x="48903" y="25718"/>
                  </a:lnTo>
                  <a:cubicBezTo>
                    <a:pt x="48885" y="25796"/>
                    <a:pt x="48935" y="25875"/>
                    <a:pt x="49014" y="25893"/>
                  </a:cubicBezTo>
                  <a:cubicBezTo>
                    <a:pt x="49025" y="25895"/>
                    <a:pt x="49037" y="25897"/>
                    <a:pt x="49047" y="25897"/>
                  </a:cubicBezTo>
                  <a:cubicBezTo>
                    <a:pt x="49114" y="25897"/>
                    <a:pt x="49176" y="25850"/>
                    <a:pt x="49190" y="25782"/>
                  </a:cubicBezTo>
                  <a:lnTo>
                    <a:pt x="49318" y="25206"/>
                  </a:lnTo>
                  <a:cubicBezTo>
                    <a:pt x="49336" y="25127"/>
                    <a:pt x="49286" y="25048"/>
                    <a:pt x="49205" y="25031"/>
                  </a:cubicBezTo>
                  <a:cubicBezTo>
                    <a:pt x="49194" y="25028"/>
                    <a:pt x="49183" y="25027"/>
                    <a:pt x="49172" y="25027"/>
                  </a:cubicBezTo>
                  <a:close/>
                  <a:moveTo>
                    <a:pt x="39037" y="25868"/>
                  </a:moveTo>
                  <a:cubicBezTo>
                    <a:pt x="38979" y="25868"/>
                    <a:pt x="38925" y="25902"/>
                    <a:pt x="38901" y="25957"/>
                  </a:cubicBezTo>
                  <a:cubicBezTo>
                    <a:pt x="38825" y="26136"/>
                    <a:pt x="38743" y="26313"/>
                    <a:pt x="38658" y="26487"/>
                  </a:cubicBezTo>
                  <a:cubicBezTo>
                    <a:pt x="38622" y="26560"/>
                    <a:pt x="38652" y="26648"/>
                    <a:pt x="38726" y="26684"/>
                  </a:cubicBezTo>
                  <a:cubicBezTo>
                    <a:pt x="38746" y="26694"/>
                    <a:pt x="38768" y="26699"/>
                    <a:pt x="38790" y="26699"/>
                  </a:cubicBezTo>
                  <a:cubicBezTo>
                    <a:pt x="38844" y="26699"/>
                    <a:pt x="38897" y="26668"/>
                    <a:pt x="38923" y="26617"/>
                  </a:cubicBezTo>
                  <a:cubicBezTo>
                    <a:pt x="39010" y="26439"/>
                    <a:pt x="39093" y="26257"/>
                    <a:pt x="39171" y="26074"/>
                  </a:cubicBezTo>
                  <a:cubicBezTo>
                    <a:pt x="39203" y="25999"/>
                    <a:pt x="39169" y="25913"/>
                    <a:pt x="39094" y="25880"/>
                  </a:cubicBezTo>
                  <a:cubicBezTo>
                    <a:pt x="39075" y="25872"/>
                    <a:pt x="39056" y="25868"/>
                    <a:pt x="39037" y="25868"/>
                  </a:cubicBezTo>
                  <a:close/>
                  <a:moveTo>
                    <a:pt x="48860" y="26465"/>
                  </a:moveTo>
                  <a:cubicBezTo>
                    <a:pt x="48791" y="26465"/>
                    <a:pt x="48730" y="26513"/>
                    <a:pt x="48715" y="26584"/>
                  </a:cubicBezTo>
                  <a:cubicBezTo>
                    <a:pt x="48674" y="26777"/>
                    <a:pt x="48636" y="26972"/>
                    <a:pt x="48599" y="27164"/>
                  </a:cubicBezTo>
                  <a:cubicBezTo>
                    <a:pt x="48584" y="27246"/>
                    <a:pt x="48637" y="27322"/>
                    <a:pt x="48717" y="27338"/>
                  </a:cubicBezTo>
                  <a:cubicBezTo>
                    <a:pt x="48725" y="27339"/>
                    <a:pt x="48735" y="27340"/>
                    <a:pt x="48744" y="27340"/>
                  </a:cubicBezTo>
                  <a:cubicBezTo>
                    <a:pt x="48813" y="27340"/>
                    <a:pt x="48875" y="27291"/>
                    <a:pt x="48888" y="27217"/>
                  </a:cubicBezTo>
                  <a:cubicBezTo>
                    <a:pt x="48924" y="27025"/>
                    <a:pt x="48963" y="26834"/>
                    <a:pt x="49003" y="26642"/>
                  </a:cubicBezTo>
                  <a:cubicBezTo>
                    <a:pt x="49019" y="26564"/>
                    <a:pt x="48970" y="26486"/>
                    <a:pt x="48889" y="26468"/>
                  </a:cubicBezTo>
                  <a:cubicBezTo>
                    <a:pt x="48879" y="26466"/>
                    <a:pt x="48869" y="26465"/>
                    <a:pt x="48860" y="26465"/>
                  </a:cubicBezTo>
                  <a:close/>
                  <a:moveTo>
                    <a:pt x="20940" y="27049"/>
                  </a:moveTo>
                  <a:cubicBezTo>
                    <a:pt x="20861" y="27049"/>
                    <a:pt x="20793" y="27113"/>
                    <a:pt x="20791" y="27194"/>
                  </a:cubicBezTo>
                  <a:cubicBezTo>
                    <a:pt x="20789" y="27276"/>
                    <a:pt x="20856" y="27343"/>
                    <a:pt x="20937" y="27344"/>
                  </a:cubicBezTo>
                  <a:cubicBezTo>
                    <a:pt x="21129" y="27346"/>
                    <a:pt x="21325" y="27355"/>
                    <a:pt x="21516" y="27371"/>
                  </a:cubicBezTo>
                  <a:lnTo>
                    <a:pt x="21527" y="27371"/>
                  </a:lnTo>
                  <a:cubicBezTo>
                    <a:pt x="21604" y="27371"/>
                    <a:pt x="21668" y="27313"/>
                    <a:pt x="21675" y="27236"/>
                  </a:cubicBezTo>
                  <a:cubicBezTo>
                    <a:pt x="21681" y="27154"/>
                    <a:pt x="21620" y="27083"/>
                    <a:pt x="21539" y="27077"/>
                  </a:cubicBezTo>
                  <a:cubicBezTo>
                    <a:pt x="21341" y="27060"/>
                    <a:pt x="21140" y="27051"/>
                    <a:pt x="20940" y="27049"/>
                  </a:cubicBezTo>
                  <a:close/>
                  <a:moveTo>
                    <a:pt x="20053" y="27080"/>
                  </a:moveTo>
                  <a:cubicBezTo>
                    <a:pt x="20049" y="27080"/>
                    <a:pt x="20045" y="27081"/>
                    <a:pt x="20041" y="27081"/>
                  </a:cubicBezTo>
                  <a:cubicBezTo>
                    <a:pt x="19844" y="27097"/>
                    <a:pt x="19644" y="27121"/>
                    <a:pt x="19447" y="27151"/>
                  </a:cubicBezTo>
                  <a:cubicBezTo>
                    <a:pt x="19367" y="27162"/>
                    <a:pt x="19312" y="27239"/>
                    <a:pt x="19323" y="27318"/>
                  </a:cubicBezTo>
                  <a:cubicBezTo>
                    <a:pt x="19335" y="27390"/>
                    <a:pt x="19397" y="27443"/>
                    <a:pt x="19469" y="27443"/>
                  </a:cubicBezTo>
                  <a:cubicBezTo>
                    <a:pt x="19475" y="27443"/>
                    <a:pt x="19483" y="27442"/>
                    <a:pt x="19489" y="27442"/>
                  </a:cubicBezTo>
                  <a:cubicBezTo>
                    <a:pt x="19680" y="27414"/>
                    <a:pt x="19874" y="27391"/>
                    <a:pt x="20066" y="27375"/>
                  </a:cubicBezTo>
                  <a:cubicBezTo>
                    <a:pt x="20148" y="27368"/>
                    <a:pt x="20207" y="27297"/>
                    <a:pt x="20200" y="27215"/>
                  </a:cubicBezTo>
                  <a:cubicBezTo>
                    <a:pt x="20194" y="27137"/>
                    <a:pt x="20130" y="27080"/>
                    <a:pt x="20053" y="27080"/>
                  </a:cubicBezTo>
                  <a:close/>
                  <a:moveTo>
                    <a:pt x="22402" y="27191"/>
                  </a:moveTo>
                  <a:cubicBezTo>
                    <a:pt x="22332" y="27191"/>
                    <a:pt x="22271" y="27240"/>
                    <a:pt x="22258" y="27312"/>
                  </a:cubicBezTo>
                  <a:cubicBezTo>
                    <a:pt x="22243" y="27391"/>
                    <a:pt x="22296" y="27469"/>
                    <a:pt x="22376" y="27483"/>
                  </a:cubicBezTo>
                  <a:cubicBezTo>
                    <a:pt x="22565" y="27518"/>
                    <a:pt x="22756" y="27561"/>
                    <a:pt x="22942" y="27608"/>
                  </a:cubicBezTo>
                  <a:cubicBezTo>
                    <a:pt x="22955" y="27612"/>
                    <a:pt x="22968" y="27613"/>
                    <a:pt x="22980" y="27613"/>
                  </a:cubicBezTo>
                  <a:cubicBezTo>
                    <a:pt x="23045" y="27613"/>
                    <a:pt x="23105" y="27569"/>
                    <a:pt x="23120" y="27502"/>
                  </a:cubicBezTo>
                  <a:cubicBezTo>
                    <a:pt x="23141" y="27422"/>
                    <a:pt x="23093" y="27343"/>
                    <a:pt x="23014" y="27322"/>
                  </a:cubicBezTo>
                  <a:cubicBezTo>
                    <a:pt x="22822" y="27273"/>
                    <a:pt x="22625" y="27229"/>
                    <a:pt x="22429" y="27193"/>
                  </a:cubicBezTo>
                  <a:cubicBezTo>
                    <a:pt x="22420" y="27192"/>
                    <a:pt x="22411" y="27191"/>
                    <a:pt x="22402" y="27191"/>
                  </a:cubicBezTo>
                  <a:close/>
                  <a:moveTo>
                    <a:pt x="18600" y="27321"/>
                  </a:moveTo>
                  <a:cubicBezTo>
                    <a:pt x="18589" y="27321"/>
                    <a:pt x="18578" y="27323"/>
                    <a:pt x="18566" y="27325"/>
                  </a:cubicBezTo>
                  <a:cubicBezTo>
                    <a:pt x="18373" y="27375"/>
                    <a:pt x="18179" y="27431"/>
                    <a:pt x="17989" y="27491"/>
                  </a:cubicBezTo>
                  <a:cubicBezTo>
                    <a:pt x="17912" y="27515"/>
                    <a:pt x="17870" y="27599"/>
                    <a:pt x="17894" y="27676"/>
                  </a:cubicBezTo>
                  <a:cubicBezTo>
                    <a:pt x="17915" y="27739"/>
                    <a:pt x="17973" y="27778"/>
                    <a:pt x="18035" y="27778"/>
                  </a:cubicBezTo>
                  <a:cubicBezTo>
                    <a:pt x="18049" y="27778"/>
                    <a:pt x="18065" y="27776"/>
                    <a:pt x="18081" y="27772"/>
                  </a:cubicBezTo>
                  <a:cubicBezTo>
                    <a:pt x="18265" y="27713"/>
                    <a:pt x="18452" y="27659"/>
                    <a:pt x="18638" y="27612"/>
                  </a:cubicBezTo>
                  <a:cubicBezTo>
                    <a:pt x="18717" y="27592"/>
                    <a:pt x="18765" y="27511"/>
                    <a:pt x="18746" y="27433"/>
                  </a:cubicBezTo>
                  <a:cubicBezTo>
                    <a:pt x="18728" y="27366"/>
                    <a:pt x="18667" y="27321"/>
                    <a:pt x="18600" y="27321"/>
                  </a:cubicBezTo>
                  <a:close/>
                  <a:moveTo>
                    <a:pt x="38369" y="27180"/>
                  </a:moveTo>
                  <a:cubicBezTo>
                    <a:pt x="38318" y="27180"/>
                    <a:pt x="38269" y="27205"/>
                    <a:pt x="38242" y="27251"/>
                  </a:cubicBezTo>
                  <a:cubicBezTo>
                    <a:pt x="38143" y="27416"/>
                    <a:pt x="38036" y="27578"/>
                    <a:pt x="37926" y="27737"/>
                  </a:cubicBezTo>
                  <a:cubicBezTo>
                    <a:pt x="37880" y="27804"/>
                    <a:pt x="37895" y="27896"/>
                    <a:pt x="37962" y="27942"/>
                  </a:cubicBezTo>
                  <a:cubicBezTo>
                    <a:pt x="37988" y="27961"/>
                    <a:pt x="38016" y="27969"/>
                    <a:pt x="38046" y="27969"/>
                  </a:cubicBezTo>
                  <a:cubicBezTo>
                    <a:pt x="38092" y="27969"/>
                    <a:pt x="38138" y="27948"/>
                    <a:pt x="38168" y="27906"/>
                  </a:cubicBezTo>
                  <a:cubicBezTo>
                    <a:pt x="38282" y="27742"/>
                    <a:pt x="38392" y="27573"/>
                    <a:pt x="38494" y="27404"/>
                  </a:cubicBezTo>
                  <a:cubicBezTo>
                    <a:pt x="38537" y="27334"/>
                    <a:pt x="38514" y="27244"/>
                    <a:pt x="38444" y="27201"/>
                  </a:cubicBezTo>
                  <a:cubicBezTo>
                    <a:pt x="38421" y="27186"/>
                    <a:pt x="38395" y="27180"/>
                    <a:pt x="38369" y="27180"/>
                  </a:cubicBezTo>
                  <a:close/>
                  <a:moveTo>
                    <a:pt x="23823" y="27584"/>
                  </a:moveTo>
                  <a:cubicBezTo>
                    <a:pt x="23763" y="27584"/>
                    <a:pt x="23707" y="27620"/>
                    <a:pt x="23685" y="27679"/>
                  </a:cubicBezTo>
                  <a:cubicBezTo>
                    <a:pt x="23657" y="27756"/>
                    <a:pt x="23695" y="27840"/>
                    <a:pt x="23771" y="27869"/>
                  </a:cubicBezTo>
                  <a:cubicBezTo>
                    <a:pt x="23946" y="27933"/>
                    <a:pt x="24126" y="28008"/>
                    <a:pt x="24309" y="28088"/>
                  </a:cubicBezTo>
                  <a:cubicBezTo>
                    <a:pt x="24328" y="28097"/>
                    <a:pt x="24349" y="28101"/>
                    <a:pt x="24369" y="28101"/>
                  </a:cubicBezTo>
                  <a:cubicBezTo>
                    <a:pt x="24425" y="28101"/>
                    <a:pt x="24479" y="28068"/>
                    <a:pt x="24505" y="28014"/>
                  </a:cubicBezTo>
                  <a:cubicBezTo>
                    <a:pt x="24538" y="27938"/>
                    <a:pt x="24504" y="27851"/>
                    <a:pt x="24430" y="27819"/>
                  </a:cubicBezTo>
                  <a:cubicBezTo>
                    <a:pt x="24241" y="27736"/>
                    <a:pt x="24054" y="27660"/>
                    <a:pt x="23874" y="27593"/>
                  </a:cubicBezTo>
                  <a:cubicBezTo>
                    <a:pt x="23858" y="27586"/>
                    <a:pt x="23840" y="27584"/>
                    <a:pt x="23823" y="27584"/>
                  </a:cubicBezTo>
                  <a:close/>
                  <a:moveTo>
                    <a:pt x="17208" y="27796"/>
                  </a:moveTo>
                  <a:cubicBezTo>
                    <a:pt x="17188" y="27796"/>
                    <a:pt x="17168" y="27800"/>
                    <a:pt x="17148" y="27808"/>
                  </a:cubicBezTo>
                  <a:cubicBezTo>
                    <a:pt x="16966" y="27888"/>
                    <a:pt x="16784" y="27974"/>
                    <a:pt x="16607" y="28066"/>
                  </a:cubicBezTo>
                  <a:cubicBezTo>
                    <a:pt x="16535" y="28103"/>
                    <a:pt x="16507" y="28193"/>
                    <a:pt x="16544" y="28265"/>
                  </a:cubicBezTo>
                  <a:cubicBezTo>
                    <a:pt x="16571" y="28317"/>
                    <a:pt x="16622" y="28345"/>
                    <a:pt x="16676" y="28345"/>
                  </a:cubicBezTo>
                  <a:cubicBezTo>
                    <a:pt x="16698" y="28345"/>
                    <a:pt x="16720" y="28340"/>
                    <a:pt x="16744" y="28328"/>
                  </a:cubicBezTo>
                  <a:cubicBezTo>
                    <a:pt x="16915" y="28241"/>
                    <a:pt x="17091" y="28157"/>
                    <a:pt x="17267" y="28080"/>
                  </a:cubicBezTo>
                  <a:cubicBezTo>
                    <a:pt x="17342" y="28046"/>
                    <a:pt x="17375" y="27959"/>
                    <a:pt x="17343" y="27885"/>
                  </a:cubicBezTo>
                  <a:cubicBezTo>
                    <a:pt x="17319" y="27829"/>
                    <a:pt x="17265" y="27796"/>
                    <a:pt x="17208" y="27796"/>
                  </a:cubicBezTo>
                  <a:close/>
                  <a:moveTo>
                    <a:pt x="25167" y="28190"/>
                  </a:moveTo>
                  <a:cubicBezTo>
                    <a:pt x="25114" y="28190"/>
                    <a:pt x="25061" y="28220"/>
                    <a:pt x="25035" y="28271"/>
                  </a:cubicBezTo>
                  <a:cubicBezTo>
                    <a:pt x="24998" y="28343"/>
                    <a:pt x="25026" y="28431"/>
                    <a:pt x="25098" y="28469"/>
                  </a:cubicBezTo>
                  <a:cubicBezTo>
                    <a:pt x="25271" y="28559"/>
                    <a:pt x="25443" y="28652"/>
                    <a:pt x="25613" y="28747"/>
                  </a:cubicBezTo>
                  <a:cubicBezTo>
                    <a:pt x="25637" y="28761"/>
                    <a:pt x="25660" y="28767"/>
                    <a:pt x="25685" y="28767"/>
                  </a:cubicBezTo>
                  <a:cubicBezTo>
                    <a:pt x="25737" y="28767"/>
                    <a:pt x="25787" y="28739"/>
                    <a:pt x="25813" y="28690"/>
                  </a:cubicBezTo>
                  <a:cubicBezTo>
                    <a:pt x="25853" y="28618"/>
                    <a:pt x="25828" y="28529"/>
                    <a:pt x="25756" y="28489"/>
                  </a:cubicBezTo>
                  <a:cubicBezTo>
                    <a:pt x="25583" y="28392"/>
                    <a:pt x="25410" y="28298"/>
                    <a:pt x="25234" y="28207"/>
                  </a:cubicBezTo>
                  <a:cubicBezTo>
                    <a:pt x="25213" y="28196"/>
                    <a:pt x="25190" y="28190"/>
                    <a:pt x="25167" y="28190"/>
                  </a:cubicBezTo>
                  <a:close/>
                  <a:moveTo>
                    <a:pt x="48596" y="27918"/>
                  </a:moveTo>
                  <a:cubicBezTo>
                    <a:pt x="48525" y="27918"/>
                    <a:pt x="48464" y="27971"/>
                    <a:pt x="48454" y="28045"/>
                  </a:cubicBezTo>
                  <a:cubicBezTo>
                    <a:pt x="48425" y="28247"/>
                    <a:pt x="48400" y="28446"/>
                    <a:pt x="48383" y="28637"/>
                  </a:cubicBezTo>
                  <a:cubicBezTo>
                    <a:pt x="48375" y="28717"/>
                    <a:pt x="48434" y="28789"/>
                    <a:pt x="48516" y="28798"/>
                  </a:cubicBezTo>
                  <a:cubicBezTo>
                    <a:pt x="48521" y="28799"/>
                    <a:pt x="48524" y="28799"/>
                    <a:pt x="48529" y="28799"/>
                  </a:cubicBezTo>
                  <a:cubicBezTo>
                    <a:pt x="48605" y="28799"/>
                    <a:pt x="48669" y="28742"/>
                    <a:pt x="48677" y="28665"/>
                  </a:cubicBezTo>
                  <a:cubicBezTo>
                    <a:pt x="48694" y="28478"/>
                    <a:pt x="48718" y="28283"/>
                    <a:pt x="48745" y="28086"/>
                  </a:cubicBezTo>
                  <a:cubicBezTo>
                    <a:pt x="48756" y="28005"/>
                    <a:pt x="48702" y="27931"/>
                    <a:pt x="48620" y="27920"/>
                  </a:cubicBezTo>
                  <a:cubicBezTo>
                    <a:pt x="48612" y="27918"/>
                    <a:pt x="48604" y="27918"/>
                    <a:pt x="48596" y="27918"/>
                  </a:cubicBezTo>
                  <a:close/>
                  <a:moveTo>
                    <a:pt x="37503" y="28374"/>
                  </a:moveTo>
                  <a:cubicBezTo>
                    <a:pt x="37461" y="28374"/>
                    <a:pt x="37420" y="28391"/>
                    <a:pt x="37391" y="28425"/>
                  </a:cubicBezTo>
                  <a:cubicBezTo>
                    <a:pt x="37267" y="28571"/>
                    <a:pt x="37135" y="28714"/>
                    <a:pt x="36999" y="28851"/>
                  </a:cubicBezTo>
                  <a:cubicBezTo>
                    <a:pt x="36943" y="28910"/>
                    <a:pt x="36945" y="29004"/>
                    <a:pt x="37003" y="29061"/>
                  </a:cubicBezTo>
                  <a:cubicBezTo>
                    <a:pt x="37030" y="29089"/>
                    <a:pt x="37069" y="29103"/>
                    <a:pt x="37106" y="29103"/>
                  </a:cubicBezTo>
                  <a:cubicBezTo>
                    <a:pt x="37144" y="29103"/>
                    <a:pt x="37183" y="29089"/>
                    <a:pt x="37210" y="29060"/>
                  </a:cubicBezTo>
                  <a:cubicBezTo>
                    <a:pt x="37349" y="28916"/>
                    <a:pt x="37486" y="28768"/>
                    <a:pt x="37615" y="28617"/>
                  </a:cubicBezTo>
                  <a:cubicBezTo>
                    <a:pt x="37668" y="28555"/>
                    <a:pt x="37661" y="28462"/>
                    <a:pt x="37599" y="28410"/>
                  </a:cubicBezTo>
                  <a:cubicBezTo>
                    <a:pt x="37571" y="28386"/>
                    <a:pt x="37537" y="28374"/>
                    <a:pt x="37503" y="28374"/>
                  </a:cubicBezTo>
                  <a:close/>
                  <a:moveTo>
                    <a:pt x="15912" y="28499"/>
                  </a:moveTo>
                  <a:cubicBezTo>
                    <a:pt x="15884" y="28499"/>
                    <a:pt x="15856" y="28507"/>
                    <a:pt x="15831" y="28523"/>
                  </a:cubicBezTo>
                  <a:cubicBezTo>
                    <a:pt x="15677" y="28624"/>
                    <a:pt x="15524" y="28733"/>
                    <a:pt x="15378" y="28844"/>
                  </a:cubicBezTo>
                  <a:lnTo>
                    <a:pt x="15342" y="28871"/>
                  </a:lnTo>
                  <a:cubicBezTo>
                    <a:pt x="15278" y="28921"/>
                    <a:pt x="15265" y="29013"/>
                    <a:pt x="15315" y="29077"/>
                  </a:cubicBezTo>
                  <a:cubicBezTo>
                    <a:pt x="15345" y="29117"/>
                    <a:pt x="15388" y="29135"/>
                    <a:pt x="15433" y="29135"/>
                  </a:cubicBezTo>
                  <a:cubicBezTo>
                    <a:pt x="15464" y="29135"/>
                    <a:pt x="15496" y="29125"/>
                    <a:pt x="15521" y="29104"/>
                  </a:cubicBezTo>
                  <a:lnTo>
                    <a:pt x="15555" y="29077"/>
                  </a:lnTo>
                  <a:cubicBezTo>
                    <a:pt x="15698" y="28970"/>
                    <a:pt x="15844" y="28866"/>
                    <a:pt x="15993" y="28768"/>
                  </a:cubicBezTo>
                  <a:cubicBezTo>
                    <a:pt x="16060" y="28724"/>
                    <a:pt x="16080" y="28633"/>
                    <a:pt x="16034" y="28565"/>
                  </a:cubicBezTo>
                  <a:cubicBezTo>
                    <a:pt x="16007" y="28522"/>
                    <a:pt x="15960" y="28499"/>
                    <a:pt x="15912" y="28499"/>
                  </a:cubicBezTo>
                  <a:close/>
                  <a:moveTo>
                    <a:pt x="26454" y="28913"/>
                  </a:moveTo>
                  <a:cubicBezTo>
                    <a:pt x="26403" y="28913"/>
                    <a:pt x="26353" y="28938"/>
                    <a:pt x="26326" y="28984"/>
                  </a:cubicBezTo>
                  <a:cubicBezTo>
                    <a:pt x="26285" y="29056"/>
                    <a:pt x="26308" y="29145"/>
                    <a:pt x="26377" y="29187"/>
                  </a:cubicBezTo>
                  <a:lnTo>
                    <a:pt x="26885" y="29488"/>
                  </a:lnTo>
                  <a:cubicBezTo>
                    <a:pt x="26908" y="29501"/>
                    <a:pt x="26934" y="29509"/>
                    <a:pt x="26959" y="29509"/>
                  </a:cubicBezTo>
                  <a:cubicBezTo>
                    <a:pt x="27010" y="29509"/>
                    <a:pt x="27058" y="29483"/>
                    <a:pt x="27088" y="29436"/>
                  </a:cubicBezTo>
                  <a:cubicBezTo>
                    <a:pt x="27130" y="29365"/>
                    <a:pt x="27107" y="29274"/>
                    <a:pt x="27037" y="29233"/>
                  </a:cubicBezTo>
                  <a:lnTo>
                    <a:pt x="26529" y="28933"/>
                  </a:lnTo>
                  <a:cubicBezTo>
                    <a:pt x="26505" y="28919"/>
                    <a:pt x="26479" y="28913"/>
                    <a:pt x="26454" y="28913"/>
                  </a:cubicBezTo>
                  <a:close/>
                  <a:moveTo>
                    <a:pt x="36457" y="29407"/>
                  </a:moveTo>
                  <a:cubicBezTo>
                    <a:pt x="36424" y="29407"/>
                    <a:pt x="36390" y="29419"/>
                    <a:pt x="36362" y="29442"/>
                  </a:cubicBezTo>
                  <a:cubicBezTo>
                    <a:pt x="36213" y="29564"/>
                    <a:pt x="36058" y="29684"/>
                    <a:pt x="35903" y="29795"/>
                  </a:cubicBezTo>
                  <a:cubicBezTo>
                    <a:pt x="35837" y="29843"/>
                    <a:pt x="35821" y="29937"/>
                    <a:pt x="35869" y="30002"/>
                  </a:cubicBezTo>
                  <a:cubicBezTo>
                    <a:pt x="35898" y="30042"/>
                    <a:pt x="35942" y="30064"/>
                    <a:pt x="35988" y="30064"/>
                  </a:cubicBezTo>
                  <a:cubicBezTo>
                    <a:pt x="36018" y="30064"/>
                    <a:pt x="36048" y="30054"/>
                    <a:pt x="36075" y="30036"/>
                  </a:cubicBezTo>
                  <a:cubicBezTo>
                    <a:pt x="36236" y="29919"/>
                    <a:pt x="36396" y="29795"/>
                    <a:pt x="36550" y="29668"/>
                  </a:cubicBezTo>
                  <a:cubicBezTo>
                    <a:pt x="36613" y="29616"/>
                    <a:pt x="36621" y="29524"/>
                    <a:pt x="36569" y="29460"/>
                  </a:cubicBezTo>
                  <a:cubicBezTo>
                    <a:pt x="36540" y="29425"/>
                    <a:pt x="36499" y="29407"/>
                    <a:pt x="36457" y="29407"/>
                  </a:cubicBezTo>
                  <a:close/>
                  <a:moveTo>
                    <a:pt x="14757" y="29411"/>
                  </a:moveTo>
                  <a:cubicBezTo>
                    <a:pt x="14722" y="29411"/>
                    <a:pt x="14686" y="29424"/>
                    <a:pt x="14657" y="29450"/>
                  </a:cubicBezTo>
                  <a:cubicBezTo>
                    <a:pt x="14517" y="29579"/>
                    <a:pt x="14373" y="29718"/>
                    <a:pt x="14229" y="29865"/>
                  </a:cubicBezTo>
                  <a:cubicBezTo>
                    <a:pt x="14172" y="29922"/>
                    <a:pt x="14172" y="30016"/>
                    <a:pt x="14231" y="30073"/>
                  </a:cubicBezTo>
                  <a:cubicBezTo>
                    <a:pt x="14258" y="30102"/>
                    <a:pt x="14296" y="30115"/>
                    <a:pt x="14334" y="30115"/>
                  </a:cubicBezTo>
                  <a:cubicBezTo>
                    <a:pt x="14371" y="30115"/>
                    <a:pt x="14408" y="30102"/>
                    <a:pt x="14438" y="30073"/>
                  </a:cubicBezTo>
                  <a:cubicBezTo>
                    <a:pt x="14578" y="29932"/>
                    <a:pt x="14721" y="29794"/>
                    <a:pt x="14857" y="29668"/>
                  </a:cubicBezTo>
                  <a:cubicBezTo>
                    <a:pt x="14918" y="29613"/>
                    <a:pt x="14922" y="29519"/>
                    <a:pt x="14866" y="29459"/>
                  </a:cubicBezTo>
                  <a:cubicBezTo>
                    <a:pt x="14837" y="29427"/>
                    <a:pt x="14797" y="29411"/>
                    <a:pt x="14757" y="29411"/>
                  </a:cubicBezTo>
                  <a:close/>
                  <a:moveTo>
                    <a:pt x="27722" y="29659"/>
                  </a:moveTo>
                  <a:cubicBezTo>
                    <a:pt x="27671" y="29659"/>
                    <a:pt x="27621" y="29685"/>
                    <a:pt x="27594" y="29734"/>
                  </a:cubicBezTo>
                  <a:cubicBezTo>
                    <a:pt x="27554" y="29805"/>
                    <a:pt x="27578" y="29895"/>
                    <a:pt x="27650" y="29935"/>
                  </a:cubicBezTo>
                  <a:cubicBezTo>
                    <a:pt x="27821" y="30035"/>
                    <a:pt x="27994" y="30130"/>
                    <a:pt x="28168" y="30224"/>
                  </a:cubicBezTo>
                  <a:cubicBezTo>
                    <a:pt x="28190" y="30237"/>
                    <a:pt x="28214" y="30242"/>
                    <a:pt x="28238" y="30242"/>
                  </a:cubicBezTo>
                  <a:cubicBezTo>
                    <a:pt x="28290" y="30242"/>
                    <a:pt x="28341" y="30213"/>
                    <a:pt x="28367" y="30163"/>
                  </a:cubicBezTo>
                  <a:cubicBezTo>
                    <a:pt x="28405" y="30091"/>
                    <a:pt x="28379" y="30002"/>
                    <a:pt x="28307" y="29964"/>
                  </a:cubicBezTo>
                  <a:cubicBezTo>
                    <a:pt x="28136" y="29871"/>
                    <a:pt x="27965" y="29775"/>
                    <a:pt x="27795" y="29678"/>
                  </a:cubicBezTo>
                  <a:cubicBezTo>
                    <a:pt x="27772" y="29665"/>
                    <a:pt x="27747" y="29659"/>
                    <a:pt x="27722" y="29659"/>
                  </a:cubicBezTo>
                  <a:close/>
                  <a:moveTo>
                    <a:pt x="48480" y="29384"/>
                  </a:moveTo>
                  <a:cubicBezTo>
                    <a:pt x="48399" y="29384"/>
                    <a:pt x="48333" y="29449"/>
                    <a:pt x="48332" y="29530"/>
                  </a:cubicBezTo>
                  <a:cubicBezTo>
                    <a:pt x="48331" y="29572"/>
                    <a:pt x="48331" y="29613"/>
                    <a:pt x="48331" y="29654"/>
                  </a:cubicBezTo>
                  <a:cubicBezTo>
                    <a:pt x="48331" y="29796"/>
                    <a:pt x="48335" y="29939"/>
                    <a:pt x="48342" y="30078"/>
                  </a:cubicBezTo>
                  <a:lnTo>
                    <a:pt x="48344" y="30130"/>
                  </a:lnTo>
                  <a:cubicBezTo>
                    <a:pt x="48348" y="30210"/>
                    <a:pt x="48413" y="30270"/>
                    <a:pt x="48491" y="30270"/>
                  </a:cubicBezTo>
                  <a:cubicBezTo>
                    <a:pt x="48493" y="30270"/>
                    <a:pt x="48496" y="30270"/>
                    <a:pt x="48498" y="30269"/>
                  </a:cubicBezTo>
                  <a:cubicBezTo>
                    <a:pt x="48580" y="30265"/>
                    <a:pt x="48642" y="30196"/>
                    <a:pt x="48638" y="30114"/>
                  </a:cubicBezTo>
                  <a:lnTo>
                    <a:pt x="48636" y="30063"/>
                  </a:lnTo>
                  <a:cubicBezTo>
                    <a:pt x="48630" y="29930"/>
                    <a:pt x="48626" y="29791"/>
                    <a:pt x="48626" y="29654"/>
                  </a:cubicBezTo>
                  <a:cubicBezTo>
                    <a:pt x="48626" y="29614"/>
                    <a:pt x="48627" y="29574"/>
                    <a:pt x="48627" y="29533"/>
                  </a:cubicBezTo>
                  <a:cubicBezTo>
                    <a:pt x="48629" y="29453"/>
                    <a:pt x="48563" y="29386"/>
                    <a:pt x="48482" y="29384"/>
                  </a:cubicBezTo>
                  <a:close/>
                  <a:moveTo>
                    <a:pt x="35242" y="30243"/>
                  </a:moveTo>
                  <a:cubicBezTo>
                    <a:pt x="35217" y="30243"/>
                    <a:pt x="35193" y="30249"/>
                    <a:pt x="35170" y="30262"/>
                  </a:cubicBezTo>
                  <a:cubicBezTo>
                    <a:pt x="35001" y="30356"/>
                    <a:pt x="34828" y="30444"/>
                    <a:pt x="34655" y="30523"/>
                  </a:cubicBezTo>
                  <a:cubicBezTo>
                    <a:pt x="34582" y="30558"/>
                    <a:pt x="34549" y="30646"/>
                    <a:pt x="34583" y="30719"/>
                  </a:cubicBezTo>
                  <a:cubicBezTo>
                    <a:pt x="34608" y="30774"/>
                    <a:pt x="34661" y="30806"/>
                    <a:pt x="34717" y="30806"/>
                  </a:cubicBezTo>
                  <a:cubicBezTo>
                    <a:pt x="34738" y="30806"/>
                    <a:pt x="34758" y="30801"/>
                    <a:pt x="34778" y="30793"/>
                  </a:cubicBezTo>
                  <a:cubicBezTo>
                    <a:pt x="34959" y="30711"/>
                    <a:pt x="35137" y="30618"/>
                    <a:pt x="35315" y="30520"/>
                  </a:cubicBezTo>
                  <a:cubicBezTo>
                    <a:pt x="35385" y="30480"/>
                    <a:pt x="35411" y="30389"/>
                    <a:pt x="35371" y="30319"/>
                  </a:cubicBezTo>
                  <a:cubicBezTo>
                    <a:pt x="35344" y="30270"/>
                    <a:pt x="35293" y="30243"/>
                    <a:pt x="35242" y="30243"/>
                  </a:cubicBezTo>
                  <a:close/>
                  <a:moveTo>
                    <a:pt x="29028" y="30347"/>
                  </a:moveTo>
                  <a:cubicBezTo>
                    <a:pt x="28973" y="30347"/>
                    <a:pt x="28920" y="30378"/>
                    <a:pt x="28895" y="30432"/>
                  </a:cubicBezTo>
                  <a:cubicBezTo>
                    <a:pt x="28860" y="30505"/>
                    <a:pt x="28893" y="30593"/>
                    <a:pt x="28966" y="30628"/>
                  </a:cubicBezTo>
                  <a:cubicBezTo>
                    <a:pt x="29153" y="30714"/>
                    <a:pt x="29338" y="30794"/>
                    <a:pt x="29514" y="30865"/>
                  </a:cubicBezTo>
                  <a:cubicBezTo>
                    <a:pt x="29532" y="30872"/>
                    <a:pt x="29550" y="30876"/>
                    <a:pt x="29569" y="30876"/>
                  </a:cubicBezTo>
                  <a:cubicBezTo>
                    <a:pt x="29626" y="30876"/>
                    <a:pt x="29682" y="30840"/>
                    <a:pt x="29708" y="30784"/>
                  </a:cubicBezTo>
                  <a:cubicBezTo>
                    <a:pt x="29738" y="30708"/>
                    <a:pt x="29702" y="30621"/>
                    <a:pt x="29625" y="30592"/>
                  </a:cubicBezTo>
                  <a:cubicBezTo>
                    <a:pt x="29452" y="30523"/>
                    <a:pt x="29274" y="30445"/>
                    <a:pt x="29091" y="30361"/>
                  </a:cubicBezTo>
                  <a:cubicBezTo>
                    <a:pt x="29071" y="30351"/>
                    <a:pt x="29049" y="30347"/>
                    <a:pt x="29028" y="30347"/>
                  </a:cubicBezTo>
                  <a:close/>
                  <a:moveTo>
                    <a:pt x="13729" y="30467"/>
                  </a:moveTo>
                  <a:cubicBezTo>
                    <a:pt x="13688" y="30467"/>
                    <a:pt x="13648" y="30484"/>
                    <a:pt x="13619" y="30517"/>
                  </a:cubicBezTo>
                  <a:cubicBezTo>
                    <a:pt x="13488" y="30665"/>
                    <a:pt x="13359" y="30814"/>
                    <a:pt x="13230" y="30964"/>
                  </a:cubicBezTo>
                  <a:cubicBezTo>
                    <a:pt x="13176" y="31026"/>
                    <a:pt x="13184" y="31119"/>
                    <a:pt x="13246" y="31172"/>
                  </a:cubicBezTo>
                  <a:cubicBezTo>
                    <a:pt x="13273" y="31196"/>
                    <a:pt x="13308" y="31207"/>
                    <a:pt x="13341" y="31207"/>
                  </a:cubicBezTo>
                  <a:cubicBezTo>
                    <a:pt x="13383" y="31207"/>
                    <a:pt x="13424" y="31188"/>
                    <a:pt x="13453" y="31155"/>
                  </a:cubicBezTo>
                  <a:cubicBezTo>
                    <a:pt x="13581" y="31006"/>
                    <a:pt x="13708" y="30858"/>
                    <a:pt x="13839" y="30713"/>
                  </a:cubicBezTo>
                  <a:cubicBezTo>
                    <a:pt x="13892" y="30652"/>
                    <a:pt x="13887" y="30559"/>
                    <a:pt x="13826" y="30505"/>
                  </a:cubicBezTo>
                  <a:cubicBezTo>
                    <a:pt x="13798" y="30480"/>
                    <a:pt x="13763" y="30467"/>
                    <a:pt x="13729" y="30467"/>
                  </a:cubicBezTo>
                  <a:close/>
                  <a:moveTo>
                    <a:pt x="33891" y="30827"/>
                  </a:moveTo>
                  <a:cubicBezTo>
                    <a:pt x="33876" y="30827"/>
                    <a:pt x="33861" y="30830"/>
                    <a:pt x="33846" y="30834"/>
                  </a:cubicBezTo>
                  <a:cubicBezTo>
                    <a:pt x="33662" y="30892"/>
                    <a:pt x="33475" y="30941"/>
                    <a:pt x="33289" y="30980"/>
                  </a:cubicBezTo>
                  <a:cubicBezTo>
                    <a:pt x="33210" y="30997"/>
                    <a:pt x="33159" y="31075"/>
                    <a:pt x="33176" y="31155"/>
                  </a:cubicBezTo>
                  <a:cubicBezTo>
                    <a:pt x="33191" y="31224"/>
                    <a:pt x="33252" y="31273"/>
                    <a:pt x="33320" y="31273"/>
                  </a:cubicBezTo>
                  <a:cubicBezTo>
                    <a:pt x="33331" y="31273"/>
                    <a:pt x="33341" y="31271"/>
                    <a:pt x="33350" y="31268"/>
                  </a:cubicBezTo>
                  <a:cubicBezTo>
                    <a:pt x="33544" y="31227"/>
                    <a:pt x="33740" y="31176"/>
                    <a:pt x="33934" y="31115"/>
                  </a:cubicBezTo>
                  <a:cubicBezTo>
                    <a:pt x="34011" y="31090"/>
                    <a:pt x="34055" y="31008"/>
                    <a:pt x="34031" y="30930"/>
                  </a:cubicBezTo>
                  <a:cubicBezTo>
                    <a:pt x="34011" y="30868"/>
                    <a:pt x="33954" y="30827"/>
                    <a:pt x="33891" y="30827"/>
                  </a:cubicBezTo>
                  <a:close/>
                  <a:moveTo>
                    <a:pt x="30406" y="30866"/>
                  </a:moveTo>
                  <a:cubicBezTo>
                    <a:pt x="30341" y="30866"/>
                    <a:pt x="30282" y="30908"/>
                    <a:pt x="30264" y="30974"/>
                  </a:cubicBezTo>
                  <a:cubicBezTo>
                    <a:pt x="30241" y="31052"/>
                    <a:pt x="30287" y="31134"/>
                    <a:pt x="30365" y="31155"/>
                  </a:cubicBezTo>
                  <a:cubicBezTo>
                    <a:pt x="30561" y="31211"/>
                    <a:pt x="30759" y="31257"/>
                    <a:pt x="30951" y="31294"/>
                  </a:cubicBezTo>
                  <a:cubicBezTo>
                    <a:pt x="30961" y="31295"/>
                    <a:pt x="30969" y="31296"/>
                    <a:pt x="30978" y="31296"/>
                  </a:cubicBezTo>
                  <a:cubicBezTo>
                    <a:pt x="31048" y="31296"/>
                    <a:pt x="31110" y="31247"/>
                    <a:pt x="31124" y="31177"/>
                  </a:cubicBezTo>
                  <a:cubicBezTo>
                    <a:pt x="31139" y="31098"/>
                    <a:pt x="31086" y="31020"/>
                    <a:pt x="31007" y="31005"/>
                  </a:cubicBezTo>
                  <a:cubicBezTo>
                    <a:pt x="30822" y="30969"/>
                    <a:pt x="30633" y="30924"/>
                    <a:pt x="30446" y="30872"/>
                  </a:cubicBezTo>
                  <a:cubicBezTo>
                    <a:pt x="30432" y="30868"/>
                    <a:pt x="30419" y="30866"/>
                    <a:pt x="30406" y="30866"/>
                  </a:cubicBezTo>
                  <a:close/>
                  <a:moveTo>
                    <a:pt x="32445" y="31096"/>
                  </a:moveTo>
                  <a:cubicBezTo>
                    <a:pt x="32442" y="31096"/>
                    <a:pt x="32439" y="31096"/>
                    <a:pt x="32436" y="31097"/>
                  </a:cubicBezTo>
                  <a:cubicBezTo>
                    <a:pt x="32317" y="31104"/>
                    <a:pt x="32198" y="31108"/>
                    <a:pt x="32079" y="31108"/>
                  </a:cubicBezTo>
                  <a:cubicBezTo>
                    <a:pt x="32007" y="31108"/>
                    <a:pt x="31934" y="31106"/>
                    <a:pt x="31861" y="31104"/>
                  </a:cubicBezTo>
                  <a:cubicBezTo>
                    <a:pt x="31859" y="31104"/>
                    <a:pt x="31858" y="31104"/>
                    <a:pt x="31856" y="31104"/>
                  </a:cubicBezTo>
                  <a:cubicBezTo>
                    <a:pt x="31783" y="31104"/>
                    <a:pt x="31712" y="31164"/>
                    <a:pt x="31709" y="31244"/>
                  </a:cubicBezTo>
                  <a:cubicBezTo>
                    <a:pt x="31705" y="31326"/>
                    <a:pt x="31768" y="31394"/>
                    <a:pt x="31850" y="31398"/>
                  </a:cubicBezTo>
                  <a:cubicBezTo>
                    <a:pt x="31930" y="31402"/>
                    <a:pt x="32010" y="31403"/>
                    <a:pt x="32090" y="31403"/>
                  </a:cubicBezTo>
                  <a:cubicBezTo>
                    <a:pt x="32210" y="31403"/>
                    <a:pt x="32333" y="31399"/>
                    <a:pt x="32454" y="31391"/>
                  </a:cubicBezTo>
                  <a:cubicBezTo>
                    <a:pt x="32535" y="31385"/>
                    <a:pt x="32597" y="31316"/>
                    <a:pt x="32592" y="31235"/>
                  </a:cubicBezTo>
                  <a:cubicBezTo>
                    <a:pt x="32587" y="31156"/>
                    <a:pt x="32523" y="31096"/>
                    <a:pt x="32445" y="31096"/>
                  </a:cubicBezTo>
                  <a:close/>
                  <a:moveTo>
                    <a:pt x="48585" y="30854"/>
                  </a:moveTo>
                  <a:cubicBezTo>
                    <a:pt x="48577" y="30854"/>
                    <a:pt x="48569" y="30855"/>
                    <a:pt x="48561" y="30856"/>
                  </a:cubicBezTo>
                  <a:cubicBezTo>
                    <a:pt x="48482" y="30868"/>
                    <a:pt x="48426" y="30945"/>
                    <a:pt x="48440" y="31025"/>
                  </a:cubicBezTo>
                  <a:cubicBezTo>
                    <a:pt x="48471" y="31219"/>
                    <a:pt x="48508" y="31417"/>
                    <a:pt x="48552" y="31613"/>
                  </a:cubicBezTo>
                  <a:cubicBezTo>
                    <a:pt x="48567" y="31682"/>
                    <a:pt x="48627" y="31728"/>
                    <a:pt x="48694" y="31728"/>
                  </a:cubicBezTo>
                  <a:cubicBezTo>
                    <a:pt x="48705" y="31728"/>
                    <a:pt x="48717" y="31728"/>
                    <a:pt x="48726" y="31724"/>
                  </a:cubicBezTo>
                  <a:cubicBezTo>
                    <a:pt x="48807" y="31706"/>
                    <a:pt x="48857" y="31627"/>
                    <a:pt x="48839" y="31547"/>
                  </a:cubicBezTo>
                  <a:cubicBezTo>
                    <a:pt x="48797" y="31359"/>
                    <a:pt x="48760" y="31167"/>
                    <a:pt x="48731" y="30979"/>
                  </a:cubicBezTo>
                  <a:cubicBezTo>
                    <a:pt x="48719" y="30906"/>
                    <a:pt x="48656" y="30854"/>
                    <a:pt x="48585" y="30854"/>
                  </a:cubicBezTo>
                  <a:close/>
                  <a:moveTo>
                    <a:pt x="12771" y="31590"/>
                  </a:moveTo>
                  <a:cubicBezTo>
                    <a:pt x="12729" y="31590"/>
                    <a:pt x="12688" y="31607"/>
                    <a:pt x="12659" y="31642"/>
                  </a:cubicBezTo>
                  <a:lnTo>
                    <a:pt x="12283" y="32095"/>
                  </a:lnTo>
                  <a:cubicBezTo>
                    <a:pt x="12231" y="32157"/>
                    <a:pt x="12240" y="32251"/>
                    <a:pt x="12302" y="32303"/>
                  </a:cubicBezTo>
                  <a:cubicBezTo>
                    <a:pt x="12329" y="32326"/>
                    <a:pt x="12363" y="32338"/>
                    <a:pt x="12396" y="32338"/>
                  </a:cubicBezTo>
                  <a:cubicBezTo>
                    <a:pt x="12437" y="32338"/>
                    <a:pt x="12480" y="32320"/>
                    <a:pt x="12509" y="32285"/>
                  </a:cubicBezTo>
                  <a:lnTo>
                    <a:pt x="12886" y="31831"/>
                  </a:lnTo>
                  <a:cubicBezTo>
                    <a:pt x="12938" y="31768"/>
                    <a:pt x="12931" y="31675"/>
                    <a:pt x="12867" y="31624"/>
                  </a:cubicBezTo>
                  <a:cubicBezTo>
                    <a:pt x="12839" y="31601"/>
                    <a:pt x="12805" y="31590"/>
                    <a:pt x="12771" y="31590"/>
                  </a:cubicBezTo>
                  <a:close/>
                  <a:moveTo>
                    <a:pt x="48927" y="32286"/>
                  </a:moveTo>
                  <a:cubicBezTo>
                    <a:pt x="48912" y="32286"/>
                    <a:pt x="48898" y="32288"/>
                    <a:pt x="48883" y="32292"/>
                  </a:cubicBezTo>
                  <a:cubicBezTo>
                    <a:pt x="48806" y="32317"/>
                    <a:pt x="48764" y="32401"/>
                    <a:pt x="48787" y="32478"/>
                  </a:cubicBezTo>
                  <a:cubicBezTo>
                    <a:pt x="48847" y="32664"/>
                    <a:pt x="48914" y="32854"/>
                    <a:pt x="48986" y="33042"/>
                  </a:cubicBezTo>
                  <a:cubicBezTo>
                    <a:pt x="49009" y="33100"/>
                    <a:pt x="49065" y="33136"/>
                    <a:pt x="49125" y="33136"/>
                  </a:cubicBezTo>
                  <a:cubicBezTo>
                    <a:pt x="49142" y="33136"/>
                    <a:pt x="49161" y="33133"/>
                    <a:pt x="49177" y="33127"/>
                  </a:cubicBezTo>
                  <a:cubicBezTo>
                    <a:pt x="49254" y="33097"/>
                    <a:pt x="49292" y="33012"/>
                    <a:pt x="49262" y="32936"/>
                  </a:cubicBezTo>
                  <a:cubicBezTo>
                    <a:pt x="49193" y="32754"/>
                    <a:pt x="49127" y="32569"/>
                    <a:pt x="49069" y="32388"/>
                  </a:cubicBezTo>
                  <a:cubicBezTo>
                    <a:pt x="49048" y="32325"/>
                    <a:pt x="48990" y="32286"/>
                    <a:pt x="48927" y="32286"/>
                  </a:cubicBezTo>
                  <a:close/>
                  <a:moveTo>
                    <a:pt x="11823" y="32717"/>
                  </a:moveTo>
                  <a:cubicBezTo>
                    <a:pt x="11782" y="32717"/>
                    <a:pt x="11741" y="32734"/>
                    <a:pt x="11711" y="32767"/>
                  </a:cubicBezTo>
                  <a:cubicBezTo>
                    <a:pt x="11584" y="32914"/>
                    <a:pt x="11453" y="33060"/>
                    <a:pt x="11321" y="33203"/>
                  </a:cubicBezTo>
                  <a:cubicBezTo>
                    <a:pt x="11265" y="33264"/>
                    <a:pt x="11269" y="33357"/>
                    <a:pt x="11328" y="33412"/>
                  </a:cubicBezTo>
                  <a:cubicBezTo>
                    <a:pt x="11357" y="33438"/>
                    <a:pt x="11393" y="33451"/>
                    <a:pt x="11429" y="33451"/>
                  </a:cubicBezTo>
                  <a:cubicBezTo>
                    <a:pt x="11468" y="33451"/>
                    <a:pt x="11508" y="33435"/>
                    <a:pt x="11536" y="33404"/>
                  </a:cubicBezTo>
                  <a:cubicBezTo>
                    <a:pt x="11672" y="33257"/>
                    <a:pt x="11803" y="33110"/>
                    <a:pt x="11933" y="32961"/>
                  </a:cubicBezTo>
                  <a:cubicBezTo>
                    <a:pt x="11987" y="32900"/>
                    <a:pt x="11981" y="32807"/>
                    <a:pt x="11919" y="32754"/>
                  </a:cubicBezTo>
                  <a:cubicBezTo>
                    <a:pt x="11892" y="32729"/>
                    <a:pt x="11858" y="32717"/>
                    <a:pt x="11823" y="32717"/>
                  </a:cubicBezTo>
                  <a:close/>
                  <a:moveTo>
                    <a:pt x="49474" y="33655"/>
                  </a:moveTo>
                  <a:cubicBezTo>
                    <a:pt x="49453" y="33655"/>
                    <a:pt x="49432" y="33659"/>
                    <a:pt x="49411" y="33669"/>
                  </a:cubicBezTo>
                  <a:cubicBezTo>
                    <a:pt x="49338" y="33704"/>
                    <a:pt x="49306" y="33791"/>
                    <a:pt x="49341" y="33865"/>
                  </a:cubicBezTo>
                  <a:cubicBezTo>
                    <a:pt x="49424" y="34040"/>
                    <a:pt x="49513" y="34220"/>
                    <a:pt x="49606" y="34399"/>
                  </a:cubicBezTo>
                  <a:cubicBezTo>
                    <a:pt x="49632" y="34449"/>
                    <a:pt x="49684" y="34478"/>
                    <a:pt x="49736" y="34478"/>
                  </a:cubicBezTo>
                  <a:cubicBezTo>
                    <a:pt x="49759" y="34478"/>
                    <a:pt x="49783" y="34472"/>
                    <a:pt x="49807" y="34461"/>
                  </a:cubicBezTo>
                  <a:cubicBezTo>
                    <a:pt x="49879" y="34423"/>
                    <a:pt x="49906" y="34334"/>
                    <a:pt x="49869" y="34262"/>
                  </a:cubicBezTo>
                  <a:cubicBezTo>
                    <a:pt x="49777" y="34087"/>
                    <a:pt x="49689" y="33911"/>
                    <a:pt x="49607" y="33740"/>
                  </a:cubicBezTo>
                  <a:cubicBezTo>
                    <a:pt x="49583" y="33687"/>
                    <a:pt x="49530" y="33655"/>
                    <a:pt x="49474" y="33655"/>
                  </a:cubicBezTo>
                  <a:close/>
                  <a:moveTo>
                    <a:pt x="10809" y="33789"/>
                  </a:moveTo>
                  <a:cubicBezTo>
                    <a:pt x="10773" y="33789"/>
                    <a:pt x="10736" y="33802"/>
                    <a:pt x="10708" y="33830"/>
                  </a:cubicBezTo>
                  <a:cubicBezTo>
                    <a:pt x="10571" y="33962"/>
                    <a:pt x="10427" y="34095"/>
                    <a:pt x="10279" y="34225"/>
                  </a:cubicBezTo>
                  <a:cubicBezTo>
                    <a:pt x="10218" y="34277"/>
                    <a:pt x="10211" y="34371"/>
                    <a:pt x="10266" y="34432"/>
                  </a:cubicBezTo>
                  <a:cubicBezTo>
                    <a:pt x="10296" y="34466"/>
                    <a:pt x="10335" y="34483"/>
                    <a:pt x="10377" y="34483"/>
                  </a:cubicBezTo>
                  <a:cubicBezTo>
                    <a:pt x="10410" y="34483"/>
                    <a:pt x="10445" y="34471"/>
                    <a:pt x="10475" y="34447"/>
                  </a:cubicBezTo>
                  <a:cubicBezTo>
                    <a:pt x="10626" y="34312"/>
                    <a:pt x="10774" y="34177"/>
                    <a:pt x="10914" y="34043"/>
                  </a:cubicBezTo>
                  <a:cubicBezTo>
                    <a:pt x="10971" y="33986"/>
                    <a:pt x="10973" y="33894"/>
                    <a:pt x="10917" y="33834"/>
                  </a:cubicBezTo>
                  <a:cubicBezTo>
                    <a:pt x="10887" y="33804"/>
                    <a:pt x="10848" y="33789"/>
                    <a:pt x="10809" y="33789"/>
                  </a:cubicBezTo>
                  <a:close/>
                  <a:moveTo>
                    <a:pt x="9695" y="34753"/>
                  </a:moveTo>
                  <a:cubicBezTo>
                    <a:pt x="9663" y="34753"/>
                    <a:pt x="9631" y="34763"/>
                    <a:pt x="9604" y="34784"/>
                  </a:cubicBezTo>
                  <a:cubicBezTo>
                    <a:pt x="9450" y="34905"/>
                    <a:pt x="9296" y="35023"/>
                    <a:pt x="9139" y="35139"/>
                  </a:cubicBezTo>
                  <a:cubicBezTo>
                    <a:pt x="9073" y="35188"/>
                    <a:pt x="9058" y="35279"/>
                    <a:pt x="9108" y="35345"/>
                  </a:cubicBezTo>
                  <a:cubicBezTo>
                    <a:pt x="9136" y="35384"/>
                    <a:pt x="9181" y="35405"/>
                    <a:pt x="9227" y="35405"/>
                  </a:cubicBezTo>
                  <a:cubicBezTo>
                    <a:pt x="9258" y="35405"/>
                    <a:pt x="9289" y="35396"/>
                    <a:pt x="9314" y="35375"/>
                  </a:cubicBezTo>
                  <a:cubicBezTo>
                    <a:pt x="9472" y="35258"/>
                    <a:pt x="9630" y="35138"/>
                    <a:pt x="9786" y="35015"/>
                  </a:cubicBezTo>
                  <a:cubicBezTo>
                    <a:pt x="9849" y="34965"/>
                    <a:pt x="9861" y="34874"/>
                    <a:pt x="9811" y="34809"/>
                  </a:cubicBezTo>
                  <a:cubicBezTo>
                    <a:pt x="9782" y="34772"/>
                    <a:pt x="9739" y="34753"/>
                    <a:pt x="9695" y="34753"/>
                  </a:cubicBezTo>
                  <a:close/>
                  <a:moveTo>
                    <a:pt x="50169" y="34954"/>
                  </a:moveTo>
                  <a:cubicBezTo>
                    <a:pt x="50144" y="34954"/>
                    <a:pt x="50118" y="34961"/>
                    <a:pt x="50094" y="34975"/>
                  </a:cubicBezTo>
                  <a:cubicBezTo>
                    <a:pt x="50024" y="35018"/>
                    <a:pt x="50003" y="35108"/>
                    <a:pt x="50044" y="35178"/>
                  </a:cubicBezTo>
                  <a:cubicBezTo>
                    <a:pt x="50146" y="35348"/>
                    <a:pt x="50250" y="35516"/>
                    <a:pt x="50358" y="35684"/>
                  </a:cubicBezTo>
                  <a:cubicBezTo>
                    <a:pt x="50385" y="35727"/>
                    <a:pt x="50432" y="35752"/>
                    <a:pt x="50481" y="35752"/>
                  </a:cubicBezTo>
                  <a:cubicBezTo>
                    <a:pt x="50508" y="35752"/>
                    <a:pt x="50536" y="35744"/>
                    <a:pt x="50560" y="35727"/>
                  </a:cubicBezTo>
                  <a:cubicBezTo>
                    <a:pt x="50629" y="35684"/>
                    <a:pt x="50649" y="35592"/>
                    <a:pt x="50605" y="35524"/>
                  </a:cubicBezTo>
                  <a:cubicBezTo>
                    <a:pt x="50499" y="35359"/>
                    <a:pt x="50396" y="35192"/>
                    <a:pt x="50297" y="35025"/>
                  </a:cubicBezTo>
                  <a:cubicBezTo>
                    <a:pt x="50269" y="34980"/>
                    <a:pt x="50219" y="34954"/>
                    <a:pt x="50169" y="34954"/>
                  </a:cubicBezTo>
                  <a:close/>
                  <a:moveTo>
                    <a:pt x="8507" y="35623"/>
                  </a:moveTo>
                  <a:cubicBezTo>
                    <a:pt x="8478" y="35623"/>
                    <a:pt x="8449" y="35632"/>
                    <a:pt x="8423" y="35650"/>
                  </a:cubicBezTo>
                  <a:cubicBezTo>
                    <a:pt x="8262" y="35761"/>
                    <a:pt x="8100" y="35870"/>
                    <a:pt x="7937" y="35979"/>
                  </a:cubicBezTo>
                  <a:cubicBezTo>
                    <a:pt x="7868" y="36024"/>
                    <a:pt x="7850" y="36114"/>
                    <a:pt x="7896" y="36182"/>
                  </a:cubicBezTo>
                  <a:cubicBezTo>
                    <a:pt x="7923" y="36225"/>
                    <a:pt x="7970" y="36248"/>
                    <a:pt x="8017" y="36248"/>
                  </a:cubicBezTo>
                  <a:cubicBezTo>
                    <a:pt x="8046" y="36248"/>
                    <a:pt x="8074" y="36241"/>
                    <a:pt x="8100" y="36223"/>
                  </a:cubicBezTo>
                  <a:cubicBezTo>
                    <a:pt x="8264" y="36114"/>
                    <a:pt x="8428" y="36005"/>
                    <a:pt x="8590" y="35892"/>
                  </a:cubicBezTo>
                  <a:cubicBezTo>
                    <a:pt x="8657" y="35846"/>
                    <a:pt x="8675" y="35754"/>
                    <a:pt x="8628" y="35687"/>
                  </a:cubicBezTo>
                  <a:cubicBezTo>
                    <a:pt x="8600" y="35645"/>
                    <a:pt x="8554" y="35623"/>
                    <a:pt x="8507" y="35623"/>
                  </a:cubicBezTo>
                  <a:close/>
                  <a:moveTo>
                    <a:pt x="50974" y="36191"/>
                  </a:moveTo>
                  <a:cubicBezTo>
                    <a:pt x="50945" y="36191"/>
                    <a:pt x="50916" y="36199"/>
                    <a:pt x="50890" y="36217"/>
                  </a:cubicBezTo>
                  <a:cubicBezTo>
                    <a:pt x="50823" y="36264"/>
                    <a:pt x="50807" y="36355"/>
                    <a:pt x="50854" y="36422"/>
                  </a:cubicBezTo>
                  <a:cubicBezTo>
                    <a:pt x="50967" y="36583"/>
                    <a:pt x="51082" y="36744"/>
                    <a:pt x="51199" y="36904"/>
                  </a:cubicBezTo>
                  <a:cubicBezTo>
                    <a:pt x="51227" y="36945"/>
                    <a:pt x="51273" y="36965"/>
                    <a:pt x="51318" y="36965"/>
                  </a:cubicBezTo>
                  <a:cubicBezTo>
                    <a:pt x="51349" y="36965"/>
                    <a:pt x="51379" y="36956"/>
                    <a:pt x="51404" y="36937"/>
                  </a:cubicBezTo>
                  <a:cubicBezTo>
                    <a:pt x="51470" y="36888"/>
                    <a:pt x="51484" y="36796"/>
                    <a:pt x="51437" y="36731"/>
                  </a:cubicBezTo>
                  <a:cubicBezTo>
                    <a:pt x="51320" y="36572"/>
                    <a:pt x="51207" y="36413"/>
                    <a:pt x="51094" y="36253"/>
                  </a:cubicBezTo>
                  <a:cubicBezTo>
                    <a:pt x="51066" y="36213"/>
                    <a:pt x="51020" y="36191"/>
                    <a:pt x="50974" y="36191"/>
                  </a:cubicBezTo>
                  <a:close/>
                  <a:moveTo>
                    <a:pt x="7276" y="36439"/>
                  </a:moveTo>
                  <a:cubicBezTo>
                    <a:pt x="7249" y="36439"/>
                    <a:pt x="7221" y="36447"/>
                    <a:pt x="7196" y="36463"/>
                  </a:cubicBezTo>
                  <a:lnTo>
                    <a:pt x="6701" y="36780"/>
                  </a:lnTo>
                  <a:cubicBezTo>
                    <a:pt x="6633" y="36825"/>
                    <a:pt x="6613" y="36917"/>
                    <a:pt x="6658" y="36985"/>
                  </a:cubicBezTo>
                  <a:cubicBezTo>
                    <a:pt x="6685" y="37028"/>
                    <a:pt x="6732" y="37052"/>
                    <a:pt x="6781" y="37052"/>
                  </a:cubicBezTo>
                  <a:cubicBezTo>
                    <a:pt x="6808" y="37052"/>
                    <a:pt x="6836" y="37046"/>
                    <a:pt x="6860" y="37030"/>
                  </a:cubicBezTo>
                  <a:lnTo>
                    <a:pt x="7356" y="36710"/>
                  </a:lnTo>
                  <a:cubicBezTo>
                    <a:pt x="7424" y="36666"/>
                    <a:pt x="7444" y="36574"/>
                    <a:pt x="7399" y="36506"/>
                  </a:cubicBezTo>
                  <a:cubicBezTo>
                    <a:pt x="7372" y="36463"/>
                    <a:pt x="7324" y="36439"/>
                    <a:pt x="7276" y="36439"/>
                  </a:cubicBezTo>
                  <a:close/>
                  <a:moveTo>
                    <a:pt x="6039" y="37237"/>
                  </a:moveTo>
                  <a:cubicBezTo>
                    <a:pt x="6011" y="37237"/>
                    <a:pt x="5983" y="37244"/>
                    <a:pt x="5958" y="37260"/>
                  </a:cubicBezTo>
                  <a:cubicBezTo>
                    <a:pt x="5793" y="37369"/>
                    <a:pt x="5628" y="37477"/>
                    <a:pt x="5464" y="37587"/>
                  </a:cubicBezTo>
                  <a:cubicBezTo>
                    <a:pt x="5397" y="37634"/>
                    <a:pt x="5379" y="37725"/>
                    <a:pt x="5424" y="37792"/>
                  </a:cubicBezTo>
                  <a:cubicBezTo>
                    <a:pt x="5452" y="37834"/>
                    <a:pt x="5499" y="37858"/>
                    <a:pt x="5546" y="37858"/>
                  </a:cubicBezTo>
                  <a:cubicBezTo>
                    <a:pt x="5574" y="37858"/>
                    <a:pt x="5602" y="37848"/>
                    <a:pt x="5628" y="37831"/>
                  </a:cubicBezTo>
                  <a:cubicBezTo>
                    <a:pt x="5792" y="37722"/>
                    <a:pt x="5955" y="37614"/>
                    <a:pt x="6119" y="37507"/>
                  </a:cubicBezTo>
                  <a:cubicBezTo>
                    <a:pt x="6187" y="37463"/>
                    <a:pt x="6207" y="37372"/>
                    <a:pt x="6161" y="37304"/>
                  </a:cubicBezTo>
                  <a:cubicBezTo>
                    <a:pt x="6134" y="37260"/>
                    <a:pt x="6087" y="37237"/>
                    <a:pt x="6039" y="37237"/>
                  </a:cubicBezTo>
                  <a:close/>
                  <a:moveTo>
                    <a:pt x="51851" y="37378"/>
                  </a:moveTo>
                  <a:cubicBezTo>
                    <a:pt x="51820" y="37378"/>
                    <a:pt x="51788" y="37388"/>
                    <a:pt x="51762" y="37409"/>
                  </a:cubicBezTo>
                  <a:cubicBezTo>
                    <a:pt x="51697" y="37458"/>
                    <a:pt x="51684" y="37551"/>
                    <a:pt x="51735" y="37615"/>
                  </a:cubicBezTo>
                  <a:cubicBezTo>
                    <a:pt x="51855" y="37771"/>
                    <a:pt x="51977" y="37926"/>
                    <a:pt x="52099" y="38080"/>
                  </a:cubicBezTo>
                  <a:cubicBezTo>
                    <a:pt x="52129" y="38117"/>
                    <a:pt x="52171" y="38136"/>
                    <a:pt x="52216" y="38136"/>
                  </a:cubicBezTo>
                  <a:cubicBezTo>
                    <a:pt x="52247" y="38136"/>
                    <a:pt x="52279" y="38126"/>
                    <a:pt x="52308" y="38106"/>
                  </a:cubicBezTo>
                  <a:cubicBezTo>
                    <a:pt x="52371" y="38055"/>
                    <a:pt x="52381" y="37962"/>
                    <a:pt x="52330" y="37899"/>
                  </a:cubicBezTo>
                  <a:cubicBezTo>
                    <a:pt x="52210" y="37745"/>
                    <a:pt x="52088" y="37590"/>
                    <a:pt x="51968" y="37436"/>
                  </a:cubicBezTo>
                  <a:cubicBezTo>
                    <a:pt x="51939" y="37398"/>
                    <a:pt x="51895" y="37378"/>
                    <a:pt x="51851" y="37378"/>
                  </a:cubicBezTo>
                  <a:close/>
                  <a:moveTo>
                    <a:pt x="4815" y="38063"/>
                  </a:moveTo>
                  <a:cubicBezTo>
                    <a:pt x="4786" y="38063"/>
                    <a:pt x="4756" y="38071"/>
                    <a:pt x="4730" y="38090"/>
                  </a:cubicBezTo>
                  <a:cubicBezTo>
                    <a:pt x="4569" y="38204"/>
                    <a:pt x="4409" y="38321"/>
                    <a:pt x="4250" y="38440"/>
                  </a:cubicBezTo>
                  <a:cubicBezTo>
                    <a:pt x="4185" y="38488"/>
                    <a:pt x="4172" y="38580"/>
                    <a:pt x="4221" y="38646"/>
                  </a:cubicBezTo>
                  <a:cubicBezTo>
                    <a:pt x="4250" y="38684"/>
                    <a:pt x="4295" y="38705"/>
                    <a:pt x="4339" y="38705"/>
                  </a:cubicBezTo>
                  <a:cubicBezTo>
                    <a:pt x="4370" y="38705"/>
                    <a:pt x="4401" y="38696"/>
                    <a:pt x="4427" y="38674"/>
                  </a:cubicBezTo>
                  <a:cubicBezTo>
                    <a:pt x="4583" y="38558"/>
                    <a:pt x="4741" y="38444"/>
                    <a:pt x="4900" y="38330"/>
                  </a:cubicBezTo>
                  <a:cubicBezTo>
                    <a:pt x="4966" y="38284"/>
                    <a:pt x="4983" y="38192"/>
                    <a:pt x="4936" y="38125"/>
                  </a:cubicBezTo>
                  <a:cubicBezTo>
                    <a:pt x="4907" y="38084"/>
                    <a:pt x="4862" y="38063"/>
                    <a:pt x="4815" y="38063"/>
                  </a:cubicBezTo>
                  <a:close/>
                  <a:moveTo>
                    <a:pt x="52770" y="38530"/>
                  </a:moveTo>
                  <a:cubicBezTo>
                    <a:pt x="52738" y="38530"/>
                    <a:pt x="52705" y="38541"/>
                    <a:pt x="52677" y="38563"/>
                  </a:cubicBezTo>
                  <a:cubicBezTo>
                    <a:pt x="52615" y="38615"/>
                    <a:pt x="52605" y="38708"/>
                    <a:pt x="52656" y="38771"/>
                  </a:cubicBezTo>
                  <a:cubicBezTo>
                    <a:pt x="52780" y="38923"/>
                    <a:pt x="52906" y="39075"/>
                    <a:pt x="53031" y="39228"/>
                  </a:cubicBezTo>
                  <a:cubicBezTo>
                    <a:pt x="53059" y="39264"/>
                    <a:pt x="53102" y="39281"/>
                    <a:pt x="53144" y="39281"/>
                  </a:cubicBezTo>
                  <a:cubicBezTo>
                    <a:pt x="53177" y="39281"/>
                    <a:pt x="53210" y="39271"/>
                    <a:pt x="53237" y="39246"/>
                  </a:cubicBezTo>
                  <a:cubicBezTo>
                    <a:pt x="53300" y="39195"/>
                    <a:pt x="53309" y="39102"/>
                    <a:pt x="53258" y="39039"/>
                  </a:cubicBezTo>
                  <a:cubicBezTo>
                    <a:pt x="53134" y="38888"/>
                    <a:pt x="53009" y="38736"/>
                    <a:pt x="52885" y="38584"/>
                  </a:cubicBezTo>
                  <a:cubicBezTo>
                    <a:pt x="52856" y="38549"/>
                    <a:pt x="52814" y="38530"/>
                    <a:pt x="52770" y="38530"/>
                  </a:cubicBezTo>
                  <a:close/>
                  <a:moveTo>
                    <a:pt x="3643" y="38957"/>
                  </a:moveTo>
                  <a:cubicBezTo>
                    <a:pt x="3610" y="38957"/>
                    <a:pt x="3577" y="38968"/>
                    <a:pt x="3549" y="38990"/>
                  </a:cubicBezTo>
                  <a:lnTo>
                    <a:pt x="3439" y="39081"/>
                  </a:lnTo>
                  <a:cubicBezTo>
                    <a:pt x="3325" y="39178"/>
                    <a:pt x="3209" y="39277"/>
                    <a:pt x="3098" y="39380"/>
                  </a:cubicBezTo>
                  <a:cubicBezTo>
                    <a:pt x="3038" y="39436"/>
                    <a:pt x="3033" y="39529"/>
                    <a:pt x="3089" y="39590"/>
                  </a:cubicBezTo>
                  <a:cubicBezTo>
                    <a:pt x="3119" y="39621"/>
                    <a:pt x="3158" y="39637"/>
                    <a:pt x="3198" y="39637"/>
                  </a:cubicBezTo>
                  <a:cubicBezTo>
                    <a:pt x="3233" y="39637"/>
                    <a:pt x="3269" y="39625"/>
                    <a:pt x="3295" y="39599"/>
                  </a:cubicBezTo>
                  <a:cubicBezTo>
                    <a:pt x="3404" y="39498"/>
                    <a:pt x="3516" y="39401"/>
                    <a:pt x="3627" y="39307"/>
                  </a:cubicBezTo>
                  <a:lnTo>
                    <a:pt x="3736" y="39217"/>
                  </a:lnTo>
                  <a:cubicBezTo>
                    <a:pt x="3800" y="39166"/>
                    <a:pt x="3808" y="39073"/>
                    <a:pt x="3756" y="39009"/>
                  </a:cubicBezTo>
                  <a:cubicBezTo>
                    <a:pt x="3727" y="38974"/>
                    <a:pt x="3686" y="38957"/>
                    <a:pt x="3643" y="38957"/>
                  </a:cubicBezTo>
                  <a:close/>
                  <a:moveTo>
                    <a:pt x="53706" y="39670"/>
                  </a:moveTo>
                  <a:cubicBezTo>
                    <a:pt x="53673" y="39670"/>
                    <a:pt x="53640" y="39681"/>
                    <a:pt x="53613" y="39703"/>
                  </a:cubicBezTo>
                  <a:cubicBezTo>
                    <a:pt x="53551" y="39755"/>
                    <a:pt x="53542" y="39848"/>
                    <a:pt x="53593" y="39911"/>
                  </a:cubicBezTo>
                  <a:lnTo>
                    <a:pt x="53966" y="40365"/>
                  </a:lnTo>
                  <a:cubicBezTo>
                    <a:pt x="53996" y="40401"/>
                    <a:pt x="54038" y="40419"/>
                    <a:pt x="54080" y="40419"/>
                  </a:cubicBezTo>
                  <a:cubicBezTo>
                    <a:pt x="54114" y="40419"/>
                    <a:pt x="54146" y="40409"/>
                    <a:pt x="54172" y="40385"/>
                  </a:cubicBezTo>
                  <a:cubicBezTo>
                    <a:pt x="54235" y="40334"/>
                    <a:pt x="54245" y="40241"/>
                    <a:pt x="54194" y="40178"/>
                  </a:cubicBezTo>
                  <a:lnTo>
                    <a:pt x="53820" y="39723"/>
                  </a:lnTo>
                  <a:cubicBezTo>
                    <a:pt x="53791" y="39688"/>
                    <a:pt x="53749" y="39670"/>
                    <a:pt x="53706" y="39670"/>
                  </a:cubicBezTo>
                  <a:close/>
                  <a:moveTo>
                    <a:pt x="2567" y="39964"/>
                  </a:moveTo>
                  <a:cubicBezTo>
                    <a:pt x="2527" y="39964"/>
                    <a:pt x="2488" y="39979"/>
                    <a:pt x="2459" y="40010"/>
                  </a:cubicBezTo>
                  <a:cubicBezTo>
                    <a:pt x="2322" y="40156"/>
                    <a:pt x="2188" y="40306"/>
                    <a:pt x="2062" y="40457"/>
                  </a:cubicBezTo>
                  <a:cubicBezTo>
                    <a:pt x="2010" y="40519"/>
                    <a:pt x="2018" y="40611"/>
                    <a:pt x="2080" y="40664"/>
                  </a:cubicBezTo>
                  <a:cubicBezTo>
                    <a:pt x="2109" y="40688"/>
                    <a:pt x="2142" y="40699"/>
                    <a:pt x="2176" y="40699"/>
                  </a:cubicBezTo>
                  <a:cubicBezTo>
                    <a:pt x="2217" y="40699"/>
                    <a:pt x="2259" y="40681"/>
                    <a:pt x="2288" y="40647"/>
                  </a:cubicBezTo>
                  <a:cubicBezTo>
                    <a:pt x="2412" y="40500"/>
                    <a:pt x="2542" y="40354"/>
                    <a:pt x="2675" y="40213"/>
                  </a:cubicBezTo>
                  <a:cubicBezTo>
                    <a:pt x="2730" y="40153"/>
                    <a:pt x="2728" y="40059"/>
                    <a:pt x="2668" y="40004"/>
                  </a:cubicBezTo>
                  <a:cubicBezTo>
                    <a:pt x="2640" y="39977"/>
                    <a:pt x="2603" y="39964"/>
                    <a:pt x="2567" y="39964"/>
                  </a:cubicBezTo>
                  <a:close/>
                  <a:moveTo>
                    <a:pt x="54631" y="40818"/>
                  </a:moveTo>
                  <a:cubicBezTo>
                    <a:pt x="54599" y="40818"/>
                    <a:pt x="54568" y="40828"/>
                    <a:pt x="54541" y="40849"/>
                  </a:cubicBezTo>
                  <a:cubicBezTo>
                    <a:pt x="54476" y="40897"/>
                    <a:pt x="54464" y="40990"/>
                    <a:pt x="54514" y="41055"/>
                  </a:cubicBezTo>
                  <a:cubicBezTo>
                    <a:pt x="54634" y="41210"/>
                    <a:pt x="54752" y="41366"/>
                    <a:pt x="54869" y="41523"/>
                  </a:cubicBezTo>
                  <a:cubicBezTo>
                    <a:pt x="54899" y="41562"/>
                    <a:pt x="54944" y="41582"/>
                    <a:pt x="54988" y="41582"/>
                  </a:cubicBezTo>
                  <a:cubicBezTo>
                    <a:pt x="55019" y="41582"/>
                    <a:pt x="55050" y="41573"/>
                    <a:pt x="55076" y="41552"/>
                  </a:cubicBezTo>
                  <a:cubicBezTo>
                    <a:pt x="55141" y="41504"/>
                    <a:pt x="55154" y="41412"/>
                    <a:pt x="55106" y="41346"/>
                  </a:cubicBezTo>
                  <a:cubicBezTo>
                    <a:pt x="54987" y="41188"/>
                    <a:pt x="54867" y="41030"/>
                    <a:pt x="54748" y="40874"/>
                  </a:cubicBezTo>
                  <a:cubicBezTo>
                    <a:pt x="54719" y="40838"/>
                    <a:pt x="54675" y="40818"/>
                    <a:pt x="54631" y="40818"/>
                  </a:cubicBezTo>
                  <a:close/>
                  <a:moveTo>
                    <a:pt x="1634" y="41103"/>
                  </a:moveTo>
                  <a:cubicBezTo>
                    <a:pt x="1588" y="41103"/>
                    <a:pt x="1543" y="41125"/>
                    <a:pt x="1514" y="41165"/>
                  </a:cubicBezTo>
                  <a:cubicBezTo>
                    <a:pt x="1398" y="41329"/>
                    <a:pt x="1287" y="41498"/>
                    <a:pt x="1182" y="41665"/>
                  </a:cubicBezTo>
                  <a:cubicBezTo>
                    <a:pt x="1140" y="41733"/>
                    <a:pt x="1160" y="41825"/>
                    <a:pt x="1230" y="41867"/>
                  </a:cubicBezTo>
                  <a:cubicBezTo>
                    <a:pt x="1254" y="41881"/>
                    <a:pt x="1280" y="41890"/>
                    <a:pt x="1308" y="41890"/>
                  </a:cubicBezTo>
                  <a:cubicBezTo>
                    <a:pt x="1356" y="41890"/>
                    <a:pt x="1404" y="41865"/>
                    <a:pt x="1432" y="41820"/>
                  </a:cubicBezTo>
                  <a:cubicBezTo>
                    <a:pt x="1533" y="41658"/>
                    <a:pt x="1641" y="41495"/>
                    <a:pt x="1754" y="41336"/>
                  </a:cubicBezTo>
                  <a:cubicBezTo>
                    <a:pt x="1801" y="41271"/>
                    <a:pt x="1786" y="41179"/>
                    <a:pt x="1719" y="41131"/>
                  </a:cubicBezTo>
                  <a:cubicBezTo>
                    <a:pt x="1693" y="41112"/>
                    <a:pt x="1663" y="41103"/>
                    <a:pt x="1634" y="41103"/>
                  </a:cubicBezTo>
                  <a:close/>
                  <a:moveTo>
                    <a:pt x="55504" y="42006"/>
                  </a:moveTo>
                  <a:cubicBezTo>
                    <a:pt x="55475" y="42006"/>
                    <a:pt x="55446" y="42014"/>
                    <a:pt x="55420" y="42032"/>
                  </a:cubicBezTo>
                  <a:cubicBezTo>
                    <a:pt x="55354" y="42079"/>
                    <a:pt x="55338" y="42170"/>
                    <a:pt x="55384" y="42237"/>
                  </a:cubicBezTo>
                  <a:cubicBezTo>
                    <a:pt x="55497" y="42397"/>
                    <a:pt x="55606" y="42560"/>
                    <a:pt x="55713" y="42722"/>
                  </a:cubicBezTo>
                  <a:cubicBezTo>
                    <a:pt x="55741" y="42765"/>
                    <a:pt x="55790" y="42788"/>
                    <a:pt x="55837" y="42788"/>
                  </a:cubicBezTo>
                  <a:cubicBezTo>
                    <a:pt x="55865" y="42788"/>
                    <a:pt x="55894" y="42780"/>
                    <a:pt x="55916" y="42764"/>
                  </a:cubicBezTo>
                  <a:cubicBezTo>
                    <a:pt x="55984" y="42720"/>
                    <a:pt x="56003" y="42628"/>
                    <a:pt x="55958" y="42560"/>
                  </a:cubicBezTo>
                  <a:cubicBezTo>
                    <a:pt x="55850" y="42395"/>
                    <a:pt x="55739" y="42231"/>
                    <a:pt x="55626" y="42068"/>
                  </a:cubicBezTo>
                  <a:cubicBezTo>
                    <a:pt x="55597" y="42028"/>
                    <a:pt x="55551" y="42006"/>
                    <a:pt x="55504" y="42006"/>
                  </a:cubicBezTo>
                  <a:close/>
                  <a:moveTo>
                    <a:pt x="877" y="42368"/>
                  </a:moveTo>
                  <a:cubicBezTo>
                    <a:pt x="823" y="42368"/>
                    <a:pt x="771" y="42398"/>
                    <a:pt x="746" y="42450"/>
                  </a:cubicBezTo>
                  <a:cubicBezTo>
                    <a:pt x="655" y="42632"/>
                    <a:pt x="572" y="42816"/>
                    <a:pt x="499" y="42999"/>
                  </a:cubicBezTo>
                  <a:cubicBezTo>
                    <a:pt x="468" y="43074"/>
                    <a:pt x="504" y="43160"/>
                    <a:pt x="580" y="43191"/>
                  </a:cubicBezTo>
                  <a:cubicBezTo>
                    <a:pt x="598" y="43197"/>
                    <a:pt x="618" y="43201"/>
                    <a:pt x="635" y="43201"/>
                  </a:cubicBezTo>
                  <a:cubicBezTo>
                    <a:pt x="694" y="43201"/>
                    <a:pt x="749" y="43166"/>
                    <a:pt x="772" y="43109"/>
                  </a:cubicBezTo>
                  <a:cubicBezTo>
                    <a:pt x="844" y="42934"/>
                    <a:pt x="923" y="42756"/>
                    <a:pt x="1010" y="42581"/>
                  </a:cubicBezTo>
                  <a:cubicBezTo>
                    <a:pt x="1046" y="42507"/>
                    <a:pt x="1016" y="42419"/>
                    <a:pt x="943" y="42383"/>
                  </a:cubicBezTo>
                  <a:cubicBezTo>
                    <a:pt x="922" y="42373"/>
                    <a:pt x="899" y="42368"/>
                    <a:pt x="877" y="42368"/>
                  </a:cubicBezTo>
                  <a:close/>
                  <a:moveTo>
                    <a:pt x="43291" y="43477"/>
                  </a:moveTo>
                  <a:cubicBezTo>
                    <a:pt x="43233" y="43477"/>
                    <a:pt x="43174" y="43477"/>
                    <a:pt x="43117" y="43479"/>
                  </a:cubicBezTo>
                  <a:cubicBezTo>
                    <a:pt x="43035" y="43481"/>
                    <a:pt x="42971" y="43548"/>
                    <a:pt x="42972" y="43629"/>
                  </a:cubicBezTo>
                  <a:cubicBezTo>
                    <a:pt x="42975" y="43710"/>
                    <a:pt x="43043" y="43774"/>
                    <a:pt x="43119" y="43774"/>
                  </a:cubicBezTo>
                  <a:cubicBezTo>
                    <a:pt x="43121" y="43774"/>
                    <a:pt x="43122" y="43774"/>
                    <a:pt x="43123" y="43774"/>
                  </a:cubicBezTo>
                  <a:cubicBezTo>
                    <a:pt x="43173" y="43774"/>
                    <a:pt x="43224" y="43773"/>
                    <a:pt x="43276" y="43773"/>
                  </a:cubicBezTo>
                  <a:cubicBezTo>
                    <a:pt x="43426" y="43774"/>
                    <a:pt x="43564" y="43776"/>
                    <a:pt x="43699" y="43785"/>
                  </a:cubicBezTo>
                  <a:lnTo>
                    <a:pt x="43709" y="43785"/>
                  </a:lnTo>
                  <a:cubicBezTo>
                    <a:pt x="43785" y="43785"/>
                    <a:pt x="43850" y="43726"/>
                    <a:pt x="43855" y="43649"/>
                  </a:cubicBezTo>
                  <a:cubicBezTo>
                    <a:pt x="43863" y="43567"/>
                    <a:pt x="43801" y="43496"/>
                    <a:pt x="43719" y="43491"/>
                  </a:cubicBezTo>
                  <a:cubicBezTo>
                    <a:pt x="43584" y="43482"/>
                    <a:pt x="43443" y="43477"/>
                    <a:pt x="43291" y="43477"/>
                  </a:cubicBezTo>
                  <a:close/>
                  <a:moveTo>
                    <a:pt x="42237" y="43528"/>
                  </a:moveTo>
                  <a:cubicBezTo>
                    <a:pt x="42233" y="43528"/>
                    <a:pt x="42229" y="43528"/>
                    <a:pt x="42225" y="43528"/>
                  </a:cubicBezTo>
                  <a:lnTo>
                    <a:pt x="41637" y="43571"/>
                  </a:lnTo>
                  <a:cubicBezTo>
                    <a:pt x="41557" y="43577"/>
                    <a:pt x="41495" y="43647"/>
                    <a:pt x="41501" y="43728"/>
                  </a:cubicBezTo>
                  <a:cubicBezTo>
                    <a:pt x="41506" y="43806"/>
                    <a:pt x="41572" y="43866"/>
                    <a:pt x="41647" y="43866"/>
                  </a:cubicBezTo>
                  <a:lnTo>
                    <a:pt x="41658" y="43866"/>
                  </a:lnTo>
                  <a:lnTo>
                    <a:pt x="42246" y="43822"/>
                  </a:lnTo>
                  <a:cubicBezTo>
                    <a:pt x="42327" y="43817"/>
                    <a:pt x="42389" y="43747"/>
                    <a:pt x="42383" y="43665"/>
                  </a:cubicBezTo>
                  <a:cubicBezTo>
                    <a:pt x="42378" y="43588"/>
                    <a:pt x="42313" y="43528"/>
                    <a:pt x="42237" y="43528"/>
                  </a:cubicBezTo>
                  <a:close/>
                  <a:moveTo>
                    <a:pt x="40765" y="43635"/>
                  </a:moveTo>
                  <a:cubicBezTo>
                    <a:pt x="40762" y="43635"/>
                    <a:pt x="40758" y="43635"/>
                    <a:pt x="40754" y="43635"/>
                  </a:cubicBezTo>
                  <a:lnTo>
                    <a:pt x="40166" y="43678"/>
                  </a:lnTo>
                  <a:cubicBezTo>
                    <a:pt x="40084" y="43683"/>
                    <a:pt x="40022" y="43754"/>
                    <a:pt x="40030" y="43836"/>
                  </a:cubicBezTo>
                  <a:cubicBezTo>
                    <a:pt x="40035" y="43913"/>
                    <a:pt x="40100" y="43972"/>
                    <a:pt x="40176" y="43972"/>
                  </a:cubicBezTo>
                  <a:lnTo>
                    <a:pt x="40187" y="43972"/>
                  </a:lnTo>
                  <a:lnTo>
                    <a:pt x="40775" y="43930"/>
                  </a:lnTo>
                  <a:cubicBezTo>
                    <a:pt x="40856" y="43924"/>
                    <a:pt x="40918" y="43853"/>
                    <a:pt x="40912" y="43773"/>
                  </a:cubicBezTo>
                  <a:cubicBezTo>
                    <a:pt x="40907" y="43695"/>
                    <a:pt x="40842" y="43635"/>
                    <a:pt x="40765" y="43635"/>
                  </a:cubicBezTo>
                  <a:close/>
                  <a:moveTo>
                    <a:pt x="56309" y="43242"/>
                  </a:moveTo>
                  <a:cubicBezTo>
                    <a:pt x="56283" y="43242"/>
                    <a:pt x="56257" y="43249"/>
                    <a:pt x="56233" y="43263"/>
                  </a:cubicBezTo>
                  <a:cubicBezTo>
                    <a:pt x="56163" y="43305"/>
                    <a:pt x="56142" y="43395"/>
                    <a:pt x="56183" y="43465"/>
                  </a:cubicBezTo>
                  <a:cubicBezTo>
                    <a:pt x="56283" y="43632"/>
                    <a:pt x="56381" y="43802"/>
                    <a:pt x="56476" y="43972"/>
                  </a:cubicBezTo>
                  <a:cubicBezTo>
                    <a:pt x="56503" y="44021"/>
                    <a:pt x="56553" y="44048"/>
                    <a:pt x="56605" y="44048"/>
                  </a:cubicBezTo>
                  <a:cubicBezTo>
                    <a:pt x="56629" y="44048"/>
                    <a:pt x="56653" y="44042"/>
                    <a:pt x="56677" y="44028"/>
                  </a:cubicBezTo>
                  <a:cubicBezTo>
                    <a:pt x="56747" y="43989"/>
                    <a:pt x="56773" y="43899"/>
                    <a:pt x="56734" y="43827"/>
                  </a:cubicBezTo>
                  <a:cubicBezTo>
                    <a:pt x="56637" y="43655"/>
                    <a:pt x="56538" y="43483"/>
                    <a:pt x="56436" y="43314"/>
                  </a:cubicBezTo>
                  <a:cubicBezTo>
                    <a:pt x="56408" y="43267"/>
                    <a:pt x="56359" y="43242"/>
                    <a:pt x="56309" y="43242"/>
                  </a:cubicBezTo>
                  <a:close/>
                  <a:moveTo>
                    <a:pt x="39295" y="43742"/>
                  </a:moveTo>
                  <a:cubicBezTo>
                    <a:pt x="39291" y="43742"/>
                    <a:pt x="39288" y="43742"/>
                    <a:pt x="39284" y="43743"/>
                  </a:cubicBezTo>
                  <a:lnTo>
                    <a:pt x="38696" y="43785"/>
                  </a:lnTo>
                  <a:cubicBezTo>
                    <a:pt x="38614" y="43790"/>
                    <a:pt x="38552" y="43861"/>
                    <a:pt x="38559" y="43943"/>
                  </a:cubicBezTo>
                  <a:cubicBezTo>
                    <a:pt x="38565" y="44020"/>
                    <a:pt x="38630" y="44079"/>
                    <a:pt x="38706" y="44079"/>
                  </a:cubicBezTo>
                  <a:lnTo>
                    <a:pt x="38716" y="44079"/>
                  </a:lnTo>
                  <a:lnTo>
                    <a:pt x="39304" y="44037"/>
                  </a:lnTo>
                  <a:cubicBezTo>
                    <a:pt x="39386" y="44032"/>
                    <a:pt x="39448" y="43960"/>
                    <a:pt x="39442" y="43879"/>
                  </a:cubicBezTo>
                  <a:cubicBezTo>
                    <a:pt x="39437" y="43802"/>
                    <a:pt x="39372" y="43742"/>
                    <a:pt x="39295" y="43742"/>
                  </a:cubicBezTo>
                  <a:close/>
                  <a:moveTo>
                    <a:pt x="44578" y="43639"/>
                  </a:moveTo>
                  <a:cubicBezTo>
                    <a:pt x="44515" y="43639"/>
                    <a:pt x="44456" y="43681"/>
                    <a:pt x="44437" y="43744"/>
                  </a:cubicBezTo>
                  <a:cubicBezTo>
                    <a:pt x="44413" y="43822"/>
                    <a:pt x="44458" y="43905"/>
                    <a:pt x="44535" y="43928"/>
                  </a:cubicBezTo>
                  <a:cubicBezTo>
                    <a:pt x="44609" y="43950"/>
                    <a:pt x="44683" y="43976"/>
                    <a:pt x="44755" y="44005"/>
                  </a:cubicBezTo>
                  <a:cubicBezTo>
                    <a:pt x="44856" y="44044"/>
                    <a:pt x="44957" y="44090"/>
                    <a:pt x="45052" y="44142"/>
                  </a:cubicBezTo>
                  <a:cubicBezTo>
                    <a:pt x="45075" y="44155"/>
                    <a:pt x="45099" y="44161"/>
                    <a:pt x="45122" y="44161"/>
                  </a:cubicBezTo>
                  <a:cubicBezTo>
                    <a:pt x="45175" y="44161"/>
                    <a:pt x="45226" y="44132"/>
                    <a:pt x="45253" y="44082"/>
                  </a:cubicBezTo>
                  <a:cubicBezTo>
                    <a:pt x="45293" y="44010"/>
                    <a:pt x="45266" y="43920"/>
                    <a:pt x="45194" y="43882"/>
                  </a:cubicBezTo>
                  <a:cubicBezTo>
                    <a:pt x="45086" y="43825"/>
                    <a:pt x="44975" y="43774"/>
                    <a:pt x="44863" y="43729"/>
                  </a:cubicBezTo>
                  <a:cubicBezTo>
                    <a:pt x="44786" y="43698"/>
                    <a:pt x="44705" y="43672"/>
                    <a:pt x="44622" y="43646"/>
                  </a:cubicBezTo>
                  <a:cubicBezTo>
                    <a:pt x="44607" y="43641"/>
                    <a:pt x="44593" y="43639"/>
                    <a:pt x="44578" y="43639"/>
                  </a:cubicBezTo>
                  <a:close/>
                  <a:moveTo>
                    <a:pt x="37823" y="43850"/>
                  </a:moveTo>
                  <a:cubicBezTo>
                    <a:pt x="37820" y="43850"/>
                    <a:pt x="37817" y="43850"/>
                    <a:pt x="37813" y="43850"/>
                  </a:cubicBezTo>
                  <a:lnTo>
                    <a:pt x="37225" y="43892"/>
                  </a:lnTo>
                  <a:cubicBezTo>
                    <a:pt x="37144" y="43898"/>
                    <a:pt x="37082" y="43969"/>
                    <a:pt x="37089" y="44049"/>
                  </a:cubicBezTo>
                  <a:cubicBezTo>
                    <a:pt x="37094" y="44127"/>
                    <a:pt x="37159" y="44186"/>
                    <a:pt x="37236" y="44186"/>
                  </a:cubicBezTo>
                  <a:lnTo>
                    <a:pt x="37246" y="44186"/>
                  </a:lnTo>
                  <a:lnTo>
                    <a:pt x="37834" y="44144"/>
                  </a:lnTo>
                  <a:cubicBezTo>
                    <a:pt x="37916" y="44139"/>
                    <a:pt x="37978" y="44068"/>
                    <a:pt x="37971" y="43986"/>
                  </a:cubicBezTo>
                  <a:cubicBezTo>
                    <a:pt x="37966" y="43908"/>
                    <a:pt x="37900" y="43850"/>
                    <a:pt x="37823" y="43850"/>
                  </a:cubicBezTo>
                  <a:close/>
                  <a:moveTo>
                    <a:pt x="36353" y="43956"/>
                  </a:moveTo>
                  <a:cubicBezTo>
                    <a:pt x="36350" y="43956"/>
                    <a:pt x="36346" y="43956"/>
                    <a:pt x="36342" y="43956"/>
                  </a:cubicBezTo>
                  <a:lnTo>
                    <a:pt x="35754" y="44000"/>
                  </a:lnTo>
                  <a:cubicBezTo>
                    <a:pt x="35673" y="44005"/>
                    <a:pt x="35611" y="44075"/>
                    <a:pt x="35617" y="44156"/>
                  </a:cubicBezTo>
                  <a:cubicBezTo>
                    <a:pt x="35622" y="44234"/>
                    <a:pt x="35688" y="44294"/>
                    <a:pt x="35764" y="44294"/>
                  </a:cubicBezTo>
                  <a:cubicBezTo>
                    <a:pt x="35767" y="44294"/>
                    <a:pt x="35769" y="44293"/>
                    <a:pt x="35772" y="44293"/>
                  </a:cubicBezTo>
                  <a:cubicBezTo>
                    <a:pt x="35773" y="44293"/>
                    <a:pt x="35774" y="44293"/>
                    <a:pt x="35775" y="44294"/>
                  </a:cubicBezTo>
                  <a:lnTo>
                    <a:pt x="36363" y="44250"/>
                  </a:lnTo>
                  <a:cubicBezTo>
                    <a:pt x="36444" y="44245"/>
                    <a:pt x="36506" y="44175"/>
                    <a:pt x="36499" y="44094"/>
                  </a:cubicBezTo>
                  <a:cubicBezTo>
                    <a:pt x="36494" y="44016"/>
                    <a:pt x="36428" y="43956"/>
                    <a:pt x="36353" y="43956"/>
                  </a:cubicBezTo>
                  <a:close/>
                  <a:moveTo>
                    <a:pt x="34883" y="44062"/>
                  </a:moveTo>
                  <a:cubicBezTo>
                    <a:pt x="34879" y="44062"/>
                    <a:pt x="34876" y="44062"/>
                    <a:pt x="34872" y="44063"/>
                  </a:cubicBezTo>
                  <a:lnTo>
                    <a:pt x="34284" y="44105"/>
                  </a:lnTo>
                  <a:cubicBezTo>
                    <a:pt x="34202" y="44110"/>
                    <a:pt x="34140" y="44181"/>
                    <a:pt x="34147" y="44263"/>
                  </a:cubicBezTo>
                  <a:cubicBezTo>
                    <a:pt x="34152" y="44340"/>
                    <a:pt x="34218" y="44399"/>
                    <a:pt x="34294" y="44399"/>
                  </a:cubicBezTo>
                  <a:lnTo>
                    <a:pt x="34304" y="44399"/>
                  </a:lnTo>
                  <a:lnTo>
                    <a:pt x="34893" y="44357"/>
                  </a:lnTo>
                  <a:cubicBezTo>
                    <a:pt x="34974" y="44351"/>
                    <a:pt x="35036" y="44280"/>
                    <a:pt x="35029" y="44199"/>
                  </a:cubicBezTo>
                  <a:cubicBezTo>
                    <a:pt x="35024" y="44122"/>
                    <a:pt x="34960" y="44062"/>
                    <a:pt x="34883" y="44062"/>
                  </a:cubicBezTo>
                  <a:close/>
                  <a:moveTo>
                    <a:pt x="33413" y="44167"/>
                  </a:moveTo>
                  <a:cubicBezTo>
                    <a:pt x="33409" y="44167"/>
                    <a:pt x="33406" y="44168"/>
                    <a:pt x="33402" y="44168"/>
                  </a:cubicBezTo>
                  <a:lnTo>
                    <a:pt x="32813" y="44212"/>
                  </a:lnTo>
                  <a:cubicBezTo>
                    <a:pt x="32731" y="44218"/>
                    <a:pt x="32670" y="44290"/>
                    <a:pt x="32676" y="44371"/>
                  </a:cubicBezTo>
                  <a:cubicBezTo>
                    <a:pt x="32684" y="44448"/>
                    <a:pt x="32748" y="44507"/>
                    <a:pt x="32824" y="44507"/>
                  </a:cubicBezTo>
                  <a:cubicBezTo>
                    <a:pt x="32828" y="44507"/>
                    <a:pt x="32831" y="44507"/>
                    <a:pt x="32834" y="44506"/>
                  </a:cubicBezTo>
                  <a:lnTo>
                    <a:pt x="33422" y="44462"/>
                  </a:lnTo>
                  <a:cubicBezTo>
                    <a:pt x="33504" y="44457"/>
                    <a:pt x="33566" y="44387"/>
                    <a:pt x="33559" y="44305"/>
                  </a:cubicBezTo>
                  <a:cubicBezTo>
                    <a:pt x="33554" y="44227"/>
                    <a:pt x="33490" y="44167"/>
                    <a:pt x="33413" y="44167"/>
                  </a:cubicBezTo>
                  <a:close/>
                  <a:moveTo>
                    <a:pt x="354" y="43743"/>
                  </a:moveTo>
                  <a:cubicBezTo>
                    <a:pt x="289" y="43743"/>
                    <a:pt x="228" y="43786"/>
                    <a:pt x="211" y="43852"/>
                  </a:cubicBezTo>
                  <a:cubicBezTo>
                    <a:pt x="160" y="44049"/>
                    <a:pt x="116" y="44247"/>
                    <a:pt x="83" y="44441"/>
                  </a:cubicBezTo>
                  <a:cubicBezTo>
                    <a:pt x="71" y="44523"/>
                    <a:pt x="124" y="44599"/>
                    <a:pt x="205" y="44611"/>
                  </a:cubicBezTo>
                  <a:cubicBezTo>
                    <a:pt x="212" y="44615"/>
                    <a:pt x="221" y="44615"/>
                    <a:pt x="230" y="44615"/>
                  </a:cubicBezTo>
                  <a:cubicBezTo>
                    <a:pt x="299" y="44615"/>
                    <a:pt x="362" y="44564"/>
                    <a:pt x="374" y="44491"/>
                  </a:cubicBezTo>
                  <a:cubicBezTo>
                    <a:pt x="405" y="44306"/>
                    <a:pt x="446" y="44116"/>
                    <a:pt x="496" y="43928"/>
                  </a:cubicBezTo>
                  <a:cubicBezTo>
                    <a:pt x="517" y="43850"/>
                    <a:pt x="470" y="43769"/>
                    <a:pt x="392" y="43748"/>
                  </a:cubicBezTo>
                  <a:cubicBezTo>
                    <a:pt x="379" y="43745"/>
                    <a:pt x="366" y="43743"/>
                    <a:pt x="354" y="43743"/>
                  </a:cubicBezTo>
                  <a:close/>
                  <a:moveTo>
                    <a:pt x="31941" y="44288"/>
                  </a:moveTo>
                  <a:cubicBezTo>
                    <a:pt x="31936" y="44288"/>
                    <a:pt x="31932" y="44288"/>
                    <a:pt x="31927" y="44289"/>
                  </a:cubicBezTo>
                  <a:cubicBezTo>
                    <a:pt x="31731" y="44307"/>
                    <a:pt x="31534" y="44328"/>
                    <a:pt x="31338" y="44351"/>
                  </a:cubicBezTo>
                  <a:cubicBezTo>
                    <a:pt x="31257" y="44361"/>
                    <a:pt x="31200" y="44434"/>
                    <a:pt x="31209" y="44516"/>
                  </a:cubicBezTo>
                  <a:cubicBezTo>
                    <a:pt x="31216" y="44590"/>
                    <a:pt x="31281" y="44646"/>
                    <a:pt x="31355" y="44646"/>
                  </a:cubicBezTo>
                  <a:cubicBezTo>
                    <a:pt x="31359" y="44646"/>
                    <a:pt x="31362" y="44645"/>
                    <a:pt x="31367" y="44645"/>
                  </a:cubicBezTo>
                  <a:cubicBezTo>
                    <a:pt x="31369" y="44645"/>
                    <a:pt x="31371" y="44645"/>
                    <a:pt x="31373" y="44646"/>
                  </a:cubicBezTo>
                  <a:cubicBezTo>
                    <a:pt x="31566" y="44622"/>
                    <a:pt x="31761" y="44601"/>
                    <a:pt x="31956" y="44583"/>
                  </a:cubicBezTo>
                  <a:cubicBezTo>
                    <a:pt x="32037" y="44574"/>
                    <a:pt x="32097" y="44502"/>
                    <a:pt x="32088" y="44421"/>
                  </a:cubicBezTo>
                  <a:cubicBezTo>
                    <a:pt x="32081" y="44345"/>
                    <a:pt x="32018" y="44288"/>
                    <a:pt x="31941" y="44288"/>
                  </a:cubicBezTo>
                  <a:close/>
                  <a:moveTo>
                    <a:pt x="30479" y="44474"/>
                  </a:moveTo>
                  <a:cubicBezTo>
                    <a:pt x="30471" y="44474"/>
                    <a:pt x="30463" y="44475"/>
                    <a:pt x="30454" y="44476"/>
                  </a:cubicBezTo>
                  <a:cubicBezTo>
                    <a:pt x="30251" y="44510"/>
                    <a:pt x="30055" y="44548"/>
                    <a:pt x="29869" y="44586"/>
                  </a:cubicBezTo>
                  <a:cubicBezTo>
                    <a:pt x="29791" y="44603"/>
                    <a:pt x="29739" y="44681"/>
                    <a:pt x="29755" y="44760"/>
                  </a:cubicBezTo>
                  <a:cubicBezTo>
                    <a:pt x="29771" y="44830"/>
                    <a:pt x="29832" y="44878"/>
                    <a:pt x="29900" y="44878"/>
                  </a:cubicBezTo>
                  <a:cubicBezTo>
                    <a:pt x="29910" y="44878"/>
                    <a:pt x="29920" y="44877"/>
                    <a:pt x="29930" y="44877"/>
                  </a:cubicBezTo>
                  <a:cubicBezTo>
                    <a:pt x="30111" y="44837"/>
                    <a:pt x="30303" y="44801"/>
                    <a:pt x="30503" y="44768"/>
                  </a:cubicBezTo>
                  <a:cubicBezTo>
                    <a:pt x="30583" y="44754"/>
                    <a:pt x="30638" y="44678"/>
                    <a:pt x="30625" y="44598"/>
                  </a:cubicBezTo>
                  <a:cubicBezTo>
                    <a:pt x="30612" y="44526"/>
                    <a:pt x="30550" y="44474"/>
                    <a:pt x="30479" y="44474"/>
                  </a:cubicBezTo>
                  <a:close/>
                  <a:moveTo>
                    <a:pt x="45830" y="44391"/>
                  </a:moveTo>
                  <a:cubicBezTo>
                    <a:pt x="45792" y="44391"/>
                    <a:pt x="45754" y="44405"/>
                    <a:pt x="45725" y="44434"/>
                  </a:cubicBezTo>
                  <a:cubicBezTo>
                    <a:pt x="45668" y="44492"/>
                    <a:pt x="45668" y="44586"/>
                    <a:pt x="45726" y="44642"/>
                  </a:cubicBezTo>
                  <a:cubicBezTo>
                    <a:pt x="45856" y="44771"/>
                    <a:pt x="45979" y="44916"/>
                    <a:pt x="46092" y="45073"/>
                  </a:cubicBezTo>
                  <a:cubicBezTo>
                    <a:pt x="46122" y="45112"/>
                    <a:pt x="46166" y="45133"/>
                    <a:pt x="46212" y="45133"/>
                  </a:cubicBezTo>
                  <a:cubicBezTo>
                    <a:pt x="46243" y="45133"/>
                    <a:pt x="46273" y="45124"/>
                    <a:pt x="46299" y="45106"/>
                  </a:cubicBezTo>
                  <a:cubicBezTo>
                    <a:pt x="46365" y="45058"/>
                    <a:pt x="46380" y="44965"/>
                    <a:pt x="46332" y="44899"/>
                  </a:cubicBezTo>
                  <a:cubicBezTo>
                    <a:pt x="46210" y="44729"/>
                    <a:pt x="46076" y="44573"/>
                    <a:pt x="45933" y="44433"/>
                  </a:cubicBezTo>
                  <a:cubicBezTo>
                    <a:pt x="45905" y="44405"/>
                    <a:pt x="45867" y="44391"/>
                    <a:pt x="45830" y="44391"/>
                  </a:cubicBezTo>
                  <a:close/>
                  <a:moveTo>
                    <a:pt x="29041" y="44797"/>
                  </a:moveTo>
                  <a:cubicBezTo>
                    <a:pt x="29028" y="44797"/>
                    <a:pt x="29014" y="44798"/>
                    <a:pt x="29000" y="44802"/>
                  </a:cubicBezTo>
                  <a:cubicBezTo>
                    <a:pt x="28805" y="44859"/>
                    <a:pt x="28614" y="44923"/>
                    <a:pt x="28431" y="44990"/>
                  </a:cubicBezTo>
                  <a:cubicBezTo>
                    <a:pt x="28355" y="45018"/>
                    <a:pt x="28315" y="45104"/>
                    <a:pt x="28343" y="45179"/>
                  </a:cubicBezTo>
                  <a:cubicBezTo>
                    <a:pt x="28366" y="45239"/>
                    <a:pt x="28420" y="45276"/>
                    <a:pt x="28481" y="45276"/>
                  </a:cubicBezTo>
                  <a:cubicBezTo>
                    <a:pt x="28498" y="45276"/>
                    <a:pt x="28516" y="45274"/>
                    <a:pt x="28532" y="45267"/>
                  </a:cubicBezTo>
                  <a:cubicBezTo>
                    <a:pt x="28708" y="45203"/>
                    <a:pt x="28894" y="45142"/>
                    <a:pt x="29083" y="45086"/>
                  </a:cubicBezTo>
                  <a:cubicBezTo>
                    <a:pt x="29161" y="45063"/>
                    <a:pt x="29207" y="44982"/>
                    <a:pt x="29183" y="44903"/>
                  </a:cubicBezTo>
                  <a:cubicBezTo>
                    <a:pt x="29164" y="44839"/>
                    <a:pt x="29105" y="44797"/>
                    <a:pt x="29041" y="44797"/>
                  </a:cubicBezTo>
                  <a:close/>
                  <a:moveTo>
                    <a:pt x="57011" y="44537"/>
                  </a:moveTo>
                  <a:cubicBezTo>
                    <a:pt x="56990" y="44537"/>
                    <a:pt x="56968" y="44542"/>
                    <a:pt x="56947" y="44552"/>
                  </a:cubicBezTo>
                  <a:cubicBezTo>
                    <a:pt x="56874" y="44588"/>
                    <a:pt x="56844" y="44675"/>
                    <a:pt x="56879" y="44749"/>
                  </a:cubicBezTo>
                  <a:cubicBezTo>
                    <a:pt x="56966" y="44925"/>
                    <a:pt x="57046" y="45105"/>
                    <a:pt x="57123" y="45279"/>
                  </a:cubicBezTo>
                  <a:cubicBezTo>
                    <a:pt x="57148" y="45334"/>
                    <a:pt x="57201" y="45368"/>
                    <a:pt x="57258" y="45368"/>
                  </a:cubicBezTo>
                  <a:cubicBezTo>
                    <a:pt x="57278" y="45368"/>
                    <a:pt x="57297" y="45364"/>
                    <a:pt x="57316" y="45354"/>
                  </a:cubicBezTo>
                  <a:cubicBezTo>
                    <a:pt x="57391" y="45322"/>
                    <a:pt x="57426" y="45236"/>
                    <a:pt x="57393" y="45161"/>
                  </a:cubicBezTo>
                  <a:cubicBezTo>
                    <a:pt x="57316" y="44983"/>
                    <a:pt x="57232" y="44800"/>
                    <a:pt x="57144" y="44620"/>
                  </a:cubicBezTo>
                  <a:cubicBezTo>
                    <a:pt x="57118" y="44568"/>
                    <a:pt x="57066" y="44537"/>
                    <a:pt x="57011" y="44537"/>
                  </a:cubicBezTo>
                  <a:close/>
                  <a:moveTo>
                    <a:pt x="27669" y="45331"/>
                  </a:moveTo>
                  <a:cubicBezTo>
                    <a:pt x="27647" y="45331"/>
                    <a:pt x="27625" y="45336"/>
                    <a:pt x="27603" y="45346"/>
                  </a:cubicBezTo>
                  <a:cubicBezTo>
                    <a:pt x="27423" y="45436"/>
                    <a:pt x="27244" y="45535"/>
                    <a:pt x="27077" y="45638"/>
                  </a:cubicBezTo>
                  <a:cubicBezTo>
                    <a:pt x="27009" y="45681"/>
                    <a:pt x="26986" y="45771"/>
                    <a:pt x="27030" y="45841"/>
                  </a:cubicBezTo>
                  <a:cubicBezTo>
                    <a:pt x="27056" y="45886"/>
                    <a:pt x="27105" y="45910"/>
                    <a:pt x="27154" y="45910"/>
                  </a:cubicBezTo>
                  <a:cubicBezTo>
                    <a:pt x="27181" y="45910"/>
                    <a:pt x="27207" y="45904"/>
                    <a:pt x="27232" y="45890"/>
                  </a:cubicBezTo>
                  <a:cubicBezTo>
                    <a:pt x="27393" y="45791"/>
                    <a:pt x="27562" y="45697"/>
                    <a:pt x="27736" y="45610"/>
                  </a:cubicBezTo>
                  <a:cubicBezTo>
                    <a:pt x="27809" y="45573"/>
                    <a:pt x="27837" y="45483"/>
                    <a:pt x="27801" y="45411"/>
                  </a:cubicBezTo>
                  <a:cubicBezTo>
                    <a:pt x="27775" y="45360"/>
                    <a:pt x="27723" y="45331"/>
                    <a:pt x="27669" y="45331"/>
                  </a:cubicBezTo>
                  <a:close/>
                  <a:moveTo>
                    <a:pt x="148" y="45202"/>
                  </a:moveTo>
                  <a:cubicBezTo>
                    <a:pt x="68" y="45202"/>
                    <a:pt x="1" y="45266"/>
                    <a:pt x="1" y="45347"/>
                  </a:cubicBezTo>
                  <a:lnTo>
                    <a:pt x="1" y="45401"/>
                  </a:lnTo>
                  <a:cubicBezTo>
                    <a:pt x="1" y="45587"/>
                    <a:pt x="10" y="45772"/>
                    <a:pt x="30" y="45953"/>
                  </a:cubicBezTo>
                  <a:cubicBezTo>
                    <a:pt x="38" y="46028"/>
                    <a:pt x="102" y="46085"/>
                    <a:pt x="176" y="46085"/>
                  </a:cubicBezTo>
                  <a:cubicBezTo>
                    <a:pt x="179" y="46085"/>
                    <a:pt x="183" y="46084"/>
                    <a:pt x="186" y="46084"/>
                  </a:cubicBezTo>
                  <a:cubicBezTo>
                    <a:pt x="188" y="46084"/>
                    <a:pt x="189" y="46085"/>
                    <a:pt x="190" y="46085"/>
                  </a:cubicBezTo>
                  <a:cubicBezTo>
                    <a:pt x="272" y="46076"/>
                    <a:pt x="331" y="46003"/>
                    <a:pt x="322" y="45922"/>
                  </a:cubicBezTo>
                  <a:cubicBezTo>
                    <a:pt x="304" y="45751"/>
                    <a:pt x="295" y="45576"/>
                    <a:pt x="295" y="45401"/>
                  </a:cubicBezTo>
                  <a:lnTo>
                    <a:pt x="295" y="45349"/>
                  </a:lnTo>
                  <a:cubicBezTo>
                    <a:pt x="296" y="45269"/>
                    <a:pt x="231" y="45203"/>
                    <a:pt x="149" y="45202"/>
                  </a:cubicBezTo>
                  <a:close/>
                  <a:moveTo>
                    <a:pt x="46650" y="45605"/>
                  </a:moveTo>
                  <a:cubicBezTo>
                    <a:pt x="46630" y="45605"/>
                    <a:pt x="46609" y="45609"/>
                    <a:pt x="46590" y="45617"/>
                  </a:cubicBezTo>
                  <a:cubicBezTo>
                    <a:pt x="46516" y="45652"/>
                    <a:pt x="46483" y="45738"/>
                    <a:pt x="46516" y="45812"/>
                  </a:cubicBezTo>
                  <a:cubicBezTo>
                    <a:pt x="46593" y="45982"/>
                    <a:pt x="46661" y="46162"/>
                    <a:pt x="46721" y="46348"/>
                  </a:cubicBezTo>
                  <a:cubicBezTo>
                    <a:pt x="46741" y="46411"/>
                    <a:pt x="46799" y="46451"/>
                    <a:pt x="46861" y="46451"/>
                  </a:cubicBezTo>
                  <a:cubicBezTo>
                    <a:pt x="46875" y="46451"/>
                    <a:pt x="46891" y="46448"/>
                    <a:pt x="46904" y="46445"/>
                  </a:cubicBezTo>
                  <a:cubicBezTo>
                    <a:pt x="46982" y="46419"/>
                    <a:pt x="47025" y="46337"/>
                    <a:pt x="47000" y="46259"/>
                  </a:cubicBezTo>
                  <a:cubicBezTo>
                    <a:pt x="46938" y="46063"/>
                    <a:pt x="46865" y="45872"/>
                    <a:pt x="46785" y="45693"/>
                  </a:cubicBezTo>
                  <a:cubicBezTo>
                    <a:pt x="46760" y="45637"/>
                    <a:pt x="46707" y="45605"/>
                    <a:pt x="46650" y="45605"/>
                  </a:cubicBezTo>
                  <a:close/>
                  <a:moveTo>
                    <a:pt x="57579" y="45896"/>
                  </a:moveTo>
                  <a:cubicBezTo>
                    <a:pt x="57563" y="45896"/>
                    <a:pt x="57546" y="45899"/>
                    <a:pt x="57530" y="45904"/>
                  </a:cubicBezTo>
                  <a:cubicBezTo>
                    <a:pt x="57454" y="45931"/>
                    <a:pt x="57413" y="46015"/>
                    <a:pt x="57441" y="46092"/>
                  </a:cubicBezTo>
                  <a:cubicBezTo>
                    <a:pt x="57505" y="46276"/>
                    <a:pt x="57564" y="46462"/>
                    <a:pt x="57617" y="46646"/>
                  </a:cubicBezTo>
                  <a:cubicBezTo>
                    <a:pt x="57637" y="46710"/>
                    <a:pt x="57694" y="46752"/>
                    <a:pt x="57758" y="46752"/>
                  </a:cubicBezTo>
                  <a:cubicBezTo>
                    <a:pt x="57773" y="46752"/>
                    <a:pt x="57786" y="46751"/>
                    <a:pt x="57800" y="46746"/>
                  </a:cubicBezTo>
                  <a:cubicBezTo>
                    <a:pt x="57877" y="46725"/>
                    <a:pt x="57922" y="46643"/>
                    <a:pt x="57901" y="46565"/>
                  </a:cubicBezTo>
                  <a:cubicBezTo>
                    <a:pt x="57846" y="46375"/>
                    <a:pt x="57784" y="46184"/>
                    <a:pt x="57719" y="45994"/>
                  </a:cubicBezTo>
                  <a:cubicBezTo>
                    <a:pt x="57697" y="45934"/>
                    <a:pt x="57640" y="45896"/>
                    <a:pt x="57579" y="45896"/>
                  </a:cubicBezTo>
                  <a:close/>
                  <a:moveTo>
                    <a:pt x="26436" y="46132"/>
                  </a:moveTo>
                  <a:cubicBezTo>
                    <a:pt x="26402" y="46132"/>
                    <a:pt x="26369" y="46143"/>
                    <a:pt x="26341" y="46166"/>
                  </a:cubicBezTo>
                  <a:cubicBezTo>
                    <a:pt x="26189" y="46292"/>
                    <a:pt x="26040" y="46429"/>
                    <a:pt x="25897" y="46572"/>
                  </a:cubicBezTo>
                  <a:cubicBezTo>
                    <a:pt x="25839" y="46631"/>
                    <a:pt x="25839" y="46724"/>
                    <a:pt x="25897" y="46781"/>
                  </a:cubicBezTo>
                  <a:cubicBezTo>
                    <a:pt x="25927" y="46809"/>
                    <a:pt x="25964" y="46824"/>
                    <a:pt x="26001" y="46824"/>
                  </a:cubicBezTo>
                  <a:cubicBezTo>
                    <a:pt x="26040" y="46824"/>
                    <a:pt x="26077" y="46809"/>
                    <a:pt x="26106" y="46781"/>
                  </a:cubicBezTo>
                  <a:cubicBezTo>
                    <a:pt x="26242" y="46644"/>
                    <a:pt x="26385" y="46514"/>
                    <a:pt x="26530" y="46393"/>
                  </a:cubicBezTo>
                  <a:cubicBezTo>
                    <a:pt x="26593" y="46342"/>
                    <a:pt x="26601" y="46247"/>
                    <a:pt x="26550" y="46185"/>
                  </a:cubicBezTo>
                  <a:cubicBezTo>
                    <a:pt x="26520" y="46150"/>
                    <a:pt x="26478" y="46132"/>
                    <a:pt x="26436" y="46132"/>
                  </a:cubicBezTo>
                  <a:close/>
                  <a:moveTo>
                    <a:pt x="349" y="46656"/>
                  </a:moveTo>
                  <a:cubicBezTo>
                    <a:pt x="335" y="46656"/>
                    <a:pt x="321" y="46658"/>
                    <a:pt x="307" y="46663"/>
                  </a:cubicBezTo>
                  <a:cubicBezTo>
                    <a:pt x="228" y="46685"/>
                    <a:pt x="183" y="46767"/>
                    <a:pt x="206" y="46845"/>
                  </a:cubicBezTo>
                  <a:cubicBezTo>
                    <a:pt x="235" y="46945"/>
                    <a:pt x="267" y="47044"/>
                    <a:pt x="303" y="47143"/>
                  </a:cubicBezTo>
                  <a:cubicBezTo>
                    <a:pt x="336" y="47235"/>
                    <a:pt x="372" y="47327"/>
                    <a:pt x="410" y="47416"/>
                  </a:cubicBezTo>
                  <a:cubicBezTo>
                    <a:pt x="433" y="47473"/>
                    <a:pt x="488" y="47506"/>
                    <a:pt x="545" y="47506"/>
                  </a:cubicBezTo>
                  <a:cubicBezTo>
                    <a:pt x="563" y="47506"/>
                    <a:pt x="584" y="47502"/>
                    <a:pt x="603" y="47495"/>
                  </a:cubicBezTo>
                  <a:cubicBezTo>
                    <a:pt x="678" y="47463"/>
                    <a:pt x="715" y="47377"/>
                    <a:pt x="682" y="47302"/>
                  </a:cubicBezTo>
                  <a:cubicBezTo>
                    <a:pt x="645" y="47217"/>
                    <a:pt x="612" y="47132"/>
                    <a:pt x="582" y="47044"/>
                  </a:cubicBezTo>
                  <a:cubicBezTo>
                    <a:pt x="547" y="46950"/>
                    <a:pt x="517" y="46858"/>
                    <a:pt x="490" y="46763"/>
                  </a:cubicBezTo>
                  <a:cubicBezTo>
                    <a:pt x="471" y="46698"/>
                    <a:pt x="412" y="46656"/>
                    <a:pt x="349" y="46656"/>
                  </a:cubicBezTo>
                  <a:close/>
                  <a:moveTo>
                    <a:pt x="47066" y="47017"/>
                  </a:moveTo>
                  <a:cubicBezTo>
                    <a:pt x="47058" y="47017"/>
                    <a:pt x="47050" y="47017"/>
                    <a:pt x="47042" y="47019"/>
                  </a:cubicBezTo>
                  <a:cubicBezTo>
                    <a:pt x="46960" y="47031"/>
                    <a:pt x="46906" y="47107"/>
                    <a:pt x="46919" y="47188"/>
                  </a:cubicBezTo>
                  <a:cubicBezTo>
                    <a:pt x="46950" y="47375"/>
                    <a:pt x="46971" y="47567"/>
                    <a:pt x="46985" y="47760"/>
                  </a:cubicBezTo>
                  <a:cubicBezTo>
                    <a:pt x="46990" y="47838"/>
                    <a:pt x="47054" y="47897"/>
                    <a:pt x="47131" y="47897"/>
                  </a:cubicBezTo>
                  <a:cubicBezTo>
                    <a:pt x="47134" y="47897"/>
                    <a:pt x="47139" y="47897"/>
                    <a:pt x="47142" y="47898"/>
                  </a:cubicBezTo>
                  <a:cubicBezTo>
                    <a:pt x="47223" y="47892"/>
                    <a:pt x="47284" y="47822"/>
                    <a:pt x="47279" y="47741"/>
                  </a:cubicBezTo>
                  <a:cubicBezTo>
                    <a:pt x="47265" y="47539"/>
                    <a:pt x="47243" y="47337"/>
                    <a:pt x="47211" y="47141"/>
                  </a:cubicBezTo>
                  <a:cubicBezTo>
                    <a:pt x="47199" y="47068"/>
                    <a:pt x="47137" y="47017"/>
                    <a:pt x="47066" y="47017"/>
                  </a:cubicBezTo>
                  <a:close/>
                  <a:moveTo>
                    <a:pt x="25419" y="47194"/>
                  </a:moveTo>
                  <a:cubicBezTo>
                    <a:pt x="25375" y="47194"/>
                    <a:pt x="25332" y="47214"/>
                    <a:pt x="25302" y="47252"/>
                  </a:cubicBezTo>
                  <a:cubicBezTo>
                    <a:pt x="25183" y="47407"/>
                    <a:pt x="25066" y="47571"/>
                    <a:pt x="24954" y="47741"/>
                  </a:cubicBezTo>
                  <a:cubicBezTo>
                    <a:pt x="24910" y="47808"/>
                    <a:pt x="24928" y="47900"/>
                    <a:pt x="24997" y="47944"/>
                  </a:cubicBezTo>
                  <a:cubicBezTo>
                    <a:pt x="25023" y="47962"/>
                    <a:pt x="25050" y="47969"/>
                    <a:pt x="25077" y="47969"/>
                  </a:cubicBezTo>
                  <a:cubicBezTo>
                    <a:pt x="25126" y="47969"/>
                    <a:pt x="25172" y="47946"/>
                    <a:pt x="25200" y="47903"/>
                  </a:cubicBezTo>
                  <a:cubicBezTo>
                    <a:pt x="25308" y="47739"/>
                    <a:pt x="25421" y="47581"/>
                    <a:pt x="25536" y="47431"/>
                  </a:cubicBezTo>
                  <a:cubicBezTo>
                    <a:pt x="25585" y="47366"/>
                    <a:pt x="25573" y="47274"/>
                    <a:pt x="25509" y="47225"/>
                  </a:cubicBezTo>
                  <a:cubicBezTo>
                    <a:pt x="25482" y="47204"/>
                    <a:pt x="25450" y="47194"/>
                    <a:pt x="25419" y="47194"/>
                  </a:cubicBezTo>
                  <a:close/>
                  <a:moveTo>
                    <a:pt x="57966" y="47316"/>
                  </a:moveTo>
                  <a:cubicBezTo>
                    <a:pt x="57957" y="47316"/>
                    <a:pt x="57947" y="47317"/>
                    <a:pt x="57938" y="47319"/>
                  </a:cubicBezTo>
                  <a:cubicBezTo>
                    <a:pt x="57858" y="47334"/>
                    <a:pt x="57805" y="47412"/>
                    <a:pt x="57820" y="47492"/>
                  </a:cubicBezTo>
                  <a:cubicBezTo>
                    <a:pt x="57856" y="47683"/>
                    <a:pt x="57886" y="47875"/>
                    <a:pt x="57910" y="48065"/>
                  </a:cubicBezTo>
                  <a:cubicBezTo>
                    <a:pt x="57918" y="48139"/>
                    <a:pt x="57982" y="48195"/>
                    <a:pt x="58056" y="48195"/>
                  </a:cubicBezTo>
                  <a:cubicBezTo>
                    <a:pt x="58061" y="48195"/>
                    <a:pt x="58067" y="48195"/>
                    <a:pt x="58073" y="48192"/>
                  </a:cubicBezTo>
                  <a:cubicBezTo>
                    <a:pt x="58155" y="48183"/>
                    <a:pt x="58211" y="48109"/>
                    <a:pt x="58202" y="48029"/>
                  </a:cubicBezTo>
                  <a:cubicBezTo>
                    <a:pt x="58179" y="47832"/>
                    <a:pt x="58148" y="47634"/>
                    <a:pt x="58111" y="47436"/>
                  </a:cubicBezTo>
                  <a:cubicBezTo>
                    <a:pt x="58098" y="47365"/>
                    <a:pt x="58037" y="47316"/>
                    <a:pt x="57966" y="47316"/>
                  </a:cubicBezTo>
                  <a:close/>
                  <a:moveTo>
                    <a:pt x="955" y="47992"/>
                  </a:moveTo>
                  <a:cubicBezTo>
                    <a:pt x="928" y="47992"/>
                    <a:pt x="901" y="47999"/>
                    <a:pt x="877" y="48015"/>
                  </a:cubicBezTo>
                  <a:cubicBezTo>
                    <a:pt x="808" y="48060"/>
                    <a:pt x="788" y="48150"/>
                    <a:pt x="831" y="48220"/>
                  </a:cubicBezTo>
                  <a:cubicBezTo>
                    <a:pt x="938" y="48386"/>
                    <a:pt x="1057" y="48552"/>
                    <a:pt x="1184" y="48711"/>
                  </a:cubicBezTo>
                  <a:cubicBezTo>
                    <a:pt x="1212" y="48747"/>
                    <a:pt x="1254" y="48766"/>
                    <a:pt x="1299" y="48766"/>
                  </a:cubicBezTo>
                  <a:cubicBezTo>
                    <a:pt x="1331" y="48766"/>
                    <a:pt x="1365" y="48756"/>
                    <a:pt x="1391" y="48734"/>
                  </a:cubicBezTo>
                  <a:cubicBezTo>
                    <a:pt x="1454" y="48683"/>
                    <a:pt x="1465" y="48590"/>
                    <a:pt x="1414" y="48527"/>
                  </a:cubicBezTo>
                  <a:cubicBezTo>
                    <a:pt x="1293" y="48375"/>
                    <a:pt x="1181" y="48220"/>
                    <a:pt x="1081" y="48061"/>
                  </a:cubicBezTo>
                  <a:cubicBezTo>
                    <a:pt x="1052" y="48016"/>
                    <a:pt x="1004" y="47992"/>
                    <a:pt x="955" y="47992"/>
                  </a:cubicBezTo>
                  <a:close/>
                  <a:moveTo>
                    <a:pt x="24628" y="48436"/>
                  </a:moveTo>
                  <a:cubicBezTo>
                    <a:pt x="24575" y="48436"/>
                    <a:pt x="24524" y="48464"/>
                    <a:pt x="24498" y="48515"/>
                  </a:cubicBezTo>
                  <a:cubicBezTo>
                    <a:pt x="24406" y="48687"/>
                    <a:pt x="24317" y="48867"/>
                    <a:pt x="24234" y="49051"/>
                  </a:cubicBezTo>
                  <a:cubicBezTo>
                    <a:pt x="24198" y="49125"/>
                    <a:pt x="24231" y="49213"/>
                    <a:pt x="24306" y="49247"/>
                  </a:cubicBezTo>
                  <a:cubicBezTo>
                    <a:pt x="24326" y="49256"/>
                    <a:pt x="24347" y="49260"/>
                    <a:pt x="24368" y="49260"/>
                  </a:cubicBezTo>
                  <a:cubicBezTo>
                    <a:pt x="24424" y="49260"/>
                    <a:pt x="24477" y="49229"/>
                    <a:pt x="24502" y="49175"/>
                  </a:cubicBezTo>
                  <a:cubicBezTo>
                    <a:pt x="24584" y="48995"/>
                    <a:pt x="24670" y="48820"/>
                    <a:pt x="24760" y="48653"/>
                  </a:cubicBezTo>
                  <a:cubicBezTo>
                    <a:pt x="24797" y="48581"/>
                    <a:pt x="24770" y="48490"/>
                    <a:pt x="24698" y="48453"/>
                  </a:cubicBezTo>
                  <a:cubicBezTo>
                    <a:pt x="24675" y="48441"/>
                    <a:pt x="24651" y="48436"/>
                    <a:pt x="24628" y="48436"/>
                  </a:cubicBezTo>
                  <a:close/>
                  <a:moveTo>
                    <a:pt x="47137" y="48485"/>
                  </a:moveTo>
                  <a:cubicBezTo>
                    <a:pt x="47064" y="48485"/>
                    <a:pt x="46992" y="48547"/>
                    <a:pt x="46989" y="48625"/>
                  </a:cubicBezTo>
                  <a:cubicBezTo>
                    <a:pt x="46980" y="48813"/>
                    <a:pt x="46965" y="49002"/>
                    <a:pt x="46945" y="49207"/>
                  </a:cubicBezTo>
                  <a:cubicBezTo>
                    <a:pt x="46937" y="49288"/>
                    <a:pt x="46996" y="49361"/>
                    <a:pt x="47078" y="49368"/>
                  </a:cubicBezTo>
                  <a:cubicBezTo>
                    <a:pt x="47083" y="49370"/>
                    <a:pt x="47087" y="49370"/>
                    <a:pt x="47092" y="49370"/>
                  </a:cubicBezTo>
                  <a:cubicBezTo>
                    <a:pt x="47166" y="49370"/>
                    <a:pt x="47231" y="49313"/>
                    <a:pt x="47240" y="49236"/>
                  </a:cubicBezTo>
                  <a:cubicBezTo>
                    <a:pt x="47260" y="49025"/>
                    <a:pt x="47275" y="48830"/>
                    <a:pt x="47284" y="48639"/>
                  </a:cubicBezTo>
                  <a:cubicBezTo>
                    <a:pt x="47288" y="48558"/>
                    <a:pt x="47224" y="48489"/>
                    <a:pt x="47144" y="48485"/>
                  </a:cubicBezTo>
                  <a:cubicBezTo>
                    <a:pt x="47141" y="48485"/>
                    <a:pt x="47139" y="48485"/>
                    <a:pt x="47137" y="48485"/>
                  </a:cubicBezTo>
                  <a:close/>
                  <a:moveTo>
                    <a:pt x="58111" y="48783"/>
                  </a:moveTo>
                  <a:cubicBezTo>
                    <a:pt x="58030" y="48783"/>
                    <a:pt x="57965" y="48850"/>
                    <a:pt x="57965" y="48931"/>
                  </a:cubicBezTo>
                  <a:lnTo>
                    <a:pt x="57965" y="48985"/>
                  </a:lnTo>
                  <a:cubicBezTo>
                    <a:pt x="57965" y="49159"/>
                    <a:pt x="57959" y="49335"/>
                    <a:pt x="57946" y="49509"/>
                  </a:cubicBezTo>
                  <a:cubicBezTo>
                    <a:pt x="57941" y="49590"/>
                    <a:pt x="58001" y="49660"/>
                    <a:pt x="58082" y="49666"/>
                  </a:cubicBezTo>
                  <a:lnTo>
                    <a:pt x="58093" y="49666"/>
                  </a:lnTo>
                  <a:cubicBezTo>
                    <a:pt x="58170" y="49666"/>
                    <a:pt x="58235" y="49607"/>
                    <a:pt x="58240" y="49530"/>
                  </a:cubicBezTo>
                  <a:cubicBezTo>
                    <a:pt x="58253" y="49349"/>
                    <a:pt x="58259" y="49165"/>
                    <a:pt x="58259" y="48984"/>
                  </a:cubicBezTo>
                  <a:lnTo>
                    <a:pt x="58259" y="48928"/>
                  </a:lnTo>
                  <a:cubicBezTo>
                    <a:pt x="58259" y="48849"/>
                    <a:pt x="58194" y="48783"/>
                    <a:pt x="58112" y="48783"/>
                  </a:cubicBezTo>
                  <a:close/>
                  <a:moveTo>
                    <a:pt x="1895" y="49123"/>
                  </a:moveTo>
                  <a:cubicBezTo>
                    <a:pt x="1857" y="49123"/>
                    <a:pt x="1819" y="49138"/>
                    <a:pt x="1790" y="49168"/>
                  </a:cubicBezTo>
                  <a:cubicBezTo>
                    <a:pt x="1733" y="49228"/>
                    <a:pt x="1734" y="49320"/>
                    <a:pt x="1794" y="49377"/>
                  </a:cubicBezTo>
                  <a:cubicBezTo>
                    <a:pt x="1933" y="49510"/>
                    <a:pt x="2083" y="49644"/>
                    <a:pt x="2242" y="49775"/>
                  </a:cubicBezTo>
                  <a:cubicBezTo>
                    <a:pt x="2268" y="49798"/>
                    <a:pt x="2301" y="49809"/>
                    <a:pt x="2335" y="49809"/>
                  </a:cubicBezTo>
                  <a:cubicBezTo>
                    <a:pt x="2378" y="49809"/>
                    <a:pt x="2420" y="49791"/>
                    <a:pt x="2450" y="49758"/>
                  </a:cubicBezTo>
                  <a:cubicBezTo>
                    <a:pt x="2502" y="49696"/>
                    <a:pt x="2494" y="49601"/>
                    <a:pt x="2430" y="49549"/>
                  </a:cubicBezTo>
                  <a:cubicBezTo>
                    <a:pt x="2279" y="49423"/>
                    <a:pt x="2133" y="49294"/>
                    <a:pt x="1999" y="49165"/>
                  </a:cubicBezTo>
                  <a:cubicBezTo>
                    <a:pt x="1970" y="49137"/>
                    <a:pt x="1932" y="49123"/>
                    <a:pt x="1895" y="49123"/>
                  </a:cubicBezTo>
                  <a:close/>
                  <a:moveTo>
                    <a:pt x="24025" y="49781"/>
                  </a:moveTo>
                  <a:cubicBezTo>
                    <a:pt x="23966" y="49781"/>
                    <a:pt x="23909" y="49817"/>
                    <a:pt x="23888" y="49877"/>
                  </a:cubicBezTo>
                  <a:cubicBezTo>
                    <a:pt x="23819" y="50055"/>
                    <a:pt x="23752" y="50245"/>
                    <a:pt x="23687" y="50437"/>
                  </a:cubicBezTo>
                  <a:cubicBezTo>
                    <a:pt x="23661" y="50514"/>
                    <a:pt x="23702" y="50599"/>
                    <a:pt x="23780" y="50625"/>
                  </a:cubicBezTo>
                  <a:cubicBezTo>
                    <a:pt x="23796" y="50630"/>
                    <a:pt x="23812" y="50632"/>
                    <a:pt x="23827" y="50632"/>
                  </a:cubicBezTo>
                  <a:cubicBezTo>
                    <a:pt x="23889" y="50632"/>
                    <a:pt x="23946" y="50594"/>
                    <a:pt x="23965" y="50532"/>
                  </a:cubicBezTo>
                  <a:cubicBezTo>
                    <a:pt x="24029" y="50342"/>
                    <a:pt x="24095" y="50156"/>
                    <a:pt x="24162" y="49981"/>
                  </a:cubicBezTo>
                  <a:cubicBezTo>
                    <a:pt x="24192" y="49904"/>
                    <a:pt x="24153" y="49820"/>
                    <a:pt x="24077" y="49791"/>
                  </a:cubicBezTo>
                  <a:cubicBezTo>
                    <a:pt x="24060" y="49784"/>
                    <a:pt x="24042" y="49781"/>
                    <a:pt x="24025" y="49781"/>
                  </a:cubicBezTo>
                  <a:close/>
                  <a:moveTo>
                    <a:pt x="3039" y="50050"/>
                  </a:moveTo>
                  <a:cubicBezTo>
                    <a:pt x="2993" y="50050"/>
                    <a:pt x="2947" y="50072"/>
                    <a:pt x="2918" y="50113"/>
                  </a:cubicBezTo>
                  <a:cubicBezTo>
                    <a:pt x="2872" y="50178"/>
                    <a:pt x="2887" y="50271"/>
                    <a:pt x="2955" y="50317"/>
                  </a:cubicBezTo>
                  <a:cubicBezTo>
                    <a:pt x="3109" y="50425"/>
                    <a:pt x="3275" y="50537"/>
                    <a:pt x="3450" y="50649"/>
                  </a:cubicBezTo>
                  <a:cubicBezTo>
                    <a:pt x="3475" y="50665"/>
                    <a:pt x="3502" y="50672"/>
                    <a:pt x="3529" y="50672"/>
                  </a:cubicBezTo>
                  <a:cubicBezTo>
                    <a:pt x="3579" y="50672"/>
                    <a:pt x="3626" y="50647"/>
                    <a:pt x="3652" y="50605"/>
                  </a:cubicBezTo>
                  <a:cubicBezTo>
                    <a:pt x="3695" y="50537"/>
                    <a:pt x="3677" y="50445"/>
                    <a:pt x="3609" y="50402"/>
                  </a:cubicBezTo>
                  <a:cubicBezTo>
                    <a:pt x="3437" y="50291"/>
                    <a:pt x="3274" y="50182"/>
                    <a:pt x="3124" y="50077"/>
                  </a:cubicBezTo>
                  <a:cubicBezTo>
                    <a:pt x="3098" y="50059"/>
                    <a:pt x="3069" y="50050"/>
                    <a:pt x="3039" y="50050"/>
                  </a:cubicBezTo>
                  <a:close/>
                  <a:moveTo>
                    <a:pt x="46985" y="49954"/>
                  </a:moveTo>
                  <a:cubicBezTo>
                    <a:pt x="46912" y="49954"/>
                    <a:pt x="46849" y="50005"/>
                    <a:pt x="46837" y="50080"/>
                  </a:cubicBezTo>
                  <a:cubicBezTo>
                    <a:pt x="46809" y="50274"/>
                    <a:pt x="46779" y="50469"/>
                    <a:pt x="46750" y="50662"/>
                  </a:cubicBezTo>
                  <a:cubicBezTo>
                    <a:pt x="46738" y="50742"/>
                    <a:pt x="46794" y="50816"/>
                    <a:pt x="46873" y="50830"/>
                  </a:cubicBezTo>
                  <a:cubicBezTo>
                    <a:pt x="46882" y="50831"/>
                    <a:pt x="46889" y="50831"/>
                    <a:pt x="46897" y="50831"/>
                  </a:cubicBezTo>
                  <a:cubicBezTo>
                    <a:pt x="46968" y="50831"/>
                    <a:pt x="47031" y="50778"/>
                    <a:pt x="47042" y="50707"/>
                  </a:cubicBezTo>
                  <a:cubicBezTo>
                    <a:pt x="47071" y="50511"/>
                    <a:pt x="47100" y="50316"/>
                    <a:pt x="47129" y="50121"/>
                  </a:cubicBezTo>
                  <a:cubicBezTo>
                    <a:pt x="47141" y="50042"/>
                    <a:pt x="47085" y="49966"/>
                    <a:pt x="47004" y="49955"/>
                  </a:cubicBezTo>
                  <a:cubicBezTo>
                    <a:pt x="46998" y="49954"/>
                    <a:pt x="46991" y="49954"/>
                    <a:pt x="46985" y="49954"/>
                  </a:cubicBezTo>
                  <a:close/>
                  <a:moveTo>
                    <a:pt x="57971" y="50249"/>
                  </a:moveTo>
                  <a:cubicBezTo>
                    <a:pt x="57904" y="50249"/>
                    <a:pt x="57843" y="50298"/>
                    <a:pt x="57830" y="50368"/>
                  </a:cubicBezTo>
                  <a:cubicBezTo>
                    <a:pt x="57818" y="50426"/>
                    <a:pt x="57805" y="50487"/>
                    <a:pt x="57792" y="50547"/>
                  </a:cubicBezTo>
                  <a:cubicBezTo>
                    <a:pt x="57764" y="50675"/>
                    <a:pt x="57732" y="50804"/>
                    <a:pt x="57695" y="50929"/>
                  </a:cubicBezTo>
                  <a:cubicBezTo>
                    <a:pt x="57674" y="51006"/>
                    <a:pt x="57718" y="51089"/>
                    <a:pt x="57798" y="51111"/>
                  </a:cubicBezTo>
                  <a:cubicBezTo>
                    <a:pt x="57810" y="51115"/>
                    <a:pt x="57824" y="51116"/>
                    <a:pt x="57838" y="51116"/>
                  </a:cubicBezTo>
                  <a:cubicBezTo>
                    <a:pt x="57902" y="51116"/>
                    <a:pt x="57960" y="51073"/>
                    <a:pt x="57976" y="51010"/>
                  </a:cubicBezTo>
                  <a:cubicBezTo>
                    <a:pt x="58014" y="50879"/>
                    <a:pt x="58049" y="50745"/>
                    <a:pt x="58078" y="50613"/>
                  </a:cubicBezTo>
                  <a:cubicBezTo>
                    <a:pt x="58093" y="50549"/>
                    <a:pt x="58107" y="50487"/>
                    <a:pt x="58118" y="50424"/>
                  </a:cubicBezTo>
                  <a:cubicBezTo>
                    <a:pt x="58134" y="50344"/>
                    <a:pt x="58082" y="50267"/>
                    <a:pt x="58002" y="50252"/>
                  </a:cubicBezTo>
                  <a:cubicBezTo>
                    <a:pt x="57992" y="50250"/>
                    <a:pt x="57981" y="50249"/>
                    <a:pt x="57971" y="50249"/>
                  </a:cubicBezTo>
                  <a:close/>
                  <a:moveTo>
                    <a:pt x="4286" y="50838"/>
                  </a:moveTo>
                  <a:cubicBezTo>
                    <a:pt x="4235" y="50838"/>
                    <a:pt x="4185" y="50864"/>
                    <a:pt x="4158" y="50910"/>
                  </a:cubicBezTo>
                  <a:cubicBezTo>
                    <a:pt x="4116" y="50982"/>
                    <a:pt x="4141" y="51072"/>
                    <a:pt x="4210" y="51114"/>
                  </a:cubicBezTo>
                  <a:cubicBezTo>
                    <a:pt x="4380" y="51214"/>
                    <a:pt x="4553" y="51312"/>
                    <a:pt x="4724" y="51410"/>
                  </a:cubicBezTo>
                  <a:cubicBezTo>
                    <a:pt x="4746" y="51423"/>
                    <a:pt x="4771" y="51429"/>
                    <a:pt x="4796" y="51429"/>
                  </a:cubicBezTo>
                  <a:cubicBezTo>
                    <a:pt x="4847" y="51429"/>
                    <a:pt x="4896" y="51401"/>
                    <a:pt x="4925" y="51353"/>
                  </a:cubicBezTo>
                  <a:cubicBezTo>
                    <a:pt x="4965" y="51282"/>
                    <a:pt x="4941" y="51192"/>
                    <a:pt x="4869" y="51152"/>
                  </a:cubicBezTo>
                  <a:cubicBezTo>
                    <a:pt x="4698" y="51055"/>
                    <a:pt x="4528" y="50957"/>
                    <a:pt x="4360" y="50858"/>
                  </a:cubicBezTo>
                  <a:cubicBezTo>
                    <a:pt x="4337" y="50844"/>
                    <a:pt x="4311" y="50838"/>
                    <a:pt x="4286" y="50838"/>
                  </a:cubicBezTo>
                  <a:close/>
                  <a:moveTo>
                    <a:pt x="23564" y="51181"/>
                  </a:moveTo>
                  <a:cubicBezTo>
                    <a:pt x="23500" y="51181"/>
                    <a:pt x="23441" y="51222"/>
                    <a:pt x="23422" y="51287"/>
                  </a:cubicBezTo>
                  <a:cubicBezTo>
                    <a:pt x="23368" y="51477"/>
                    <a:pt x="23315" y="51668"/>
                    <a:pt x="23265" y="51859"/>
                  </a:cubicBezTo>
                  <a:cubicBezTo>
                    <a:pt x="23244" y="51937"/>
                    <a:pt x="23290" y="52018"/>
                    <a:pt x="23369" y="52039"/>
                  </a:cubicBezTo>
                  <a:cubicBezTo>
                    <a:pt x="23380" y="52043"/>
                    <a:pt x="23394" y="52044"/>
                    <a:pt x="23406" y="52044"/>
                  </a:cubicBezTo>
                  <a:cubicBezTo>
                    <a:pt x="23472" y="52044"/>
                    <a:pt x="23532" y="52001"/>
                    <a:pt x="23549" y="51935"/>
                  </a:cubicBezTo>
                  <a:cubicBezTo>
                    <a:pt x="23599" y="51746"/>
                    <a:pt x="23652" y="51558"/>
                    <a:pt x="23705" y="51370"/>
                  </a:cubicBezTo>
                  <a:cubicBezTo>
                    <a:pt x="23729" y="51291"/>
                    <a:pt x="23684" y="51210"/>
                    <a:pt x="23605" y="51187"/>
                  </a:cubicBezTo>
                  <a:cubicBezTo>
                    <a:pt x="23592" y="51183"/>
                    <a:pt x="23578" y="51181"/>
                    <a:pt x="23564" y="51181"/>
                  </a:cubicBezTo>
                  <a:close/>
                  <a:moveTo>
                    <a:pt x="5566" y="51567"/>
                  </a:moveTo>
                  <a:cubicBezTo>
                    <a:pt x="5514" y="51567"/>
                    <a:pt x="5464" y="51595"/>
                    <a:pt x="5437" y="51643"/>
                  </a:cubicBezTo>
                  <a:cubicBezTo>
                    <a:pt x="5397" y="51714"/>
                    <a:pt x="5423" y="51804"/>
                    <a:pt x="5494" y="51844"/>
                  </a:cubicBezTo>
                  <a:cubicBezTo>
                    <a:pt x="5665" y="51941"/>
                    <a:pt x="5836" y="52036"/>
                    <a:pt x="6008" y="52135"/>
                  </a:cubicBezTo>
                  <a:cubicBezTo>
                    <a:pt x="6030" y="52147"/>
                    <a:pt x="6056" y="52154"/>
                    <a:pt x="6081" y="52154"/>
                  </a:cubicBezTo>
                  <a:cubicBezTo>
                    <a:pt x="6131" y="52154"/>
                    <a:pt x="6181" y="52128"/>
                    <a:pt x="6209" y="52079"/>
                  </a:cubicBezTo>
                  <a:cubicBezTo>
                    <a:pt x="6248" y="52008"/>
                    <a:pt x="6224" y="51918"/>
                    <a:pt x="6153" y="51878"/>
                  </a:cubicBezTo>
                  <a:cubicBezTo>
                    <a:pt x="5982" y="51780"/>
                    <a:pt x="5809" y="51683"/>
                    <a:pt x="5638" y="51586"/>
                  </a:cubicBezTo>
                  <a:cubicBezTo>
                    <a:pt x="5615" y="51573"/>
                    <a:pt x="5590" y="51567"/>
                    <a:pt x="5566" y="51567"/>
                  </a:cubicBezTo>
                  <a:close/>
                  <a:moveTo>
                    <a:pt x="46762" y="51411"/>
                  </a:moveTo>
                  <a:cubicBezTo>
                    <a:pt x="46692" y="51411"/>
                    <a:pt x="46629" y="51464"/>
                    <a:pt x="46618" y="51538"/>
                  </a:cubicBezTo>
                  <a:cubicBezTo>
                    <a:pt x="46590" y="51734"/>
                    <a:pt x="46564" y="51931"/>
                    <a:pt x="46542" y="52127"/>
                  </a:cubicBezTo>
                  <a:cubicBezTo>
                    <a:pt x="46533" y="52207"/>
                    <a:pt x="46592" y="52281"/>
                    <a:pt x="46672" y="52290"/>
                  </a:cubicBezTo>
                  <a:cubicBezTo>
                    <a:pt x="46677" y="52291"/>
                    <a:pt x="46685" y="52291"/>
                    <a:pt x="46690" y="52291"/>
                  </a:cubicBezTo>
                  <a:cubicBezTo>
                    <a:pt x="46763" y="52291"/>
                    <a:pt x="46827" y="52235"/>
                    <a:pt x="46835" y="52161"/>
                  </a:cubicBezTo>
                  <a:cubicBezTo>
                    <a:pt x="46857" y="51966"/>
                    <a:pt x="46883" y="51772"/>
                    <a:pt x="46909" y="51579"/>
                  </a:cubicBezTo>
                  <a:cubicBezTo>
                    <a:pt x="46922" y="51498"/>
                    <a:pt x="46866" y="51424"/>
                    <a:pt x="46785" y="51413"/>
                  </a:cubicBezTo>
                  <a:cubicBezTo>
                    <a:pt x="46777" y="51412"/>
                    <a:pt x="46770" y="51411"/>
                    <a:pt x="46762" y="51411"/>
                  </a:cubicBezTo>
                  <a:close/>
                  <a:moveTo>
                    <a:pt x="57543" y="51654"/>
                  </a:moveTo>
                  <a:cubicBezTo>
                    <a:pt x="57485" y="51654"/>
                    <a:pt x="57431" y="51688"/>
                    <a:pt x="57407" y="51744"/>
                  </a:cubicBezTo>
                  <a:cubicBezTo>
                    <a:pt x="57334" y="51919"/>
                    <a:pt x="57252" y="52095"/>
                    <a:pt x="57163" y="52269"/>
                  </a:cubicBezTo>
                  <a:cubicBezTo>
                    <a:pt x="57127" y="52341"/>
                    <a:pt x="57155" y="52430"/>
                    <a:pt x="57227" y="52467"/>
                  </a:cubicBezTo>
                  <a:cubicBezTo>
                    <a:pt x="57250" y="52478"/>
                    <a:pt x="57271" y="52483"/>
                    <a:pt x="57294" y="52483"/>
                  </a:cubicBezTo>
                  <a:cubicBezTo>
                    <a:pt x="57348" y="52483"/>
                    <a:pt x="57399" y="52455"/>
                    <a:pt x="57425" y="52403"/>
                  </a:cubicBezTo>
                  <a:cubicBezTo>
                    <a:pt x="57518" y="52223"/>
                    <a:pt x="57603" y="52039"/>
                    <a:pt x="57679" y="51859"/>
                  </a:cubicBezTo>
                  <a:cubicBezTo>
                    <a:pt x="57711" y="51784"/>
                    <a:pt x="57675" y="51697"/>
                    <a:pt x="57601" y="51666"/>
                  </a:cubicBezTo>
                  <a:cubicBezTo>
                    <a:pt x="57582" y="51658"/>
                    <a:pt x="57562" y="51654"/>
                    <a:pt x="57543" y="51654"/>
                  </a:cubicBezTo>
                  <a:close/>
                  <a:moveTo>
                    <a:pt x="6845" y="52309"/>
                  </a:moveTo>
                  <a:cubicBezTo>
                    <a:pt x="6796" y="52309"/>
                    <a:pt x="6747" y="52334"/>
                    <a:pt x="6719" y="52380"/>
                  </a:cubicBezTo>
                  <a:cubicBezTo>
                    <a:pt x="6676" y="52449"/>
                    <a:pt x="6699" y="52540"/>
                    <a:pt x="6768" y="52582"/>
                  </a:cubicBezTo>
                  <a:cubicBezTo>
                    <a:pt x="6936" y="52684"/>
                    <a:pt x="7100" y="52787"/>
                    <a:pt x="7264" y="52893"/>
                  </a:cubicBezTo>
                  <a:cubicBezTo>
                    <a:pt x="7289" y="52909"/>
                    <a:pt x="7318" y="52916"/>
                    <a:pt x="7345" y="52916"/>
                  </a:cubicBezTo>
                  <a:cubicBezTo>
                    <a:pt x="7392" y="52916"/>
                    <a:pt x="7440" y="52891"/>
                    <a:pt x="7470" y="52850"/>
                  </a:cubicBezTo>
                  <a:cubicBezTo>
                    <a:pt x="7514" y="52782"/>
                    <a:pt x="7494" y="52690"/>
                    <a:pt x="7426" y="52647"/>
                  </a:cubicBezTo>
                  <a:cubicBezTo>
                    <a:pt x="7259" y="52538"/>
                    <a:pt x="7092" y="52433"/>
                    <a:pt x="6922" y="52330"/>
                  </a:cubicBezTo>
                  <a:cubicBezTo>
                    <a:pt x="6898" y="52316"/>
                    <a:pt x="6871" y="52309"/>
                    <a:pt x="6845" y="52309"/>
                  </a:cubicBezTo>
                  <a:close/>
                  <a:moveTo>
                    <a:pt x="23190" y="52607"/>
                  </a:moveTo>
                  <a:cubicBezTo>
                    <a:pt x="23124" y="52607"/>
                    <a:pt x="23063" y="52653"/>
                    <a:pt x="23047" y="52720"/>
                  </a:cubicBezTo>
                  <a:cubicBezTo>
                    <a:pt x="23001" y="52911"/>
                    <a:pt x="22954" y="53103"/>
                    <a:pt x="22908" y="53294"/>
                  </a:cubicBezTo>
                  <a:cubicBezTo>
                    <a:pt x="22888" y="53373"/>
                    <a:pt x="22937" y="53453"/>
                    <a:pt x="23016" y="53472"/>
                  </a:cubicBezTo>
                  <a:cubicBezTo>
                    <a:pt x="23027" y="53474"/>
                    <a:pt x="23039" y="53476"/>
                    <a:pt x="23050" y="53476"/>
                  </a:cubicBezTo>
                  <a:cubicBezTo>
                    <a:pt x="23117" y="53476"/>
                    <a:pt x="23178" y="53431"/>
                    <a:pt x="23193" y="53362"/>
                  </a:cubicBezTo>
                  <a:lnTo>
                    <a:pt x="23333" y="52790"/>
                  </a:lnTo>
                  <a:cubicBezTo>
                    <a:pt x="23352" y="52711"/>
                    <a:pt x="23303" y="52631"/>
                    <a:pt x="23224" y="52612"/>
                  </a:cubicBezTo>
                  <a:cubicBezTo>
                    <a:pt x="23213" y="52609"/>
                    <a:pt x="23201" y="52607"/>
                    <a:pt x="23190" y="52607"/>
                  </a:cubicBezTo>
                  <a:close/>
                  <a:moveTo>
                    <a:pt x="56851" y="52953"/>
                  </a:moveTo>
                  <a:cubicBezTo>
                    <a:pt x="56802" y="52953"/>
                    <a:pt x="56755" y="52977"/>
                    <a:pt x="56727" y="53020"/>
                  </a:cubicBezTo>
                  <a:cubicBezTo>
                    <a:pt x="56623" y="53180"/>
                    <a:pt x="56513" y="53342"/>
                    <a:pt x="56396" y="53499"/>
                  </a:cubicBezTo>
                  <a:cubicBezTo>
                    <a:pt x="56348" y="53565"/>
                    <a:pt x="56362" y="53658"/>
                    <a:pt x="56427" y="53705"/>
                  </a:cubicBezTo>
                  <a:cubicBezTo>
                    <a:pt x="56454" y="53725"/>
                    <a:pt x="56486" y="53734"/>
                    <a:pt x="56515" y="53734"/>
                  </a:cubicBezTo>
                  <a:cubicBezTo>
                    <a:pt x="56562" y="53734"/>
                    <a:pt x="56606" y="53714"/>
                    <a:pt x="56634" y="53673"/>
                  </a:cubicBezTo>
                  <a:cubicBezTo>
                    <a:pt x="56754" y="53510"/>
                    <a:pt x="56869" y="53344"/>
                    <a:pt x="56974" y="53180"/>
                  </a:cubicBezTo>
                  <a:cubicBezTo>
                    <a:pt x="57019" y="53112"/>
                    <a:pt x="56999" y="53020"/>
                    <a:pt x="56931" y="52977"/>
                  </a:cubicBezTo>
                  <a:cubicBezTo>
                    <a:pt x="56906" y="52961"/>
                    <a:pt x="56878" y="52953"/>
                    <a:pt x="56851" y="52953"/>
                  </a:cubicBezTo>
                  <a:close/>
                  <a:moveTo>
                    <a:pt x="46614" y="52878"/>
                  </a:moveTo>
                  <a:cubicBezTo>
                    <a:pt x="46542" y="52878"/>
                    <a:pt x="46474" y="52940"/>
                    <a:pt x="46470" y="53018"/>
                  </a:cubicBezTo>
                  <a:cubicBezTo>
                    <a:pt x="46464" y="53158"/>
                    <a:pt x="46461" y="53297"/>
                    <a:pt x="46461" y="53436"/>
                  </a:cubicBezTo>
                  <a:lnTo>
                    <a:pt x="46463" y="53618"/>
                  </a:lnTo>
                  <a:cubicBezTo>
                    <a:pt x="46464" y="53699"/>
                    <a:pt x="46530" y="53762"/>
                    <a:pt x="46609" y="53762"/>
                  </a:cubicBezTo>
                  <a:lnTo>
                    <a:pt x="46612" y="53762"/>
                  </a:lnTo>
                  <a:cubicBezTo>
                    <a:pt x="46693" y="53760"/>
                    <a:pt x="46758" y="53693"/>
                    <a:pt x="46757" y="53612"/>
                  </a:cubicBezTo>
                  <a:lnTo>
                    <a:pt x="46755" y="53436"/>
                  </a:lnTo>
                  <a:cubicBezTo>
                    <a:pt x="46755" y="53300"/>
                    <a:pt x="46758" y="53165"/>
                    <a:pt x="46764" y="53031"/>
                  </a:cubicBezTo>
                  <a:cubicBezTo>
                    <a:pt x="46768" y="52950"/>
                    <a:pt x="46705" y="52881"/>
                    <a:pt x="46624" y="52878"/>
                  </a:cubicBezTo>
                  <a:cubicBezTo>
                    <a:pt x="46620" y="52878"/>
                    <a:pt x="46617" y="52878"/>
                    <a:pt x="46614" y="52878"/>
                  </a:cubicBezTo>
                  <a:close/>
                  <a:moveTo>
                    <a:pt x="8073" y="53123"/>
                  </a:moveTo>
                  <a:cubicBezTo>
                    <a:pt x="8027" y="53123"/>
                    <a:pt x="7983" y="53144"/>
                    <a:pt x="7954" y="53183"/>
                  </a:cubicBezTo>
                  <a:cubicBezTo>
                    <a:pt x="7905" y="53249"/>
                    <a:pt x="7919" y="53340"/>
                    <a:pt x="7985" y="53390"/>
                  </a:cubicBezTo>
                  <a:cubicBezTo>
                    <a:pt x="8146" y="53508"/>
                    <a:pt x="8301" y="53628"/>
                    <a:pt x="8445" y="53747"/>
                  </a:cubicBezTo>
                  <a:cubicBezTo>
                    <a:pt x="8473" y="53768"/>
                    <a:pt x="8505" y="53781"/>
                    <a:pt x="8538" y="53781"/>
                  </a:cubicBezTo>
                  <a:cubicBezTo>
                    <a:pt x="8582" y="53781"/>
                    <a:pt x="8624" y="53762"/>
                    <a:pt x="8652" y="53727"/>
                  </a:cubicBezTo>
                  <a:cubicBezTo>
                    <a:pt x="8706" y="53664"/>
                    <a:pt x="8696" y="53571"/>
                    <a:pt x="8633" y="53520"/>
                  </a:cubicBezTo>
                  <a:cubicBezTo>
                    <a:pt x="8485" y="53399"/>
                    <a:pt x="8326" y="53275"/>
                    <a:pt x="8161" y="53152"/>
                  </a:cubicBezTo>
                  <a:cubicBezTo>
                    <a:pt x="8134" y="53132"/>
                    <a:pt x="8103" y="53123"/>
                    <a:pt x="8073" y="53123"/>
                  </a:cubicBezTo>
                  <a:close/>
                  <a:moveTo>
                    <a:pt x="9193" y="54081"/>
                  </a:moveTo>
                  <a:cubicBezTo>
                    <a:pt x="9156" y="54081"/>
                    <a:pt x="9118" y="54095"/>
                    <a:pt x="9089" y="54123"/>
                  </a:cubicBezTo>
                  <a:cubicBezTo>
                    <a:pt x="9032" y="54181"/>
                    <a:pt x="9032" y="54274"/>
                    <a:pt x="9088" y="54332"/>
                  </a:cubicBezTo>
                  <a:cubicBezTo>
                    <a:pt x="9148" y="54393"/>
                    <a:pt x="9209" y="54457"/>
                    <a:pt x="9268" y="54519"/>
                  </a:cubicBezTo>
                  <a:cubicBezTo>
                    <a:pt x="9340" y="54598"/>
                    <a:pt x="9409" y="54677"/>
                    <a:pt x="9479" y="54759"/>
                  </a:cubicBezTo>
                  <a:cubicBezTo>
                    <a:pt x="9507" y="54793"/>
                    <a:pt x="9550" y="54810"/>
                    <a:pt x="9591" y="54810"/>
                  </a:cubicBezTo>
                  <a:cubicBezTo>
                    <a:pt x="9625" y="54810"/>
                    <a:pt x="9660" y="54799"/>
                    <a:pt x="9687" y="54776"/>
                  </a:cubicBezTo>
                  <a:cubicBezTo>
                    <a:pt x="9749" y="54723"/>
                    <a:pt x="9756" y="54630"/>
                    <a:pt x="9703" y="54568"/>
                  </a:cubicBezTo>
                  <a:cubicBezTo>
                    <a:pt x="9632" y="54483"/>
                    <a:pt x="9559" y="54401"/>
                    <a:pt x="9485" y="54319"/>
                  </a:cubicBezTo>
                  <a:cubicBezTo>
                    <a:pt x="9424" y="54253"/>
                    <a:pt x="9362" y="54187"/>
                    <a:pt x="9299" y="54124"/>
                  </a:cubicBezTo>
                  <a:cubicBezTo>
                    <a:pt x="9269" y="54095"/>
                    <a:pt x="9231" y="54081"/>
                    <a:pt x="9193" y="54081"/>
                  </a:cubicBezTo>
                  <a:close/>
                  <a:moveTo>
                    <a:pt x="55961" y="54128"/>
                  </a:moveTo>
                  <a:cubicBezTo>
                    <a:pt x="55920" y="54128"/>
                    <a:pt x="55879" y="54145"/>
                    <a:pt x="55850" y="54179"/>
                  </a:cubicBezTo>
                  <a:cubicBezTo>
                    <a:pt x="55726" y="54322"/>
                    <a:pt x="55594" y="54468"/>
                    <a:pt x="55458" y="54609"/>
                  </a:cubicBezTo>
                  <a:cubicBezTo>
                    <a:pt x="55403" y="54669"/>
                    <a:pt x="55404" y="54762"/>
                    <a:pt x="55463" y="54819"/>
                  </a:cubicBezTo>
                  <a:cubicBezTo>
                    <a:pt x="55492" y="54847"/>
                    <a:pt x="55529" y="54860"/>
                    <a:pt x="55565" y="54860"/>
                  </a:cubicBezTo>
                  <a:cubicBezTo>
                    <a:pt x="55605" y="54860"/>
                    <a:pt x="55643" y="54846"/>
                    <a:pt x="55669" y="54814"/>
                  </a:cubicBezTo>
                  <a:cubicBezTo>
                    <a:pt x="55808" y="54668"/>
                    <a:pt x="55945" y="54519"/>
                    <a:pt x="56071" y="54372"/>
                  </a:cubicBezTo>
                  <a:cubicBezTo>
                    <a:pt x="56126" y="54312"/>
                    <a:pt x="56120" y="54217"/>
                    <a:pt x="56058" y="54165"/>
                  </a:cubicBezTo>
                  <a:cubicBezTo>
                    <a:pt x="56030" y="54140"/>
                    <a:pt x="55996" y="54128"/>
                    <a:pt x="55961" y="54128"/>
                  </a:cubicBezTo>
                  <a:close/>
                  <a:moveTo>
                    <a:pt x="22840" y="54040"/>
                  </a:moveTo>
                  <a:cubicBezTo>
                    <a:pt x="22773" y="54040"/>
                    <a:pt x="22713" y="54085"/>
                    <a:pt x="22697" y="54152"/>
                  </a:cubicBezTo>
                  <a:cubicBezTo>
                    <a:pt x="22650" y="54341"/>
                    <a:pt x="22600" y="54531"/>
                    <a:pt x="22550" y="54721"/>
                  </a:cubicBezTo>
                  <a:cubicBezTo>
                    <a:pt x="22529" y="54799"/>
                    <a:pt x="22575" y="54881"/>
                    <a:pt x="22655" y="54901"/>
                  </a:cubicBezTo>
                  <a:cubicBezTo>
                    <a:pt x="22667" y="54905"/>
                    <a:pt x="22681" y="54906"/>
                    <a:pt x="22693" y="54906"/>
                  </a:cubicBezTo>
                  <a:cubicBezTo>
                    <a:pt x="22758" y="54906"/>
                    <a:pt x="22818" y="54862"/>
                    <a:pt x="22834" y="54796"/>
                  </a:cubicBezTo>
                  <a:cubicBezTo>
                    <a:pt x="22886" y="54607"/>
                    <a:pt x="22936" y="54415"/>
                    <a:pt x="22983" y="54224"/>
                  </a:cubicBezTo>
                  <a:cubicBezTo>
                    <a:pt x="23003" y="54144"/>
                    <a:pt x="22955" y="54064"/>
                    <a:pt x="22876" y="54045"/>
                  </a:cubicBezTo>
                  <a:cubicBezTo>
                    <a:pt x="22864" y="54042"/>
                    <a:pt x="22852" y="54040"/>
                    <a:pt x="22840" y="54040"/>
                  </a:cubicBezTo>
                  <a:close/>
                  <a:moveTo>
                    <a:pt x="46696" y="54346"/>
                  </a:moveTo>
                  <a:cubicBezTo>
                    <a:pt x="46687" y="54346"/>
                    <a:pt x="46679" y="54347"/>
                    <a:pt x="46670" y="54348"/>
                  </a:cubicBezTo>
                  <a:cubicBezTo>
                    <a:pt x="46590" y="54362"/>
                    <a:pt x="46536" y="54438"/>
                    <a:pt x="46549" y="54518"/>
                  </a:cubicBezTo>
                  <a:cubicBezTo>
                    <a:pt x="46584" y="54720"/>
                    <a:pt x="46629" y="54918"/>
                    <a:pt x="46681" y="55109"/>
                  </a:cubicBezTo>
                  <a:cubicBezTo>
                    <a:pt x="46700" y="55175"/>
                    <a:pt x="46759" y="55217"/>
                    <a:pt x="46824" y="55217"/>
                  </a:cubicBezTo>
                  <a:cubicBezTo>
                    <a:pt x="46836" y="55217"/>
                    <a:pt x="46851" y="55216"/>
                    <a:pt x="46862" y="55211"/>
                  </a:cubicBezTo>
                  <a:cubicBezTo>
                    <a:pt x="46940" y="55189"/>
                    <a:pt x="46987" y="55108"/>
                    <a:pt x="46965" y="55029"/>
                  </a:cubicBezTo>
                  <a:cubicBezTo>
                    <a:pt x="46915" y="54847"/>
                    <a:pt x="46872" y="54659"/>
                    <a:pt x="46840" y="54468"/>
                  </a:cubicBezTo>
                  <a:cubicBezTo>
                    <a:pt x="46827" y="54396"/>
                    <a:pt x="46766" y="54346"/>
                    <a:pt x="46696" y="54346"/>
                  </a:cubicBezTo>
                  <a:close/>
                  <a:moveTo>
                    <a:pt x="54933" y="55185"/>
                  </a:moveTo>
                  <a:cubicBezTo>
                    <a:pt x="54898" y="55185"/>
                    <a:pt x="54862" y="55198"/>
                    <a:pt x="54833" y="55224"/>
                  </a:cubicBezTo>
                  <a:cubicBezTo>
                    <a:pt x="54693" y="55353"/>
                    <a:pt x="54545" y="55484"/>
                    <a:pt x="54396" y="55611"/>
                  </a:cubicBezTo>
                  <a:cubicBezTo>
                    <a:pt x="54335" y="55665"/>
                    <a:pt x="54327" y="55758"/>
                    <a:pt x="54379" y="55819"/>
                  </a:cubicBezTo>
                  <a:cubicBezTo>
                    <a:pt x="54409" y="55853"/>
                    <a:pt x="54451" y="55871"/>
                    <a:pt x="54492" y="55871"/>
                  </a:cubicBezTo>
                  <a:cubicBezTo>
                    <a:pt x="54527" y="55871"/>
                    <a:pt x="54560" y="55860"/>
                    <a:pt x="54587" y="55836"/>
                  </a:cubicBezTo>
                  <a:cubicBezTo>
                    <a:pt x="54739" y="55706"/>
                    <a:pt x="54889" y="55573"/>
                    <a:pt x="55032" y="55441"/>
                  </a:cubicBezTo>
                  <a:cubicBezTo>
                    <a:pt x="55092" y="55387"/>
                    <a:pt x="55096" y="55293"/>
                    <a:pt x="55041" y="55233"/>
                  </a:cubicBezTo>
                  <a:cubicBezTo>
                    <a:pt x="55012" y="55201"/>
                    <a:pt x="54973" y="55185"/>
                    <a:pt x="54933" y="55185"/>
                  </a:cubicBezTo>
                  <a:close/>
                  <a:moveTo>
                    <a:pt x="10132" y="55216"/>
                  </a:moveTo>
                  <a:cubicBezTo>
                    <a:pt x="10102" y="55216"/>
                    <a:pt x="10073" y="55224"/>
                    <a:pt x="10047" y="55243"/>
                  </a:cubicBezTo>
                  <a:cubicBezTo>
                    <a:pt x="9980" y="55289"/>
                    <a:pt x="9964" y="55382"/>
                    <a:pt x="10012" y="55448"/>
                  </a:cubicBezTo>
                  <a:cubicBezTo>
                    <a:pt x="10120" y="55599"/>
                    <a:pt x="10227" y="55758"/>
                    <a:pt x="10341" y="55930"/>
                  </a:cubicBezTo>
                  <a:cubicBezTo>
                    <a:pt x="10369" y="55974"/>
                    <a:pt x="10416" y="55997"/>
                    <a:pt x="10465" y="55997"/>
                  </a:cubicBezTo>
                  <a:cubicBezTo>
                    <a:pt x="10493" y="55997"/>
                    <a:pt x="10519" y="55990"/>
                    <a:pt x="10544" y="55974"/>
                  </a:cubicBezTo>
                  <a:cubicBezTo>
                    <a:pt x="10612" y="55930"/>
                    <a:pt x="10632" y="55839"/>
                    <a:pt x="10586" y="55770"/>
                  </a:cubicBezTo>
                  <a:cubicBezTo>
                    <a:pt x="10472" y="55594"/>
                    <a:pt x="10363" y="55433"/>
                    <a:pt x="10251" y="55278"/>
                  </a:cubicBezTo>
                  <a:cubicBezTo>
                    <a:pt x="10223" y="55237"/>
                    <a:pt x="10178" y="55216"/>
                    <a:pt x="10132" y="55216"/>
                  </a:cubicBezTo>
                  <a:close/>
                  <a:moveTo>
                    <a:pt x="22450" y="55462"/>
                  </a:moveTo>
                  <a:cubicBezTo>
                    <a:pt x="22387" y="55462"/>
                    <a:pt x="22329" y="55504"/>
                    <a:pt x="22310" y="55567"/>
                  </a:cubicBezTo>
                  <a:cubicBezTo>
                    <a:pt x="22254" y="55753"/>
                    <a:pt x="22194" y="55939"/>
                    <a:pt x="22131" y="56124"/>
                  </a:cubicBezTo>
                  <a:cubicBezTo>
                    <a:pt x="22105" y="56201"/>
                    <a:pt x="22146" y="56285"/>
                    <a:pt x="22224" y="56311"/>
                  </a:cubicBezTo>
                  <a:cubicBezTo>
                    <a:pt x="22239" y="56316"/>
                    <a:pt x="22256" y="56319"/>
                    <a:pt x="22271" y="56319"/>
                  </a:cubicBezTo>
                  <a:cubicBezTo>
                    <a:pt x="22333" y="56319"/>
                    <a:pt x="22390" y="56280"/>
                    <a:pt x="22410" y="56219"/>
                  </a:cubicBezTo>
                  <a:cubicBezTo>
                    <a:pt x="22473" y="56032"/>
                    <a:pt x="22534" y="55842"/>
                    <a:pt x="22592" y="55653"/>
                  </a:cubicBezTo>
                  <a:cubicBezTo>
                    <a:pt x="22617" y="55574"/>
                    <a:pt x="22571" y="55491"/>
                    <a:pt x="22494" y="55469"/>
                  </a:cubicBezTo>
                  <a:cubicBezTo>
                    <a:pt x="22479" y="55464"/>
                    <a:pt x="22465" y="55462"/>
                    <a:pt x="22450" y="55462"/>
                  </a:cubicBezTo>
                  <a:close/>
                  <a:moveTo>
                    <a:pt x="47127" y="55754"/>
                  </a:moveTo>
                  <a:cubicBezTo>
                    <a:pt x="47105" y="55754"/>
                    <a:pt x="47084" y="55758"/>
                    <a:pt x="47063" y="55768"/>
                  </a:cubicBezTo>
                  <a:cubicBezTo>
                    <a:pt x="46990" y="55803"/>
                    <a:pt x="46958" y="55891"/>
                    <a:pt x="46992" y="55964"/>
                  </a:cubicBezTo>
                  <a:cubicBezTo>
                    <a:pt x="47080" y="56152"/>
                    <a:pt x="47178" y="56331"/>
                    <a:pt x="47284" y="56497"/>
                  </a:cubicBezTo>
                  <a:cubicBezTo>
                    <a:pt x="47312" y="56542"/>
                    <a:pt x="47360" y="56566"/>
                    <a:pt x="47409" y="56566"/>
                  </a:cubicBezTo>
                  <a:cubicBezTo>
                    <a:pt x="47436" y="56566"/>
                    <a:pt x="47464" y="56558"/>
                    <a:pt x="47486" y="56543"/>
                  </a:cubicBezTo>
                  <a:cubicBezTo>
                    <a:pt x="47554" y="56499"/>
                    <a:pt x="47575" y="56408"/>
                    <a:pt x="47532" y="56339"/>
                  </a:cubicBezTo>
                  <a:cubicBezTo>
                    <a:pt x="47434" y="56185"/>
                    <a:pt x="47342" y="56016"/>
                    <a:pt x="47259" y="55839"/>
                  </a:cubicBezTo>
                  <a:cubicBezTo>
                    <a:pt x="47234" y="55785"/>
                    <a:pt x="47182" y="55754"/>
                    <a:pt x="47127" y="55754"/>
                  </a:cubicBezTo>
                  <a:close/>
                  <a:moveTo>
                    <a:pt x="53806" y="56133"/>
                  </a:moveTo>
                  <a:cubicBezTo>
                    <a:pt x="53774" y="56133"/>
                    <a:pt x="53743" y="56143"/>
                    <a:pt x="53716" y="56164"/>
                  </a:cubicBezTo>
                  <a:cubicBezTo>
                    <a:pt x="53618" y="56238"/>
                    <a:pt x="53520" y="56312"/>
                    <a:pt x="53420" y="56386"/>
                  </a:cubicBezTo>
                  <a:cubicBezTo>
                    <a:pt x="53362" y="56428"/>
                    <a:pt x="53304" y="56471"/>
                    <a:pt x="53247" y="56512"/>
                  </a:cubicBezTo>
                  <a:cubicBezTo>
                    <a:pt x="53179" y="56558"/>
                    <a:pt x="53164" y="56651"/>
                    <a:pt x="53211" y="56717"/>
                  </a:cubicBezTo>
                  <a:cubicBezTo>
                    <a:pt x="53239" y="56757"/>
                    <a:pt x="53285" y="56779"/>
                    <a:pt x="53331" y="56779"/>
                  </a:cubicBezTo>
                  <a:cubicBezTo>
                    <a:pt x="53361" y="56779"/>
                    <a:pt x="53391" y="56770"/>
                    <a:pt x="53417" y="56752"/>
                  </a:cubicBezTo>
                  <a:cubicBezTo>
                    <a:pt x="53477" y="56709"/>
                    <a:pt x="53536" y="56666"/>
                    <a:pt x="53594" y="56623"/>
                  </a:cubicBezTo>
                  <a:cubicBezTo>
                    <a:pt x="53695" y="56549"/>
                    <a:pt x="53795" y="56474"/>
                    <a:pt x="53894" y="56397"/>
                  </a:cubicBezTo>
                  <a:cubicBezTo>
                    <a:pt x="53959" y="56348"/>
                    <a:pt x="53972" y="56255"/>
                    <a:pt x="53922" y="56191"/>
                  </a:cubicBezTo>
                  <a:cubicBezTo>
                    <a:pt x="53893" y="56153"/>
                    <a:pt x="53850" y="56133"/>
                    <a:pt x="53806" y="56133"/>
                  </a:cubicBezTo>
                  <a:close/>
                  <a:moveTo>
                    <a:pt x="10932" y="56453"/>
                  </a:moveTo>
                  <a:cubicBezTo>
                    <a:pt x="10907" y="56453"/>
                    <a:pt x="10880" y="56460"/>
                    <a:pt x="10857" y="56475"/>
                  </a:cubicBezTo>
                  <a:cubicBezTo>
                    <a:pt x="10787" y="56517"/>
                    <a:pt x="10764" y="56608"/>
                    <a:pt x="10806" y="56677"/>
                  </a:cubicBezTo>
                  <a:cubicBezTo>
                    <a:pt x="10908" y="56844"/>
                    <a:pt x="11008" y="57013"/>
                    <a:pt x="11107" y="57182"/>
                  </a:cubicBezTo>
                  <a:cubicBezTo>
                    <a:pt x="11136" y="57229"/>
                    <a:pt x="11185" y="57255"/>
                    <a:pt x="11235" y="57255"/>
                  </a:cubicBezTo>
                  <a:cubicBezTo>
                    <a:pt x="11261" y="57255"/>
                    <a:pt x="11287" y="57248"/>
                    <a:pt x="11311" y="57235"/>
                  </a:cubicBezTo>
                  <a:cubicBezTo>
                    <a:pt x="11380" y="57193"/>
                    <a:pt x="11404" y="57102"/>
                    <a:pt x="11362" y="57033"/>
                  </a:cubicBezTo>
                  <a:cubicBezTo>
                    <a:pt x="11261" y="56863"/>
                    <a:pt x="11161" y="56693"/>
                    <a:pt x="11059" y="56524"/>
                  </a:cubicBezTo>
                  <a:cubicBezTo>
                    <a:pt x="11031" y="56479"/>
                    <a:pt x="10982" y="56453"/>
                    <a:pt x="10932" y="56453"/>
                  </a:cubicBezTo>
                  <a:close/>
                  <a:moveTo>
                    <a:pt x="52590" y="56971"/>
                  </a:moveTo>
                  <a:cubicBezTo>
                    <a:pt x="52564" y="56971"/>
                    <a:pt x="52538" y="56978"/>
                    <a:pt x="52515" y="56992"/>
                  </a:cubicBezTo>
                  <a:cubicBezTo>
                    <a:pt x="52344" y="57092"/>
                    <a:pt x="52173" y="57187"/>
                    <a:pt x="52006" y="57269"/>
                  </a:cubicBezTo>
                  <a:cubicBezTo>
                    <a:pt x="51934" y="57305"/>
                    <a:pt x="51905" y="57394"/>
                    <a:pt x="51941" y="57466"/>
                  </a:cubicBezTo>
                  <a:cubicBezTo>
                    <a:pt x="51968" y="57518"/>
                    <a:pt x="52020" y="57548"/>
                    <a:pt x="52073" y="57548"/>
                  </a:cubicBezTo>
                  <a:cubicBezTo>
                    <a:pt x="52096" y="57548"/>
                    <a:pt x="52119" y="57543"/>
                    <a:pt x="52138" y="57533"/>
                  </a:cubicBezTo>
                  <a:cubicBezTo>
                    <a:pt x="52311" y="57448"/>
                    <a:pt x="52489" y="57352"/>
                    <a:pt x="52666" y="57245"/>
                  </a:cubicBezTo>
                  <a:cubicBezTo>
                    <a:pt x="52736" y="57203"/>
                    <a:pt x="52758" y="57112"/>
                    <a:pt x="52717" y="57043"/>
                  </a:cubicBezTo>
                  <a:cubicBezTo>
                    <a:pt x="52689" y="56997"/>
                    <a:pt x="52640" y="56971"/>
                    <a:pt x="52590" y="56971"/>
                  </a:cubicBezTo>
                  <a:close/>
                  <a:moveTo>
                    <a:pt x="47965" y="56956"/>
                  </a:moveTo>
                  <a:cubicBezTo>
                    <a:pt x="47926" y="56956"/>
                    <a:pt x="47887" y="56971"/>
                    <a:pt x="47858" y="57001"/>
                  </a:cubicBezTo>
                  <a:cubicBezTo>
                    <a:pt x="47801" y="57060"/>
                    <a:pt x="47804" y="57153"/>
                    <a:pt x="47862" y="57209"/>
                  </a:cubicBezTo>
                  <a:cubicBezTo>
                    <a:pt x="48012" y="57356"/>
                    <a:pt x="48173" y="57485"/>
                    <a:pt x="48343" y="57595"/>
                  </a:cubicBezTo>
                  <a:cubicBezTo>
                    <a:pt x="48367" y="57612"/>
                    <a:pt x="48395" y="57620"/>
                    <a:pt x="48423" y="57620"/>
                  </a:cubicBezTo>
                  <a:cubicBezTo>
                    <a:pt x="48472" y="57620"/>
                    <a:pt x="48518" y="57596"/>
                    <a:pt x="48548" y="57552"/>
                  </a:cubicBezTo>
                  <a:cubicBezTo>
                    <a:pt x="48593" y="57483"/>
                    <a:pt x="48574" y="57393"/>
                    <a:pt x="48506" y="57348"/>
                  </a:cubicBezTo>
                  <a:cubicBezTo>
                    <a:pt x="48352" y="57247"/>
                    <a:pt x="48203" y="57130"/>
                    <a:pt x="48067" y="56997"/>
                  </a:cubicBezTo>
                  <a:cubicBezTo>
                    <a:pt x="48038" y="56969"/>
                    <a:pt x="48001" y="56956"/>
                    <a:pt x="47965" y="56956"/>
                  </a:cubicBezTo>
                  <a:close/>
                  <a:moveTo>
                    <a:pt x="21962" y="56852"/>
                  </a:moveTo>
                  <a:cubicBezTo>
                    <a:pt x="21905" y="56852"/>
                    <a:pt x="21849" y="56886"/>
                    <a:pt x="21825" y="56944"/>
                  </a:cubicBezTo>
                  <a:cubicBezTo>
                    <a:pt x="21750" y="57126"/>
                    <a:pt x="21672" y="57305"/>
                    <a:pt x="21590" y="57476"/>
                  </a:cubicBezTo>
                  <a:cubicBezTo>
                    <a:pt x="21556" y="57550"/>
                    <a:pt x="21588" y="57637"/>
                    <a:pt x="21661" y="57673"/>
                  </a:cubicBezTo>
                  <a:cubicBezTo>
                    <a:pt x="21682" y="57683"/>
                    <a:pt x="21704" y="57687"/>
                    <a:pt x="21724" y="57687"/>
                  </a:cubicBezTo>
                  <a:cubicBezTo>
                    <a:pt x="21780" y="57687"/>
                    <a:pt x="21833" y="57656"/>
                    <a:pt x="21858" y="57601"/>
                  </a:cubicBezTo>
                  <a:cubicBezTo>
                    <a:pt x="21941" y="57426"/>
                    <a:pt x="22021" y="57241"/>
                    <a:pt x="22099" y="57054"/>
                  </a:cubicBezTo>
                  <a:cubicBezTo>
                    <a:pt x="22129" y="56980"/>
                    <a:pt x="22094" y="56894"/>
                    <a:pt x="22017" y="56863"/>
                  </a:cubicBezTo>
                  <a:cubicBezTo>
                    <a:pt x="21999" y="56855"/>
                    <a:pt x="21981" y="56852"/>
                    <a:pt x="21962" y="56852"/>
                  </a:cubicBezTo>
                  <a:close/>
                  <a:moveTo>
                    <a:pt x="51258" y="57591"/>
                  </a:moveTo>
                  <a:cubicBezTo>
                    <a:pt x="51243" y="57591"/>
                    <a:pt x="51227" y="57593"/>
                    <a:pt x="51212" y="57598"/>
                  </a:cubicBezTo>
                  <a:cubicBezTo>
                    <a:pt x="51025" y="57658"/>
                    <a:pt x="50839" y="57707"/>
                    <a:pt x="50660" y="57739"/>
                  </a:cubicBezTo>
                  <a:cubicBezTo>
                    <a:pt x="50580" y="57753"/>
                    <a:pt x="50527" y="57830"/>
                    <a:pt x="50541" y="57910"/>
                  </a:cubicBezTo>
                  <a:cubicBezTo>
                    <a:pt x="50555" y="57981"/>
                    <a:pt x="50617" y="58031"/>
                    <a:pt x="50686" y="58031"/>
                  </a:cubicBezTo>
                  <a:cubicBezTo>
                    <a:pt x="50695" y="58031"/>
                    <a:pt x="50704" y="58030"/>
                    <a:pt x="50715" y="58028"/>
                  </a:cubicBezTo>
                  <a:cubicBezTo>
                    <a:pt x="50906" y="57992"/>
                    <a:pt x="51104" y="57942"/>
                    <a:pt x="51304" y="57878"/>
                  </a:cubicBezTo>
                  <a:cubicBezTo>
                    <a:pt x="51381" y="57853"/>
                    <a:pt x="51423" y="57770"/>
                    <a:pt x="51398" y="57692"/>
                  </a:cubicBezTo>
                  <a:cubicBezTo>
                    <a:pt x="51378" y="57631"/>
                    <a:pt x="51320" y="57591"/>
                    <a:pt x="51258" y="57591"/>
                  </a:cubicBezTo>
                  <a:close/>
                  <a:moveTo>
                    <a:pt x="49226" y="57687"/>
                  </a:moveTo>
                  <a:cubicBezTo>
                    <a:pt x="49161" y="57687"/>
                    <a:pt x="49101" y="57729"/>
                    <a:pt x="49083" y="57795"/>
                  </a:cubicBezTo>
                  <a:cubicBezTo>
                    <a:pt x="49063" y="57874"/>
                    <a:pt x="49107" y="57955"/>
                    <a:pt x="49187" y="57977"/>
                  </a:cubicBezTo>
                  <a:cubicBezTo>
                    <a:pt x="49383" y="58033"/>
                    <a:pt x="49587" y="58068"/>
                    <a:pt x="49795" y="58082"/>
                  </a:cubicBezTo>
                  <a:lnTo>
                    <a:pt x="49806" y="58082"/>
                  </a:lnTo>
                  <a:cubicBezTo>
                    <a:pt x="49883" y="58082"/>
                    <a:pt x="49947" y="58024"/>
                    <a:pt x="49953" y="57945"/>
                  </a:cubicBezTo>
                  <a:cubicBezTo>
                    <a:pt x="49958" y="57863"/>
                    <a:pt x="49898" y="57793"/>
                    <a:pt x="49817" y="57787"/>
                  </a:cubicBezTo>
                  <a:cubicBezTo>
                    <a:pt x="49628" y="57773"/>
                    <a:pt x="49442" y="57741"/>
                    <a:pt x="49265" y="57692"/>
                  </a:cubicBezTo>
                  <a:cubicBezTo>
                    <a:pt x="49252" y="57689"/>
                    <a:pt x="49239" y="57687"/>
                    <a:pt x="49226" y="57687"/>
                  </a:cubicBezTo>
                  <a:close/>
                  <a:moveTo>
                    <a:pt x="11688" y="57721"/>
                  </a:moveTo>
                  <a:cubicBezTo>
                    <a:pt x="11662" y="57721"/>
                    <a:pt x="11636" y="57728"/>
                    <a:pt x="11612" y="57743"/>
                  </a:cubicBezTo>
                  <a:cubicBezTo>
                    <a:pt x="11543" y="57785"/>
                    <a:pt x="11519" y="57875"/>
                    <a:pt x="11561" y="57945"/>
                  </a:cubicBezTo>
                  <a:cubicBezTo>
                    <a:pt x="11664" y="58115"/>
                    <a:pt x="11768" y="58284"/>
                    <a:pt x="11873" y="58450"/>
                  </a:cubicBezTo>
                  <a:cubicBezTo>
                    <a:pt x="11901" y="58494"/>
                    <a:pt x="11948" y="58519"/>
                    <a:pt x="11998" y="58519"/>
                  </a:cubicBezTo>
                  <a:cubicBezTo>
                    <a:pt x="12025" y="58519"/>
                    <a:pt x="12052" y="58511"/>
                    <a:pt x="12076" y="58497"/>
                  </a:cubicBezTo>
                  <a:cubicBezTo>
                    <a:pt x="12145" y="58453"/>
                    <a:pt x="12166" y="58362"/>
                    <a:pt x="12123" y="58293"/>
                  </a:cubicBezTo>
                  <a:cubicBezTo>
                    <a:pt x="12019" y="58128"/>
                    <a:pt x="11916" y="57961"/>
                    <a:pt x="11814" y="57792"/>
                  </a:cubicBezTo>
                  <a:cubicBezTo>
                    <a:pt x="11786" y="57747"/>
                    <a:pt x="11738" y="57721"/>
                    <a:pt x="11688" y="57721"/>
                  </a:cubicBezTo>
                  <a:close/>
                  <a:moveTo>
                    <a:pt x="21312" y="58177"/>
                  </a:moveTo>
                  <a:cubicBezTo>
                    <a:pt x="21262" y="58177"/>
                    <a:pt x="21213" y="58203"/>
                    <a:pt x="21186" y="58250"/>
                  </a:cubicBezTo>
                  <a:cubicBezTo>
                    <a:pt x="21140" y="58327"/>
                    <a:pt x="21095" y="58401"/>
                    <a:pt x="21047" y="58477"/>
                  </a:cubicBezTo>
                  <a:cubicBezTo>
                    <a:pt x="20994" y="58565"/>
                    <a:pt x="20935" y="58652"/>
                    <a:pt x="20876" y="58738"/>
                  </a:cubicBezTo>
                  <a:cubicBezTo>
                    <a:pt x="20830" y="58805"/>
                    <a:pt x="20846" y="58896"/>
                    <a:pt x="20913" y="58943"/>
                  </a:cubicBezTo>
                  <a:cubicBezTo>
                    <a:pt x="20939" y="58960"/>
                    <a:pt x="20968" y="58968"/>
                    <a:pt x="20997" y="58968"/>
                  </a:cubicBezTo>
                  <a:cubicBezTo>
                    <a:pt x="21045" y="58968"/>
                    <a:pt x="21090" y="58946"/>
                    <a:pt x="21118" y="58905"/>
                  </a:cubicBezTo>
                  <a:cubicBezTo>
                    <a:pt x="21181" y="58817"/>
                    <a:pt x="21239" y="58725"/>
                    <a:pt x="21298" y="58633"/>
                  </a:cubicBezTo>
                  <a:cubicBezTo>
                    <a:pt x="21346" y="58556"/>
                    <a:pt x="21393" y="58477"/>
                    <a:pt x="21440" y="58399"/>
                  </a:cubicBezTo>
                  <a:cubicBezTo>
                    <a:pt x="21481" y="58329"/>
                    <a:pt x="21456" y="58239"/>
                    <a:pt x="21387" y="58198"/>
                  </a:cubicBezTo>
                  <a:cubicBezTo>
                    <a:pt x="21363" y="58184"/>
                    <a:pt x="21337" y="58177"/>
                    <a:pt x="21312" y="58177"/>
                  </a:cubicBezTo>
                  <a:close/>
                  <a:moveTo>
                    <a:pt x="12490" y="58959"/>
                  </a:moveTo>
                  <a:cubicBezTo>
                    <a:pt x="12460" y="58959"/>
                    <a:pt x="12430" y="58968"/>
                    <a:pt x="12404" y="58987"/>
                  </a:cubicBezTo>
                  <a:cubicBezTo>
                    <a:pt x="12338" y="59033"/>
                    <a:pt x="12323" y="59126"/>
                    <a:pt x="12370" y="59192"/>
                  </a:cubicBezTo>
                  <a:cubicBezTo>
                    <a:pt x="12493" y="59365"/>
                    <a:pt x="12612" y="59520"/>
                    <a:pt x="12731" y="59669"/>
                  </a:cubicBezTo>
                  <a:cubicBezTo>
                    <a:pt x="12761" y="59704"/>
                    <a:pt x="12804" y="59724"/>
                    <a:pt x="12846" y="59724"/>
                  </a:cubicBezTo>
                  <a:cubicBezTo>
                    <a:pt x="12879" y="59724"/>
                    <a:pt x="12911" y="59713"/>
                    <a:pt x="12938" y="59691"/>
                  </a:cubicBezTo>
                  <a:cubicBezTo>
                    <a:pt x="13001" y="59639"/>
                    <a:pt x="13011" y="59546"/>
                    <a:pt x="12959" y="59483"/>
                  </a:cubicBezTo>
                  <a:cubicBezTo>
                    <a:pt x="12844" y="59339"/>
                    <a:pt x="12729" y="59188"/>
                    <a:pt x="12609" y="59020"/>
                  </a:cubicBezTo>
                  <a:cubicBezTo>
                    <a:pt x="12581" y="58981"/>
                    <a:pt x="12535" y="58959"/>
                    <a:pt x="12490" y="58959"/>
                  </a:cubicBezTo>
                  <a:close/>
                  <a:moveTo>
                    <a:pt x="20447" y="59366"/>
                  </a:moveTo>
                  <a:cubicBezTo>
                    <a:pt x="20407" y="59366"/>
                    <a:pt x="20367" y="59383"/>
                    <a:pt x="20339" y="59415"/>
                  </a:cubicBezTo>
                  <a:cubicBezTo>
                    <a:pt x="20208" y="59558"/>
                    <a:pt x="20072" y="59696"/>
                    <a:pt x="19933" y="59826"/>
                  </a:cubicBezTo>
                  <a:cubicBezTo>
                    <a:pt x="19874" y="59883"/>
                    <a:pt x="19871" y="59975"/>
                    <a:pt x="19927" y="60035"/>
                  </a:cubicBezTo>
                  <a:cubicBezTo>
                    <a:pt x="19957" y="60066"/>
                    <a:pt x="19996" y="60082"/>
                    <a:pt x="20035" y="60082"/>
                  </a:cubicBezTo>
                  <a:cubicBezTo>
                    <a:pt x="20071" y="60082"/>
                    <a:pt x="20108" y="60068"/>
                    <a:pt x="20134" y="60041"/>
                  </a:cubicBezTo>
                  <a:cubicBezTo>
                    <a:pt x="20279" y="59906"/>
                    <a:pt x="20421" y="59762"/>
                    <a:pt x="20556" y="59612"/>
                  </a:cubicBezTo>
                  <a:cubicBezTo>
                    <a:pt x="20612" y="59552"/>
                    <a:pt x="20607" y="59458"/>
                    <a:pt x="20546" y="59405"/>
                  </a:cubicBezTo>
                  <a:cubicBezTo>
                    <a:pt x="20518" y="59379"/>
                    <a:pt x="20482" y="59366"/>
                    <a:pt x="20447" y="59366"/>
                  </a:cubicBezTo>
                  <a:close/>
                  <a:moveTo>
                    <a:pt x="13442" y="60082"/>
                  </a:moveTo>
                  <a:cubicBezTo>
                    <a:pt x="13403" y="60082"/>
                    <a:pt x="13364" y="60097"/>
                    <a:pt x="13335" y="60127"/>
                  </a:cubicBezTo>
                  <a:cubicBezTo>
                    <a:pt x="13278" y="60186"/>
                    <a:pt x="13281" y="60279"/>
                    <a:pt x="13339" y="60335"/>
                  </a:cubicBezTo>
                  <a:cubicBezTo>
                    <a:pt x="13488" y="60479"/>
                    <a:pt x="13640" y="60612"/>
                    <a:pt x="13795" y="60732"/>
                  </a:cubicBezTo>
                  <a:cubicBezTo>
                    <a:pt x="13823" y="60752"/>
                    <a:pt x="13855" y="60763"/>
                    <a:pt x="13886" y="60763"/>
                  </a:cubicBezTo>
                  <a:cubicBezTo>
                    <a:pt x="13929" y="60763"/>
                    <a:pt x="13974" y="60743"/>
                    <a:pt x="14004" y="60705"/>
                  </a:cubicBezTo>
                  <a:cubicBezTo>
                    <a:pt x="14053" y="60640"/>
                    <a:pt x="14042" y="60549"/>
                    <a:pt x="13978" y="60499"/>
                  </a:cubicBezTo>
                  <a:cubicBezTo>
                    <a:pt x="13831" y="60385"/>
                    <a:pt x="13686" y="60260"/>
                    <a:pt x="13545" y="60123"/>
                  </a:cubicBezTo>
                  <a:cubicBezTo>
                    <a:pt x="13516" y="60095"/>
                    <a:pt x="13479" y="60082"/>
                    <a:pt x="13442" y="60082"/>
                  </a:cubicBezTo>
                  <a:close/>
                  <a:moveTo>
                    <a:pt x="19351" y="60348"/>
                  </a:moveTo>
                  <a:cubicBezTo>
                    <a:pt x="19321" y="60348"/>
                    <a:pt x="19291" y="60357"/>
                    <a:pt x="19266" y="60376"/>
                  </a:cubicBezTo>
                  <a:cubicBezTo>
                    <a:pt x="19108" y="60488"/>
                    <a:pt x="18946" y="60592"/>
                    <a:pt x="18782" y="60687"/>
                  </a:cubicBezTo>
                  <a:cubicBezTo>
                    <a:pt x="18712" y="60730"/>
                    <a:pt x="18688" y="60818"/>
                    <a:pt x="18729" y="60890"/>
                  </a:cubicBezTo>
                  <a:cubicBezTo>
                    <a:pt x="18756" y="60937"/>
                    <a:pt x="18806" y="60963"/>
                    <a:pt x="18856" y="60963"/>
                  </a:cubicBezTo>
                  <a:cubicBezTo>
                    <a:pt x="18881" y="60963"/>
                    <a:pt x="18907" y="60957"/>
                    <a:pt x="18931" y="60943"/>
                  </a:cubicBezTo>
                  <a:cubicBezTo>
                    <a:pt x="19103" y="60844"/>
                    <a:pt x="19273" y="60733"/>
                    <a:pt x="19438" y="60616"/>
                  </a:cubicBezTo>
                  <a:cubicBezTo>
                    <a:pt x="19504" y="60568"/>
                    <a:pt x="19519" y="60475"/>
                    <a:pt x="19472" y="60410"/>
                  </a:cubicBezTo>
                  <a:cubicBezTo>
                    <a:pt x="19442" y="60370"/>
                    <a:pt x="19397" y="60348"/>
                    <a:pt x="19351" y="60348"/>
                  </a:cubicBezTo>
                  <a:close/>
                  <a:moveTo>
                    <a:pt x="14632" y="60939"/>
                  </a:moveTo>
                  <a:cubicBezTo>
                    <a:pt x="14578" y="60939"/>
                    <a:pt x="14526" y="60969"/>
                    <a:pt x="14500" y="61021"/>
                  </a:cubicBezTo>
                  <a:cubicBezTo>
                    <a:pt x="14464" y="61093"/>
                    <a:pt x="14493" y="61182"/>
                    <a:pt x="14565" y="61218"/>
                  </a:cubicBezTo>
                  <a:cubicBezTo>
                    <a:pt x="14745" y="61308"/>
                    <a:pt x="14935" y="61387"/>
                    <a:pt x="15128" y="61451"/>
                  </a:cubicBezTo>
                  <a:cubicBezTo>
                    <a:pt x="15144" y="61457"/>
                    <a:pt x="15158" y="61459"/>
                    <a:pt x="15175" y="61459"/>
                  </a:cubicBezTo>
                  <a:cubicBezTo>
                    <a:pt x="15237" y="61459"/>
                    <a:pt x="15294" y="61421"/>
                    <a:pt x="15315" y="61358"/>
                  </a:cubicBezTo>
                  <a:cubicBezTo>
                    <a:pt x="15341" y="61281"/>
                    <a:pt x="15300" y="61197"/>
                    <a:pt x="15222" y="61171"/>
                  </a:cubicBezTo>
                  <a:cubicBezTo>
                    <a:pt x="15043" y="61112"/>
                    <a:pt x="14866" y="61038"/>
                    <a:pt x="14697" y="60955"/>
                  </a:cubicBezTo>
                  <a:cubicBezTo>
                    <a:pt x="14676" y="60944"/>
                    <a:pt x="14654" y="60939"/>
                    <a:pt x="14632" y="60939"/>
                  </a:cubicBezTo>
                  <a:close/>
                  <a:moveTo>
                    <a:pt x="18062" y="61052"/>
                  </a:moveTo>
                  <a:cubicBezTo>
                    <a:pt x="18044" y="61052"/>
                    <a:pt x="18026" y="61055"/>
                    <a:pt x="18008" y="61062"/>
                  </a:cubicBezTo>
                  <a:cubicBezTo>
                    <a:pt x="17827" y="61131"/>
                    <a:pt x="17644" y="61190"/>
                    <a:pt x="17463" y="61236"/>
                  </a:cubicBezTo>
                  <a:cubicBezTo>
                    <a:pt x="17384" y="61257"/>
                    <a:pt x="17336" y="61336"/>
                    <a:pt x="17357" y="61415"/>
                  </a:cubicBezTo>
                  <a:cubicBezTo>
                    <a:pt x="17374" y="61483"/>
                    <a:pt x="17434" y="61526"/>
                    <a:pt x="17499" y="61526"/>
                  </a:cubicBezTo>
                  <a:cubicBezTo>
                    <a:pt x="17512" y="61526"/>
                    <a:pt x="17524" y="61525"/>
                    <a:pt x="17537" y="61522"/>
                  </a:cubicBezTo>
                  <a:cubicBezTo>
                    <a:pt x="17729" y="61474"/>
                    <a:pt x="17924" y="61410"/>
                    <a:pt x="18115" y="61336"/>
                  </a:cubicBezTo>
                  <a:cubicBezTo>
                    <a:pt x="18189" y="61306"/>
                    <a:pt x="18228" y="61222"/>
                    <a:pt x="18199" y="61145"/>
                  </a:cubicBezTo>
                  <a:cubicBezTo>
                    <a:pt x="18176" y="61088"/>
                    <a:pt x="18121" y="61052"/>
                    <a:pt x="18062" y="61052"/>
                  </a:cubicBezTo>
                  <a:close/>
                  <a:moveTo>
                    <a:pt x="16038" y="61350"/>
                  </a:moveTo>
                  <a:cubicBezTo>
                    <a:pt x="15963" y="61350"/>
                    <a:pt x="15897" y="61406"/>
                    <a:pt x="15890" y="61483"/>
                  </a:cubicBezTo>
                  <a:cubicBezTo>
                    <a:pt x="15882" y="61563"/>
                    <a:pt x="15941" y="61636"/>
                    <a:pt x="16023" y="61644"/>
                  </a:cubicBezTo>
                  <a:cubicBezTo>
                    <a:pt x="16157" y="61658"/>
                    <a:pt x="16292" y="61664"/>
                    <a:pt x="16428" y="61664"/>
                  </a:cubicBezTo>
                  <a:cubicBezTo>
                    <a:pt x="16497" y="61664"/>
                    <a:pt x="16565" y="61663"/>
                    <a:pt x="16633" y="61660"/>
                  </a:cubicBezTo>
                  <a:cubicBezTo>
                    <a:pt x="16715" y="61656"/>
                    <a:pt x="16777" y="61587"/>
                    <a:pt x="16774" y="61506"/>
                  </a:cubicBezTo>
                  <a:cubicBezTo>
                    <a:pt x="16770" y="61426"/>
                    <a:pt x="16703" y="61365"/>
                    <a:pt x="16628" y="61365"/>
                  </a:cubicBezTo>
                  <a:cubicBezTo>
                    <a:pt x="16625" y="61365"/>
                    <a:pt x="16622" y="61365"/>
                    <a:pt x="16619" y="61365"/>
                  </a:cubicBezTo>
                  <a:cubicBezTo>
                    <a:pt x="16555" y="61368"/>
                    <a:pt x="16491" y="61370"/>
                    <a:pt x="16427" y="61370"/>
                  </a:cubicBezTo>
                  <a:cubicBezTo>
                    <a:pt x="16301" y="61370"/>
                    <a:pt x="16175" y="61364"/>
                    <a:pt x="16052" y="61351"/>
                  </a:cubicBezTo>
                  <a:cubicBezTo>
                    <a:pt x="16047" y="61350"/>
                    <a:pt x="16043" y="61350"/>
                    <a:pt x="16038" y="6135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4446900" y="375200"/>
              <a:ext cx="1332325" cy="1409700"/>
            </a:xfrm>
            <a:custGeom>
              <a:avLst/>
              <a:gdLst/>
              <a:ahLst/>
              <a:cxnLst/>
              <a:rect l="l" t="t" r="r" b="b"/>
              <a:pathLst>
                <a:path w="53293" h="56388" extrusionOk="0">
                  <a:moveTo>
                    <a:pt x="36741" y="250"/>
                  </a:moveTo>
                  <a:cubicBezTo>
                    <a:pt x="36875" y="250"/>
                    <a:pt x="37007" y="255"/>
                    <a:pt x="37136" y="265"/>
                  </a:cubicBezTo>
                  <a:cubicBezTo>
                    <a:pt x="38731" y="388"/>
                    <a:pt x="39849" y="2058"/>
                    <a:pt x="40093" y="3567"/>
                  </a:cubicBezTo>
                  <a:cubicBezTo>
                    <a:pt x="40232" y="4431"/>
                    <a:pt x="40206" y="5331"/>
                    <a:pt x="40180" y="6202"/>
                  </a:cubicBezTo>
                  <a:cubicBezTo>
                    <a:pt x="40150" y="7213"/>
                    <a:pt x="40121" y="8260"/>
                    <a:pt x="40346" y="9267"/>
                  </a:cubicBezTo>
                  <a:cubicBezTo>
                    <a:pt x="40665" y="10686"/>
                    <a:pt x="41466" y="11928"/>
                    <a:pt x="42240" y="13130"/>
                  </a:cubicBezTo>
                  <a:cubicBezTo>
                    <a:pt x="42879" y="14121"/>
                    <a:pt x="43540" y="15148"/>
                    <a:pt x="43923" y="16264"/>
                  </a:cubicBezTo>
                  <a:cubicBezTo>
                    <a:pt x="44699" y="18532"/>
                    <a:pt x="44291" y="20992"/>
                    <a:pt x="43896" y="23371"/>
                  </a:cubicBezTo>
                  <a:cubicBezTo>
                    <a:pt x="43551" y="25443"/>
                    <a:pt x="43195" y="27585"/>
                    <a:pt x="43592" y="29648"/>
                  </a:cubicBezTo>
                  <a:cubicBezTo>
                    <a:pt x="44167" y="32624"/>
                    <a:pt x="46192" y="35024"/>
                    <a:pt x="48152" y="37345"/>
                  </a:cubicBezTo>
                  <a:cubicBezTo>
                    <a:pt x="48389" y="37627"/>
                    <a:pt x="48625" y="37908"/>
                    <a:pt x="48858" y="38187"/>
                  </a:cubicBezTo>
                  <a:cubicBezTo>
                    <a:pt x="50829" y="40558"/>
                    <a:pt x="53035" y="43716"/>
                    <a:pt x="52583" y="47137"/>
                  </a:cubicBezTo>
                  <a:cubicBezTo>
                    <a:pt x="52372" y="48736"/>
                    <a:pt x="51571" y="50346"/>
                    <a:pt x="50200" y="51925"/>
                  </a:cubicBezTo>
                  <a:cubicBezTo>
                    <a:pt x="49622" y="52591"/>
                    <a:pt x="48774" y="53333"/>
                    <a:pt x="47866" y="53333"/>
                  </a:cubicBezTo>
                  <a:cubicBezTo>
                    <a:pt x="47750" y="53333"/>
                    <a:pt x="47633" y="53321"/>
                    <a:pt x="47516" y="53295"/>
                  </a:cubicBezTo>
                  <a:cubicBezTo>
                    <a:pt x="46676" y="53111"/>
                    <a:pt x="46134" y="52259"/>
                    <a:pt x="45969" y="51499"/>
                  </a:cubicBezTo>
                  <a:cubicBezTo>
                    <a:pt x="45802" y="50736"/>
                    <a:pt x="45896" y="49931"/>
                    <a:pt x="45986" y="49152"/>
                  </a:cubicBezTo>
                  <a:lnTo>
                    <a:pt x="46015" y="48904"/>
                  </a:lnTo>
                  <a:cubicBezTo>
                    <a:pt x="46287" y="46479"/>
                    <a:pt x="46296" y="42110"/>
                    <a:pt x="43296" y="40078"/>
                  </a:cubicBezTo>
                  <a:cubicBezTo>
                    <a:pt x="41843" y="39095"/>
                    <a:pt x="40021" y="38914"/>
                    <a:pt x="38226" y="38914"/>
                  </a:cubicBezTo>
                  <a:cubicBezTo>
                    <a:pt x="38065" y="38914"/>
                    <a:pt x="37905" y="38915"/>
                    <a:pt x="37745" y="38918"/>
                  </a:cubicBezTo>
                  <a:cubicBezTo>
                    <a:pt x="34477" y="38968"/>
                    <a:pt x="31195" y="39315"/>
                    <a:pt x="27987" y="39950"/>
                  </a:cubicBezTo>
                  <a:cubicBezTo>
                    <a:pt x="23055" y="40929"/>
                    <a:pt x="20024" y="42748"/>
                    <a:pt x="18719" y="45515"/>
                  </a:cubicBezTo>
                  <a:cubicBezTo>
                    <a:pt x="18118" y="46786"/>
                    <a:pt x="17932" y="48206"/>
                    <a:pt x="17750" y="49578"/>
                  </a:cubicBezTo>
                  <a:cubicBezTo>
                    <a:pt x="17728" y="49746"/>
                    <a:pt x="17706" y="49913"/>
                    <a:pt x="17683" y="50081"/>
                  </a:cubicBezTo>
                  <a:cubicBezTo>
                    <a:pt x="17487" y="51507"/>
                    <a:pt x="17202" y="53137"/>
                    <a:pt x="16289" y="54420"/>
                  </a:cubicBezTo>
                  <a:cubicBezTo>
                    <a:pt x="15620" y="55358"/>
                    <a:pt x="14439" y="56137"/>
                    <a:pt x="13230" y="56137"/>
                  </a:cubicBezTo>
                  <a:cubicBezTo>
                    <a:pt x="12950" y="56137"/>
                    <a:pt x="12669" y="56096"/>
                    <a:pt x="12392" y="56005"/>
                  </a:cubicBezTo>
                  <a:cubicBezTo>
                    <a:pt x="11058" y="55564"/>
                    <a:pt x="10394" y="54292"/>
                    <a:pt x="9689" y="52944"/>
                  </a:cubicBezTo>
                  <a:cubicBezTo>
                    <a:pt x="9299" y="52193"/>
                    <a:pt x="8893" y="51419"/>
                    <a:pt x="8360" y="50787"/>
                  </a:cubicBezTo>
                  <a:cubicBezTo>
                    <a:pt x="7452" y="49711"/>
                    <a:pt x="6147" y="49034"/>
                    <a:pt x="4884" y="48380"/>
                  </a:cubicBezTo>
                  <a:cubicBezTo>
                    <a:pt x="3286" y="47550"/>
                    <a:pt x="1775" y="46769"/>
                    <a:pt x="1038" y="45250"/>
                  </a:cubicBezTo>
                  <a:cubicBezTo>
                    <a:pt x="268" y="43664"/>
                    <a:pt x="625" y="41542"/>
                    <a:pt x="1949" y="39847"/>
                  </a:cubicBezTo>
                  <a:cubicBezTo>
                    <a:pt x="3151" y="38309"/>
                    <a:pt x="4907" y="37277"/>
                    <a:pt x="6604" y="36354"/>
                  </a:cubicBezTo>
                  <a:lnTo>
                    <a:pt x="6993" y="36143"/>
                  </a:lnTo>
                  <a:cubicBezTo>
                    <a:pt x="8592" y="35277"/>
                    <a:pt x="10245" y="34380"/>
                    <a:pt x="11536" y="33065"/>
                  </a:cubicBezTo>
                  <a:cubicBezTo>
                    <a:pt x="12116" y="32474"/>
                    <a:pt x="12632" y="31792"/>
                    <a:pt x="13132" y="31132"/>
                  </a:cubicBezTo>
                  <a:cubicBezTo>
                    <a:pt x="14175" y="29753"/>
                    <a:pt x="15160" y="28450"/>
                    <a:pt x="16684" y="27870"/>
                  </a:cubicBezTo>
                  <a:cubicBezTo>
                    <a:pt x="17204" y="27673"/>
                    <a:pt x="17768" y="27573"/>
                    <a:pt x="18371" y="27573"/>
                  </a:cubicBezTo>
                  <a:cubicBezTo>
                    <a:pt x="19642" y="27573"/>
                    <a:pt x="21094" y="28011"/>
                    <a:pt x="22712" y="28880"/>
                  </a:cubicBezTo>
                  <a:cubicBezTo>
                    <a:pt x="23137" y="29110"/>
                    <a:pt x="23566" y="29357"/>
                    <a:pt x="23982" y="29597"/>
                  </a:cubicBezTo>
                  <a:cubicBezTo>
                    <a:pt x="25412" y="30422"/>
                    <a:pt x="26892" y="31276"/>
                    <a:pt x="28542" y="31567"/>
                  </a:cubicBezTo>
                  <a:cubicBezTo>
                    <a:pt x="28940" y="31637"/>
                    <a:pt x="29346" y="31672"/>
                    <a:pt x="29757" y="31672"/>
                  </a:cubicBezTo>
                  <a:cubicBezTo>
                    <a:pt x="31833" y="31672"/>
                    <a:pt x="34014" y="30796"/>
                    <a:pt x="35676" y="29245"/>
                  </a:cubicBezTo>
                  <a:cubicBezTo>
                    <a:pt x="37884" y="27183"/>
                    <a:pt x="38841" y="24451"/>
                    <a:pt x="39257" y="22522"/>
                  </a:cubicBezTo>
                  <a:cubicBezTo>
                    <a:pt x="40305" y="17645"/>
                    <a:pt x="39117" y="12376"/>
                    <a:pt x="36074" y="8423"/>
                  </a:cubicBezTo>
                  <a:cubicBezTo>
                    <a:pt x="35846" y="8127"/>
                    <a:pt x="35606" y="7835"/>
                    <a:pt x="35372" y="7551"/>
                  </a:cubicBezTo>
                  <a:cubicBezTo>
                    <a:pt x="34822" y="6883"/>
                    <a:pt x="34254" y="6191"/>
                    <a:pt x="33834" y="5428"/>
                  </a:cubicBezTo>
                  <a:cubicBezTo>
                    <a:pt x="33154" y="4194"/>
                    <a:pt x="33001" y="2917"/>
                    <a:pt x="33416" y="1925"/>
                  </a:cubicBezTo>
                  <a:cubicBezTo>
                    <a:pt x="33908" y="748"/>
                    <a:pt x="35412" y="250"/>
                    <a:pt x="36741" y="250"/>
                  </a:cubicBezTo>
                  <a:close/>
                  <a:moveTo>
                    <a:pt x="36719" y="1"/>
                  </a:moveTo>
                  <a:cubicBezTo>
                    <a:pt x="35278" y="1"/>
                    <a:pt x="33720" y="544"/>
                    <a:pt x="33182" y="1831"/>
                  </a:cubicBezTo>
                  <a:cubicBezTo>
                    <a:pt x="32738" y="2894"/>
                    <a:pt x="32894" y="4250"/>
                    <a:pt x="33612" y="5552"/>
                  </a:cubicBezTo>
                  <a:cubicBezTo>
                    <a:pt x="34043" y="6336"/>
                    <a:pt x="34619" y="7036"/>
                    <a:pt x="35176" y="7713"/>
                  </a:cubicBezTo>
                  <a:cubicBezTo>
                    <a:pt x="35408" y="7995"/>
                    <a:pt x="35648" y="8286"/>
                    <a:pt x="35873" y="8579"/>
                  </a:cubicBezTo>
                  <a:cubicBezTo>
                    <a:pt x="38870" y="12474"/>
                    <a:pt x="40042" y="17668"/>
                    <a:pt x="39009" y="22471"/>
                  </a:cubicBezTo>
                  <a:cubicBezTo>
                    <a:pt x="38602" y="24366"/>
                    <a:pt x="37663" y="27047"/>
                    <a:pt x="35502" y="29064"/>
                  </a:cubicBezTo>
                  <a:cubicBezTo>
                    <a:pt x="33887" y="30572"/>
                    <a:pt x="31772" y="31424"/>
                    <a:pt x="29758" y="31424"/>
                  </a:cubicBezTo>
                  <a:cubicBezTo>
                    <a:pt x="29361" y="31424"/>
                    <a:pt x="28969" y="31390"/>
                    <a:pt x="28584" y="31323"/>
                  </a:cubicBezTo>
                  <a:cubicBezTo>
                    <a:pt x="26978" y="31040"/>
                    <a:pt x="25518" y="30196"/>
                    <a:pt x="24106" y="29381"/>
                  </a:cubicBezTo>
                  <a:cubicBezTo>
                    <a:pt x="23689" y="29141"/>
                    <a:pt x="23256" y="28891"/>
                    <a:pt x="22828" y="28661"/>
                  </a:cubicBezTo>
                  <a:cubicBezTo>
                    <a:pt x="21175" y="27770"/>
                    <a:pt x="19682" y="27324"/>
                    <a:pt x="18369" y="27324"/>
                  </a:cubicBezTo>
                  <a:cubicBezTo>
                    <a:pt x="17735" y="27324"/>
                    <a:pt x="17143" y="27428"/>
                    <a:pt x="16594" y="27636"/>
                  </a:cubicBezTo>
                  <a:cubicBezTo>
                    <a:pt x="15002" y="28243"/>
                    <a:pt x="13949" y="29634"/>
                    <a:pt x="12931" y="30980"/>
                  </a:cubicBezTo>
                  <a:cubicBezTo>
                    <a:pt x="12435" y="31634"/>
                    <a:pt x="11925" y="32311"/>
                    <a:pt x="11357" y="32889"/>
                  </a:cubicBezTo>
                  <a:cubicBezTo>
                    <a:pt x="10091" y="34178"/>
                    <a:pt x="8455" y="35065"/>
                    <a:pt x="6872" y="35922"/>
                  </a:cubicBezTo>
                  <a:lnTo>
                    <a:pt x="6484" y="36134"/>
                  </a:lnTo>
                  <a:cubicBezTo>
                    <a:pt x="4764" y="37071"/>
                    <a:pt x="2981" y="38118"/>
                    <a:pt x="1751" y="39694"/>
                  </a:cubicBezTo>
                  <a:cubicBezTo>
                    <a:pt x="370" y="41465"/>
                    <a:pt x="1" y="43690"/>
                    <a:pt x="814" y="45361"/>
                  </a:cubicBezTo>
                  <a:cubicBezTo>
                    <a:pt x="1589" y="46955"/>
                    <a:pt x="3205" y="47793"/>
                    <a:pt x="4770" y="48603"/>
                  </a:cubicBezTo>
                  <a:cubicBezTo>
                    <a:pt x="6011" y="49246"/>
                    <a:pt x="7294" y="49911"/>
                    <a:pt x="8170" y="50949"/>
                  </a:cubicBezTo>
                  <a:cubicBezTo>
                    <a:pt x="8686" y="51561"/>
                    <a:pt x="9083" y="52322"/>
                    <a:pt x="9469" y="53060"/>
                  </a:cubicBezTo>
                  <a:cubicBezTo>
                    <a:pt x="10166" y="54393"/>
                    <a:pt x="10884" y="55771"/>
                    <a:pt x="12315" y="56243"/>
                  </a:cubicBezTo>
                  <a:cubicBezTo>
                    <a:pt x="12617" y="56343"/>
                    <a:pt x="12922" y="56387"/>
                    <a:pt x="13227" y="56387"/>
                  </a:cubicBezTo>
                  <a:cubicBezTo>
                    <a:pt x="14523" y="56387"/>
                    <a:pt x="15784" y="55561"/>
                    <a:pt x="16490" y="54565"/>
                  </a:cubicBezTo>
                  <a:cubicBezTo>
                    <a:pt x="17436" y="53237"/>
                    <a:pt x="17728" y="51571"/>
                    <a:pt x="17927" y="50114"/>
                  </a:cubicBezTo>
                  <a:cubicBezTo>
                    <a:pt x="17951" y="49947"/>
                    <a:pt x="17973" y="49778"/>
                    <a:pt x="17995" y="49611"/>
                  </a:cubicBezTo>
                  <a:cubicBezTo>
                    <a:pt x="18174" y="48257"/>
                    <a:pt x="18359" y="46857"/>
                    <a:pt x="18942" y="45621"/>
                  </a:cubicBezTo>
                  <a:cubicBezTo>
                    <a:pt x="20211" y="42932"/>
                    <a:pt x="23184" y="41158"/>
                    <a:pt x="28032" y="40197"/>
                  </a:cubicBezTo>
                  <a:cubicBezTo>
                    <a:pt x="31225" y="39565"/>
                    <a:pt x="34492" y="39219"/>
                    <a:pt x="37746" y="39169"/>
                  </a:cubicBezTo>
                  <a:cubicBezTo>
                    <a:pt x="37904" y="39167"/>
                    <a:pt x="38061" y="39166"/>
                    <a:pt x="38219" y="39166"/>
                  </a:cubicBezTo>
                  <a:cubicBezTo>
                    <a:pt x="39977" y="39166"/>
                    <a:pt x="41755" y="39340"/>
                    <a:pt x="43153" y="40287"/>
                  </a:cubicBezTo>
                  <a:cubicBezTo>
                    <a:pt x="46043" y="42245"/>
                    <a:pt x="46029" y="46510"/>
                    <a:pt x="45762" y="48878"/>
                  </a:cubicBezTo>
                  <a:lnTo>
                    <a:pt x="45733" y="49124"/>
                  </a:lnTo>
                  <a:cubicBezTo>
                    <a:pt x="45640" y="49925"/>
                    <a:pt x="45546" y="50752"/>
                    <a:pt x="45720" y="51554"/>
                  </a:cubicBezTo>
                  <a:cubicBezTo>
                    <a:pt x="45888" y="52332"/>
                    <a:pt x="46445" y="53320"/>
                    <a:pt x="47458" y="53542"/>
                  </a:cubicBezTo>
                  <a:cubicBezTo>
                    <a:pt x="47590" y="53571"/>
                    <a:pt x="47724" y="53585"/>
                    <a:pt x="47859" y="53585"/>
                  </a:cubicBezTo>
                  <a:cubicBezTo>
                    <a:pt x="48666" y="53585"/>
                    <a:pt x="49531" y="53075"/>
                    <a:pt x="50385" y="52090"/>
                  </a:cubicBezTo>
                  <a:cubicBezTo>
                    <a:pt x="51789" y="50473"/>
                    <a:pt x="52610" y="48818"/>
                    <a:pt x="52829" y="47171"/>
                  </a:cubicBezTo>
                  <a:cubicBezTo>
                    <a:pt x="53293" y="43654"/>
                    <a:pt x="51052" y="40438"/>
                    <a:pt x="49048" y="38029"/>
                  </a:cubicBezTo>
                  <a:cubicBezTo>
                    <a:pt x="48815" y="37748"/>
                    <a:pt x="48578" y="37468"/>
                    <a:pt x="48341" y="37185"/>
                  </a:cubicBezTo>
                  <a:cubicBezTo>
                    <a:pt x="46402" y="34889"/>
                    <a:pt x="44397" y="32515"/>
                    <a:pt x="43837" y="29602"/>
                  </a:cubicBezTo>
                  <a:cubicBezTo>
                    <a:pt x="43447" y="27584"/>
                    <a:pt x="43799" y="25464"/>
                    <a:pt x="44139" y="23414"/>
                  </a:cubicBezTo>
                  <a:cubicBezTo>
                    <a:pt x="44541" y="21003"/>
                    <a:pt x="44954" y="18512"/>
                    <a:pt x="44157" y="16184"/>
                  </a:cubicBezTo>
                  <a:cubicBezTo>
                    <a:pt x="43765" y="15040"/>
                    <a:pt x="43095" y="14001"/>
                    <a:pt x="42447" y="12996"/>
                  </a:cubicBezTo>
                  <a:cubicBezTo>
                    <a:pt x="41686" y="11813"/>
                    <a:pt x="40895" y="10590"/>
                    <a:pt x="40588" y="9214"/>
                  </a:cubicBezTo>
                  <a:cubicBezTo>
                    <a:pt x="40368" y="8237"/>
                    <a:pt x="40398" y="7208"/>
                    <a:pt x="40428" y="6211"/>
                  </a:cubicBezTo>
                  <a:cubicBezTo>
                    <a:pt x="40454" y="5329"/>
                    <a:pt x="40481" y="4417"/>
                    <a:pt x="40337" y="3529"/>
                  </a:cubicBezTo>
                  <a:cubicBezTo>
                    <a:pt x="40079" y="1925"/>
                    <a:pt x="38875" y="149"/>
                    <a:pt x="37152" y="17"/>
                  </a:cubicBezTo>
                  <a:cubicBezTo>
                    <a:pt x="37010" y="6"/>
                    <a:pt x="36865" y="1"/>
                    <a:pt x="36719" y="1"/>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4828650" y="1088400"/>
              <a:ext cx="120975" cy="119050"/>
            </a:xfrm>
            <a:custGeom>
              <a:avLst/>
              <a:gdLst/>
              <a:ahLst/>
              <a:cxnLst/>
              <a:rect l="l" t="t" r="r" b="b"/>
              <a:pathLst>
                <a:path w="4839" h="4762" extrusionOk="0">
                  <a:moveTo>
                    <a:pt x="3201" y="149"/>
                  </a:moveTo>
                  <a:cubicBezTo>
                    <a:pt x="3605" y="149"/>
                    <a:pt x="3944" y="306"/>
                    <a:pt x="4188" y="616"/>
                  </a:cubicBezTo>
                  <a:cubicBezTo>
                    <a:pt x="4683" y="1247"/>
                    <a:pt x="4683" y="2365"/>
                    <a:pt x="4188" y="3163"/>
                  </a:cubicBezTo>
                  <a:cubicBezTo>
                    <a:pt x="3719" y="3917"/>
                    <a:pt x="3046" y="4432"/>
                    <a:pt x="2341" y="4576"/>
                  </a:cubicBezTo>
                  <a:cubicBezTo>
                    <a:pt x="2211" y="4602"/>
                    <a:pt x="2081" y="4615"/>
                    <a:pt x="1952" y="4615"/>
                  </a:cubicBezTo>
                  <a:cubicBezTo>
                    <a:pt x="1263" y="4615"/>
                    <a:pt x="615" y="4252"/>
                    <a:pt x="351" y="3681"/>
                  </a:cubicBezTo>
                  <a:cubicBezTo>
                    <a:pt x="150" y="3245"/>
                    <a:pt x="163" y="2761"/>
                    <a:pt x="388" y="2244"/>
                  </a:cubicBezTo>
                  <a:cubicBezTo>
                    <a:pt x="804" y="1285"/>
                    <a:pt x="1835" y="504"/>
                    <a:pt x="2592" y="255"/>
                  </a:cubicBezTo>
                  <a:cubicBezTo>
                    <a:pt x="2806" y="184"/>
                    <a:pt x="3011" y="149"/>
                    <a:pt x="3201" y="149"/>
                  </a:cubicBezTo>
                  <a:close/>
                  <a:moveTo>
                    <a:pt x="3205" y="0"/>
                  </a:moveTo>
                  <a:cubicBezTo>
                    <a:pt x="2999" y="0"/>
                    <a:pt x="2778" y="38"/>
                    <a:pt x="2546" y="114"/>
                  </a:cubicBezTo>
                  <a:cubicBezTo>
                    <a:pt x="1758" y="373"/>
                    <a:pt x="687" y="1187"/>
                    <a:pt x="252" y="2184"/>
                  </a:cubicBezTo>
                  <a:cubicBezTo>
                    <a:pt x="13" y="2734"/>
                    <a:pt x="1" y="3273"/>
                    <a:pt x="217" y="3742"/>
                  </a:cubicBezTo>
                  <a:cubicBezTo>
                    <a:pt x="504" y="4365"/>
                    <a:pt x="1208" y="4761"/>
                    <a:pt x="1955" y="4761"/>
                  </a:cubicBezTo>
                  <a:cubicBezTo>
                    <a:pt x="2092" y="4761"/>
                    <a:pt x="2231" y="4747"/>
                    <a:pt x="2372" y="4720"/>
                  </a:cubicBezTo>
                  <a:cubicBezTo>
                    <a:pt x="3116" y="4570"/>
                    <a:pt x="3823" y="4030"/>
                    <a:pt x="4313" y="3241"/>
                  </a:cubicBezTo>
                  <a:cubicBezTo>
                    <a:pt x="4839" y="2394"/>
                    <a:pt x="4834" y="1201"/>
                    <a:pt x="4303" y="525"/>
                  </a:cubicBezTo>
                  <a:cubicBezTo>
                    <a:pt x="4031" y="178"/>
                    <a:pt x="3652" y="0"/>
                    <a:pt x="3205"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4527675" y="1067650"/>
              <a:ext cx="1071950" cy="607750"/>
            </a:xfrm>
            <a:custGeom>
              <a:avLst/>
              <a:gdLst/>
              <a:ahLst/>
              <a:cxnLst/>
              <a:rect l="l" t="t" r="r" b="b"/>
              <a:pathLst>
                <a:path w="42878" h="24310" extrusionOk="0">
                  <a:moveTo>
                    <a:pt x="36523" y="144"/>
                  </a:moveTo>
                  <a:cubicBezTo>
                    <a:pt x="36648" y="144"/>
                    <a:pt x="36775" y="163"/>
                    <a:pt x="36899" y="207"/>
                  </a:cubicBezTo>
                  <a:cubicBezTo>
                    <a:pt x="37791" y="519"/>
                    <a:pt x="37909" y="1672"/>
                    <a:pt x="38012" y="2691"/>
                  </a:cubicBezTo>
                  <a:lnTo>
                    <a:pt x="38028" y="2839"/>
                  </a:lnTo>
                  <a:cubicBezTo>
                    <a:pt x="38274" y="5207"/>
                    <a:pt x="39586" y="7434"/>
                    <a:pt x="41537" y="8797"/>
                  </a:cubicBezTo>
                  <a:cubicBezTo>
                    <a:pt x="41584" y="8831"/>
                    <a:pt x="41633" y="8864"/>
                    <a:pt x="41680" y="8897"/>
                  </a:cubicBezTo>
                  <a:cubicBezTo>
                    <a:pt x="41952" y="9083"/>
                    <a:pt x="42233" y="9275"/>
                    <a:pt x="42424" y="9539"/>
                  </a:cubicBezTo>
                  <a:cubicBezTo>
                    <a:pt x="42630" y="9826"/>
                    <a:pt x="42721" y="10265"/>
                    <a:pt x="42492" y="10554"/>
                  </a:cubicBezTo>
                  <a:cubicBezTo>
                    <a:pt x="42356" y="10726"/>
                    <a:pt x="42170" y="10794"/>
                    <a:pt x="41959" y="10794"/>
                  </a:cubicBezTo>
                  <a:cubicBezTo>
                    <a:pt x="41568" y="10794"/>
                    <a:pt x="41094" y="10560"/>
                    <a:pt x="40704" y="10314"/>
                  </a:cubicBezTo>
                  <a:cubicBezTo>
                    <a:pt x="38731" y="9072"/>
                    <a:pt x="36191" y="8422"/>
                    <a:pt x="33333" y="8422"/>
                  </a:cubicBezTo>
                  <a:cubicBezTo>
                    <a:pt x="33174" y="8422"/>
                    <a:pt x="33015" y="8424"/>
                    <a:pt x="32854" y="8428"/>
                  </a:cubicBezTo>
                  <a:cubicBezTo>
                    <a:pt x="30121" y="8496"/>
                    <a:pt x="27418" y="9100"/>
                    <a:pt x="24805" y="9684"/>
                  </a:cubicBezTo>
                  <a:cubicBezTo>
                    <a:pt x="22268" y="10252"/>
                    <a:pt x="19647" y="10838"/>
                    <a:pt x="17337" y="12157"/>
                  </a:cubicBezTo>
                  <a:cubicBezTo>
                    <a:pt x="14745" y="13638"/>
                    <a:pt x="13044" y="15858"/>
                    <a:pt x="12668" y="18251"/>
                  </a:cubicBezTo>
                  <a:cubicBezTo>
                    <a:pt x="12584" y="18782"/>
                    <a:pt x="12566" y="19326"/>
                    <a:pt x="12548" y="19854"/>
                  </a:cubicBezTo>
                  <a:cubicBezTo>
                    <a:pt x="12534" y="20284"/>
                    <a:pt x="12518" y="20727"/>
                    <a:pt x="12468" y="21159"/>
                  </a:cubicBezTo>
                  <a:cubicBezTo>
                    <a:pt x="12375" y="21956"/>
                    <a:pt x="12100" y="23041"/>
                    <a:pt x="11309" y="23695"/>
                  </a:cubicBezTo>
                  <a:cubicBezTo>
                    <a:pt x="10956" y="23986"/>
                    <a:pt x="10466" y="24155"/>
                    <a:pt x="9990" y="24155"/>
                  </a:cubicBezTo>
                  <a:cubicBezTo>
                    <a:pt x="9531" y="24155"/>
                    <a:pt x="9085" y="23997"/>
                    <a:pt x="8790" y="23641"/>
                  </a:cubicBezTo>
                  <a:cubicBezTo>
                    <a:pt x="8439" y="23216"/>
                    <a:pt x="8374" y="22663"/>
                    <a:pt x="8305" y="22076"/>
                  </a:cubicBezTo>
                  <a:cubicBezTo>
                    <a:pt x="8278" y="21841"/>
                    <a:pt x="8248" y="21596"/>
                    <a:pt x="8199" y="21363"/>
                  </a:cubicBezTo>
                  <a:cubicBezTo>
                    <a:pt x="7948" y="20168"/>
                    <a:pt x="7048" y="19119"/>
                    <a:pt x="5906" y="18686"/>
                  </a:cubicBezTo>
                  <a:cubicBezTo>
                    <a:pt x="5276" y="18448"/>
                    <a:pt x="4575" y="18379"/>
                    <a:pt x="3896" y="18310"/>
                  </a:cubicBezTo>
                  <a:cubicBezTo>
                    <a:pt x="2823" y="18204"/>
                    <a:pt x="1810" y="18103"/>
                    <a:pt x="1096" y="17390"/>
                  </a:cubicBezTo>
                  <a:cubicBezTo>
                    <a:pt x="199" y="16497"/>
                    <a:pt x="277" y="14979"/>
                    <a:pt x="815" y="13940"/>
                  </a:cubicBezTo>
                  <a:cubicBezTo>
                    <a:pt x="1412" y="12793"/>
                    <a:pt x="2516" y="11936"/>
                    <a:pt x="3402" y="11246"/>
                  </a:cubicBezTo>
                  <a:cubicBezTo>
                    <a:pt x="5470" y="9640"/>
                    <a:pt x="7594" y="8041"/>
                    <a:pt x="9712" y="6493"/>
                  </a:cubicBezTo>
                  <a:cubicBezTo>
                    <a:pt x="9981" y="6297"/>
                    <a:pt x="10169" y="6202"/>
                    <a:pt x="10295" y="6202"/>
                  </a:cubicBezTo>
                  <a:cubicBezTo>
                    <a:pt x="10311" y="6202"/>
                    <a:pt x="10327" y="6204"/>
                    <a:pt x="10348" y="6206"/>
                  </a:cubicBezTo>
                  <a:cubicBezTo>
                    <a:pt x="10459" y="6231"/>
                    <a:pt x="10529" y="6357"/>
                    <a:pt x="10626" y="6534"/>
                  </a:cubicBezTo>
                  <a:cubicBezTo>
                    <a:pt x="10687" y="6643"/>
                    <a:pt x="10755" y="6767"/>
                    <a:pt x="10848" y="6891"/>
                  </a:cubicBezTo>
                  <a:cubicBezTo>
                    <a:pt x="10898" y="6957"/>
                    <a:pt x="10943" y="7019"/>
                    <a:pt x="10985" y="7078"/>
                  </a:cubicBezTo>
                  <a:cubicBezTo>
                    <a:pt x="11272" y="7476"/>
                    <a:pt x="11462" y="7740"/>
                    <a:pt x="12114" y="7953"/>
                  </a:cubicBezTo>
                  <a:cubicBezTo>
                    <a:pt x="12482" y="8073"/>
                    <a:pt x="12863" y="8131"/>
                    <a:pt x="13239" y="8131"/>
                  </a:cubicBezTo>
                  <a:cubicBezTo>
                    <a:pt x="14166" y="8131"/>
                    <a:pt x="15068" y="7780"/>
                    <a:pt x="15679" y="7139"/>
                  </a:cubicBezTo>
                  <a:cubicBezTo>
                    <a:pt x="16092" y="6705"/>
                    <a:pt x="16405" y="6150"/>
                    <a:pt x="16707" y="5614"/>
                  </a:cubicBezTo>
                  <a:cubicBezTo>
                    <a:pt x="17223" y="4699"/>
                    <a:pt x="17711" y="3833"/>
                    <a:pt x="18649" y="3573"/>
                  </a:cubicBezTo>
                  <a:cubicBezTo>
                    <a:pt x="18827" y="3524"/>
                    <a:pt x="19002" y="3501"/>
                    <a:pt x="19175" y="3501"/>
                  </a:cubicBezTo>
                  <a:cubicBezTo>
                    <a:pt x="20144" y="3501"/>
                    <a:pt x="21039" y="4214"/>
                    <a:pt x="21908" y="4906"/>
                  </a:cubicBezTo>
                  <a:cubicBezTo>
                    <a:pt x="22119" y="5075"/>
                    <a:pt x="22337" y="5248"/>
                    <a:pt x="22548" y="5405"/>
                  </a:cubicBezTo>
                  <a:cubicBezTo>
                    <a:pt x="23904" y="6406"/>
                    <a:pt x="25577" y="6940"/>
                    <a:pt x="27254" y="6940"/>
                  </a:cubicBezTo>
                  <a:cubicBezTo>
                    <a:pt x="27861" y="6940"/>
                    <a:pt x="28468" y="6870"/>
                    <a:pt x="29061" y="6727"/>
                  </a:cubicBezTo>
                  <a:cubicBezTo>
                    <a:pt x="31292" y="6191"/>
                    <a:pt x="33236" y="4644"/>
                    <a:pt x="34261" y="2590"/>
                  </a:cubicBezTo>
                  <a:cubicBezTo>
                    <a:pt x="34339" y="2431"/>
                    <a:pt x="34413" y="2270"/>
                    <a:pt x="34488" y="2108"/>
                  </a:cubicBezTo>
                  <a:cubicBezTo>
                    <a:pt x="34689" y="1668"/>
                    <a:pt x="34897" y="1213"/>
                    <a:pt x="35207" y="840"/>
                  </a:cubicBezTo>
                  <a:cubicBezTo>
                    <a:pt x="35521" y="462"/>
                    <a:pt x="36017" y="144"/>
                    <a:pt x="36523" y="144"/>
                  </a:cubicBezTo>
                  <a:close/>
                  <a:moveTo>
                    <a:pt x="36520" y="0"/>
                  </a:moveTo>
                  <a:cubicBezTo>
                    <a:pt x="35966" y="0"/>
                    <a:pt x="35429" y="342"/>
                    <a:pt x="35089" y="749"/>
                  </a:cubicBezTo>
                  <a:cubicBezTo>
                    <a:pt x="34767" y="1137"/>
                    <a:pt x="34554" y="1602"/>
                    <a:pt x="34349" y="2051"/>
                  </a:cubicBezTo>
                  <a:cubicBezTo>
                    <a:pt x="34275" y="2212"/>
                    <a:pt x="34202" y="2372"/>
                    <a:pt x="34123" y="2529"/>
                  </a:cubicBezTo>
                  <a:cubicBezTo>
                    <a:pt x="33118" y="4544"/>
                    <a:pt x="31211" y="6062"/>
                    <a:pt x="29021" y="6588"/>
                  </a:cubicBezTo>
                  <a:cubicBezTo>
                    <a:pt x="28440" y="6728"/>
                    <a:pt x="27844" y="6796"/>
                    <a:pt x="27250" y="6796"/>
                  </a:cubicBezTo>
                  <a:cubicBezTo>
                    <a:pt x="25603" y="6796"/>
                    <a:pt x="23962" y="6273"/>
                    <a:pt x="22632" y="5289"/>
                  </a:cubicBezTo>
                  <a:cubicBezTo>
                    <a:pt x="22423" y="5134"/>
                    <a:pt x="22216" y="4969"/>
                    <a:pt x="21996" y="4795"/>
                  </a:cubicBezTo>
                  <a:cubicBezTo>
                    <a:pt x="21106" y="4086"/>
                    <a:pt x="20189" y="3357"/>
                    <a:pt x="19174" y="3357"/>
                  </a:cubicBezTo>
                  <a:cubicBezTo>
                    <a:pt x="18988" y="3357"/>
                    <a:pt x="18799" y="3382"/>
                    <a:pt x="18606" y="3435"/>
                  </a:cubicBezTo>
                  <a:cubicBezTo>
                    <a:pt x="17609" y="3712"/>
                    <a:pt x="17083" y="4644"/>
                    <a:pt x="16574" y="5546"/>
                  </a:cubicBezTo>
                  <a:cubicBezTo>
                    <a:pt x="16276" y="6073"/>
                    <a:pt x="15969" y="6619"/>
                    <a:pt x="15567" y="7041"/>
                  </a:cubicBezTo>
                  <a:cubicBezTo>
                    <a:pt x="14984" y="7653"/>
                    <a:pt x="14124" y="7987"/>
                    <a:pt x="13237" y="7987"/>
                  </a:cubicBezTo>
                  <a:cubicBezTo>
                    <a:pt x="12875" y="7987"/>
                    <a:pt x="12508" y="7931"/>
                    <a:pt x="12154" y="7816"/>
                  </a:cubicBezTo>
                  <a:cubicBezTo>
                    <a:pt x="11549" y="7619"/>
                    <a:pt x="11379" y="7384"/>
                    <a:pt x="11100" y="6996"/>
                  </a:cubicBezTo>
                  <a:cubicBezTo>
                    <a:pt x="11057" y="6935"/>
                    <a:pt x="11012" y="6873"/>
                    <a:pt x="10961" y="6806"/>
                  </a:cubicBezTo>
                  <a:cubicBezTo>
                    <a:pt x="10874" y="6688"/>
                    <a:pt x="10810" y="6570"/>
                    <a:pt x="10752" y="6465"/>
                  </a:cubicBezTo>
                  <a:cubicBezTo>
                    <a:pt x="10645" y="6270"/>
                    <a:pt x="10552" y="6103"/>
                    <a:pt x="10374" y="6064"/>
                  </a:cubicBezTo>
                  <a:cubicBezTo>
                    <a:pt x="10350" y="6059"/>
                    <a:pt x="10324" y="6056"/>
                    <a:pt x="10297" y="6056"/>
                  </a:cubicBezTo>
                  <a:cubicBezTo>
                    <a:pt x="10134" y="6056"/>
                    <a:pt x="9926" y="6155"/>
                    <a:pt x="9625" y="6376"/>
                  </a:cubicBezTo>
                  <a:cubicBezTo>
                    <a:pt x="7505" y="7923"/>
                    <a:pt x="5381" y="9523"/>
                    <a:pt x="3311" y="11132"/>
                  </a:cubicBezTo>
                  <a:cubicBezTo>
                    <a:pt x="2412" y="11828"/>
                    <a:pt x="1295" y="12697"/>
                    <a:pt x="684" y="13873"/>
                  </a:cubicBezTo>
                  <a:cubicBezTo>
                    <a:pt x="137" y="14926"/>
                    <a:pt x="0" y="16508"/>
                    <a:pt x="990" y="17495"/>
                  </a:cubicBezTo>
                  <a:cubicBezTo>
                    <a:pt x="1742" y="18244"/>
                    <a:pt x="2827" y="18353"/>
                    <a:pt x="3878" y="18458"/>
                  </a:cubicBezTo>
                  <a:cubicBezTo>
                    <a:pt x="4548" y="18526"/>
                    <a:pt x="5240" y="18595"/>
                    <a:pt x="5852" y="18826"/>
                  </a:cubicBezTo>
                  <a:cubicBezTo>
                    <a:pt x="6947" y="19240"/>
                    <a:pt x="7812" y="20249"/>
                    <a:pt x="8053" y="21394"/>
                  </a:cubicBezTo>
                  <a:cubicBezTo>
                    <a:pt x="8101" y="21620"/>
                    <a:pt x="8129" y="21860"/>
                    <a:pt x="8156" y="22094"/>
                  </a:cubicBezTo>
                  <a:cubicBezTo>
                    <a:pt x="8225" y="22677"/>
                    <a:pt x="8296" y="23278"/>
                    <a:pt x="8675" y="23736"/>
                  </a:cubicBezTo>
                  <a:cubicBezTo>
                    <a:pt x="9006" y="24136"/>
                    <a:pt x="9490" y="24310"/>
                    <a:pt x="9985" y="24310"/>
                  </a:cubicBezTo>
                  <a:cubicBezTo>
                    <a:pt x="10497" y="24310"/>
                    <a:pt x="11021" y="24124"/>
                    <a:pt x="11405" y="23813"/>
                  </a:cubicBezTo>
                  <a:cubicBezTo>
                    <a:pt x="12060" y="23271"/>
                    <a:pt x="12479" y="22362"/>
                    <a:pt x="12616" y="21181"/>
                  </a:cubicBezTo>
                  <a:cubicBezTo>
                    <a:pt x="12667" y="20744"/>
                    <a:pt x="12682" y="20296"/>
                    <a:pt x="12696" y="19865"/>
                  </a:cubicBezTo>
                  <a:cubicBezTo>
                    <a:pt x="12713" y="19341"/>
                    <a:pt x="12732" y="18800"/>
                    <a:pt x="12813" y="18278"/>
                  </a:cubicBezTo>
                  <a:cubicBezTo>
                    <a:pt x="13181" y="15931"/>
                    <a:pt x="14856" y="13747"/>
                    <a:pt x="17409" y="12290"/>
                  </a:cubicBezTo>
                  <a:cubicBezTo>
                    <a:pt x="19698" y="10982"/>
                    <a:pt x="22310" y="10397"/>
                    <a:pt x="24834" y="9833"/>
                  </a:cubicBezTo>
                  <a:cubicBezTo>
                    <a:pt x="27443" y="9250"/>
                    <a:pt x="30140" y="8646"/>
                    <a:pt x="32856" y="8579"/>
                  </a:cubicBezTo>
                  <a:cubicBezTo>
                    <a:pt x="33015" y="8575"/>
                    <a:pt x="33173" y="8573"/>
                    <a:pt x="33329" y="8573"/>
                  </a:cubicBezTo>
                  <a:cubicBezTo>
                    <a:pt x="36161" y="8573"/>
                    <a:pt x="38674" y="9217"/>
                    <a:pt x="40623" y="10443"/>
                  </a:cubicBezTo>
                  <a:cubicBezTo>
                    <a:pt x="41155" y="10777"/>
                    <a:pt x="41605" y="10945"/>
                    <a:pt x="41961" y="10945"/>
                  </a:cubicBezTo>
                  <a:cubicBezTo>
                    <a:pt x="42233" y="10945"/>
                    <a:pt x="42449" y="10847"/>
                    <a:pt x="42605" y="10649"/>
                  </a:cubicBezTo>
                  <a:cubicBezTo>
                    <a:pt x="42878" y="10303"/>
                    <a:pt x="42779" y="9788"/>
                    <a:pt x="42539" y="9456"/>
                  </a:cubicBezTo>
                  <a:cubicBezTo>
                    <a:pt x="42335" y="9172"/>
                    <a:pt x="42042" y="8971"/>
                    <a:pt x="41759" y="8777"/>
                  </a:cubicBezTo>
                  <a:cubicBezTo>
                    <a:pt x="41712" y="8746"/>
                    <a:pt x="41666" y="8712"/>
                    <a:pt x="41618" y="8681"/>
                  </a:cubicBezTo>
                  <a:cubicBezTo>
                    <a:pt x="39701" y="7340"/>
                    <a:pt x="38412" y="5153"/>
                    <a:pt x="38170" y="2827"/>
                  </a:cubicBezTo>
                  <a:lnTo>
                    <a:pt x="38154" y="2679"/>
                  </a:lnTo>
                  <a:cubicBezTo>
                    <a:pt x="38051" y="1671"/>
                    <a:pt x="37924" y="414"/>
                    <a:pt x="36944" y="72"/>
                  </a:cubicBezTo>
                  <a:cubicBezTo>
                    <a:pt x="36804" y="22"/>
                    <a:pt x="36661" y="0"/>
                    <a:pt x="36520"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5594200" y="1383800"/>
              <a:ext cx="131725" cy="260175"/>
            </a:xfrm>
            <a:custGeom>
              <a:avLst/>
              <a:gdLst/>
              <a:ahLst/>
              <a:cxnLst/>
              <a:rect l="l" t="t" r="r" b="b"/>
              <a:pathLst>
                <a:path w="5269" h="10407" extrusionOk="0">
                  <a:moveTo>
                    <a:pt x="1133" y="147"/>
                  </a:moveTo>
                  <a:cubicBezTo>
                    <a:pt x="1250" y="147"/>
                    <a:pt x="1371" y="169"/>
                    <a:pt x="1497" y="210"/>
                  </a:cubicBezTo>
                  <a:cubicBezTo>
                    <a:pt x="2983" y="715"/>
                    <a:pt x="4628" y="3968"/>
                    <a:pt x="4793" y="4849"/>
                  </a:cubicBezTo>
                  <a:cubicBezTo>
                    <a:pt x="5116" y="6562"/>
                    <a:pt x="4682" y="8417"/>
                    <a:pt x="3635" y="9810"/>
                  </a:cubicBezTo>
                  <a:cubicBezTo>
                    <a:pt x="3509" y="9976"/>
                    <a:pt x="3370" y="10138"/>
                    <a:pt x="3188" y="10213"/>
                  </a:cubicBezTo>
                  <a:cubicBezTo>
                    <a:pt x="3113" y="10244"/>
                    <a:pt x="3035" y="10259"/>
                    <a:pt x="2957" y="10259"/>
                  </a:cubicBezTo>
                  <a:cubicBezTo>
                    <a:pt x="2599" y="10259"/>
                    <a:pt x="2236" y="9954"/>
                    <a:pt x="2027" y="9592"/>
                  </a:cubicBezTo>
                  <a:cubicBezTo>
                    <a:pt x="1458" y="8609"/>
                    <a:pt x="1558" y="7399"/>
                    <a:pt x="1656" y="6228"/>
                  </a:cubicBezTo>
                  <a:cubicBezTo>
                    <a:pt x="1759" y="4996"/>
                    <a:pt x="1867" y="3723"/>
                    <a:pt x="1200" y="2697"/>
                  </a:cubicBezTo>
                  <a:cubicBezTo>
                    <a:pt x="1093" y="2533"/>
                    <a:pt x="968" y="2380"/>
                    <a:pt x="847" y="2231"/>
                  </a:cubicBezTo>
                  <a:cubicBezTo>
                    <a:pt x="685" y="2031"/>
                    <a:pt x="517" y="1825"/>
                    <a:pt x="398" y="1596"/>
                  </a:cubicBezTo>
                  <a:cubicBezTo>
                    <a:pt x="204" y="1220"/>
                    <a:pt x="169" y="694"/>
                    <a:pt x="480" y="415"/>
                  </a:cubicBezTo>
                  <a:cubicBezTo>
                    <a:pt x="681" y="236"/>
                    <a:pt x="897" y="147"/>
                    <a:pt x="1133" y="147"/>
                  </a:cubicBezTo>
                  <a:close/>
                  <a:moveTo>
                    <a:pt x="1134" y="1"/>
                  </a:moveTo>
                  <a:cubicBezTo>
                    <a:pt x="861" y="1"/>
                    <a:pt x="610" y="103"/>
                    <a:pt x="383" y="307"/>
                  </a:cubicBezTo>
                  <a:cubicBezTo>
                    <a:pt x="0" y="650"/>
                    <a:pt x="54" y="1252"/>
                    <a:pt x="268" y="1665"/>
                  </a:cubicBezTo>
                  <a:cubicBezTo>
                    <a:pt x="393" y="1907"/>
                    <a:pt x="567" y="2120"/>
                    <a:pt x="734" y="2326"/>
                  </a:cubicBezTo>
                  <a:cubicBezTo>
                    <a:pt x="852" y="2471"/>
                    <a:pt x="975" y="2622"/>
                    <a:pt x="1077" y="2779"/>
                  </a:cubicBezTo>
                  <a:cubicBezTo>
                    <a:pt x="1716" y="3763"/>
                    <a:pt x="1611" y="5011"/>
                    <a:pt x="1511" y="6218"/>
                  </a:cubicBezTo>
                  <a:cubicBezTo>
                    <a:pt x="1410" y="7411"/>
                    <a:pt x="1306" y="8644"/>
                    <a:pt x="1900" y="9666"/>
                  </a:cubicBezTo>
                  <a:cubicBezTo>
                    <a:pt x="2135" y="10070"/>
                    <a:pt x="2544" y="10407"/>
                    <a:pt x="2961" y="10407"/>
                  </a:cubicBezTo>
                  <a:cubicBezTo>
                    <a:pt x="3055" y="10407"/>
                    <a:pt x="3152" y="10389"/>
                    <a:pt x="3248" y="10351"/>
                  </a:cubicBezTo>
                  <a:cubicBezTo>
                    <a:pt x="3462" y="10262"/>
                    <a:pt x="3618" y="10082"/>
                    <a:pt x="3755" y="9899"/>
                  </a:cubicBezTo>
                  <a:cubicBezTo>
                    <a:pt x="4827" y="8474"/>
                    <a:pt x="5268" y="6577"/>
                    <a:pt x="4940" y="4825"/>
                  </a:cubicBezTo>
                  <a:cubicBezTo>
                    <a:pt x="4771" y="3924"/>
                    <a:pt x="3079" y="595"/>
                    <a:pt x="1547" y="74"/>
                  </a:cubicBezTo>
                  <a:cubicBezTo>
                    <a:pt x="1404" y="25"/>
                    <a:pt x="1266" y="1"/>
                    <a:pt x="1134" y="1"/>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306675" y="408475"/>
              <a:ext cx="244950" cy="634925"/>
            </a:xfrm>
            <a:custGeom>
              <a:avLst/>
              <a:gdLst/>
              <a:ahLst/>
              <a:cxnLst/>
              <a:rect l="l" t="t" r="r" b="b"/>
              <a:pathLst>
                <a:path w="9798" h="25397" extrusionOk="0">
                  <a:moveTo>
                    <a:pt x="2092" y="147"/>
                  </a:moveTo>
                  <a:cubicBezTo>
                    <a:pt x="3310" y="177"/>
                    <a:pt x="4228" y="1666"/>
                    <a:pt x="4466" y="2662"/>
                  </a:cubicBezTo>
                  <a:cubicBezTo>
                    <a:pt x="4646" y="3418"/>
                    <a:pt x="4655" y="4215"/>
                    <a:pt x="4665" y="4986"/>
                  </a:cubicBezTo>
                  <a:cubicBezTo>
                    <a:pt x="4671" y="5540"/>
                    <a:pt x="4677" y="6113"/>
                    <a:pt x="4746" y="6671"/>
                  </a:cubicBezTo>
                  <a:cubicBezTo>
                    <a:pt x="4986" y="8616"/>
                    <a:pt x="5965" y="10361"/>
                    <a:pt x="6911" y="12049"/>
                  </a:cubicBezTo>
                  <a:cubicBezTo>
                    <a:pt x="7645" y="13357"/>
                    <a:pt x="8405" y="14709"/>
                    <a:pt x="8820" y="16153"/>
                  </a:cubicBezTo>
                  <a:cubicBezTo>
                    <a:pt x="9642" y="19005"/>
                    <a:pt x="9044" y="22248"/>
                    <a:pt x="7257" y="24619"/>
                  </a:cubicBezTo>
                  <a:cubicBezTo>
                    <a:pt x="6938" y="25042"/>
                    <a:pt x="6640" y="25248"/>
                    <a:pt x="6350" y="25248"/>
                  </a:cubicBezTo>
                  <a:cubicBezTo>
                    <a:pt x="6323" y="25248"/>
                    <a:pt x="6297" y="25246"/>
                    <a:pt x="6270" y="25243"/>
                  </a:cubicBezTo>
                  <a:cubicBezTo>
                    <a:pt x="5923" y="25197"/>
                    <a:pt x="5686" y="24843"/>
                    <a:pt x="5630" y="24515"/>
                  </a:cubicBezTo>
                  <a:cubicBezTo>
                    <a:pt x="5574" y="24176"/>
                    <a:pt x="5655" y="23823"/>
                    <a:pt x="5733" y="23482"/>
                  </a:cubicBezTo>
                  <a:lnTo>
                    <a:pt x="5745" y="23426"/>
                  </a:lnTo>
                  <a:cubicBezTo>
                    <a:pt x="7112" y="17399"/>
                    <a:pt x="5721" y="10846"/>
                    <a:pt x="2020" y="5896"/>
                  </a:cubicBezTo>
                  <a:cubicBezTo>
                    <a:pt x="1932" y="5778"/>
                    <a:pt x="1842" y="5659"/>
                    <a:pt x="1751" y="5540"/>
                  </a:cubicBezTo>
                  <a:cubicBezTo>
                    <a:pt x="1090" y="4672"/>
                    <a:pt x="405" y="3773"/>
                    <a:pt x="249" y="2709"/>
                  </a:cubicBezTo>
                  <a:cubicBezTo>
                    <a:pt x="152" y="2053"/>
                    <a:pt x="399" y="1256"/>
                    <a:pt x="865" y="731"/>
                  </a:cubicBezTo>
                  <a:cubicBezTo>
                    <a:pt x="1101" y="464"/>
                    <a:pt x="1498" y="149"/>
                    <a:pt x="2055" y="149"/>
                  </a:cubicBezTo>
                  <a:cubicBezTo>
                    <a:pt x="2067" y="149"/>
                    <a:pt x="2080" y="149"/>
                    <a:pt x="2092" y="147"/>
                  </a:cubicBezTo>
                  <a:close/>
                  <a:moveTo>
                    <a:pt x="2058" y="0"/>
                  </a:moveTo>
                  <a:cubicBezTo>
                    <a:pt x="1571" y="0"/>
                    <a:pt x="1122" y="217"/>
                    <a:pt x="754" y="631"/>
                  </a:cubicBezTo>
                  <a:cubicBezTo>
                    <a:pt x="261" y="1188"/>
                    <a:pt x="0" y="2032"/>
                    <a:pt x="103" y="2730"/>
                  </a:cubicBezTo>
                  <a:cubicBezTo>
                    <a:pt x="265" y="3831"/>
                    <a:pt x="961" y="4746"/>
                    <a:pt x="1633" y="5629"/>
                  </a:cubicBezTo>
                  <a:cubicBezTo>
                    <a:pt x="1725" y="5749"/>
                    <a:pt x="1814" y="5866"/>
                    <a:pt x="1904" y="5985"/>
                  </a:cubicBezTo>
                  <a:cubicBezTo>
                    <a:pt x="5577" y="10900"/>
                    <a:pt x="6960" y="17408"/>
                    <a:pt x="5603" y="23393"/>
                  </a:cubicBezTo>
                  <a:lnTo>
                    <a:pt x="5589" y="23448"/>
                  </a:lnTo>
                  <a:cubicBezTo>
                    <a:pt x="5508" y="23804"/>
                    <a:pt x="5424" y="24173"/>
                    <a:pt x="5486" y="24540"/>
                  </a:cubicBezTo>
                  <a:cubicBezTo>
                    <a:pt x="5548" y="24908"/>
                    <a:pt x="5815" y="25334"/>
                    <a:pt x="6253" y="25390"/>
                  </a:cubicBezTo>
                  <a:cubicBezTo>
                    <a:pt x="6286" y="25393"/>
                    <a:pt x="6320" y="25396"/>
                    <a:pt x="6353" y="25396"/>
                  </a:cubicBezTo>
                  <a:cubicBezTo>
                    <a:pt x="6692" y="25396"/>
                    <a:pt x="7027" y="25170"/>
                    <a:pt x="7377" y="24708"/>
                  </a:cubicBezTo>
                  <a:cubicBezTo>
                    <a:pt x="9190" y="22303"/>
                    <a:pt x="9798" y="19010"/>
                    <a:pt x="8963" y="16114"/>
                  </a:cubicBezTo>
                  <a:cubicBezTo>
                    <a:pt x="8543" y="14654"/>
                    <a:pt x="7780" y="13294"/>
                    <a:pt x="7042" y="11978"/>
                  </a:cubicBezTo>
                  <a:cubicBezTo>
                    <a:pt x="6101" y="10302"/>
                    <a:pt x="5129" y="8570"/>
                    <a:pt x="4893" y="6655"/>
                  </a:cubicBezTo>
                  <a:cubicBezTo>
                    <a:pt x="4825" y="6105"/>
                    <a:pt x="4818" y="5536"/>
                    <a:pt x="4811" y="4986"/>
                  </a:cubicBezTo>
                  <a:cubicBezTo>
                    <a:pt x="4803" y="4206"/>
                    <a:pt x="4794" y="3400"/>
                    <a:pt x="4609" y="2628"/>
                  </a:cubicBezTo>
                  <a:cubicBezTo>
                    <a:pt x="4361" y="1587"/>
                    <a:pt x="3392" y="33"/>
                    <a:pt x="2096" y="1"/>
                  </a:cubicBezTo>
                  <a:cubicBezTo>
                    <a:pt x="2083" y="0"/>
                    <a:pt x="2071" y="0"/>
                    <a:pt x="2058"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342275" y="443325"/>
              <a:ext cx="63750" cy="81900"/>
            </a:xfrm>
            <a:custGeom>
              <a:avLst/>
              <a:gdLst/>
              <a:ahLst/>
              <a:cxnLst/>
              <a:rect l="l" t="t" r="r" b="b"/>
              <a:pathLst>
                <a:path w="2550" h="3276" extrusionOk="0">
                  <a:moveTo>
                    <a:pt x="1008" y="146"/>
                  </a:moveTo>
                  <a:cubicBezTo>
                    <a:pt x="1138" y="146"/>
                    <a:pt x="1272" y="184"/>
                    <a:pt x="1410" y="258"/>
                  </a:cubicBezTo>
                  <a:cubicBezTo>
                    <a:pt x="1972" y="565"/>
                    <a:pt x="2402" y="1433"/>
                    <a:pt x="2384" y="1946"/>
                  </a:cubicBezTo>
                  <a:cubicBezTo>
                    <a:pt x="2369" y="2369"/>
                    <a:pt x="2159" y="2761"/>
                    <a:pt x="1839" y="2969"/>
                  </a:cubicBezTo>
                  <a:cubicBezTo>
                    <a:pt x="1674" y="3076"/>
                    <a:pt x="1481" y="3129"/>
                    <a:pt x="1293" y="3129"/>
                  </a:cubicBezTo>
                  <a:cubicBezTo>
                    <a:pt x="1088" y="3129"/>
                    <a:pt x="887" y="3066"/>
                    <a:pt x="733" y="2940"/>
                  </a:cubicBezTo>
                  <a:cubicBezTo>
                    <a:pt x="400" y="2673"/>
                    <a:pt x="151" y="1914"/>
                    <a:pt x="175" y="1247"/>
                  </a:cubicBezTo>
                  <a:cubicBezTo>
                    <a:pt x="192" y="797"/>
                    <a:pt x="330" y="459"/>
                    <a:pt x="563" y="297"/>
                  </a:cubicBezTo>
                  <a:cubicBezTo>
                    <a:pt x="707" y="197"/>
                    <a:pt x="856" y="146"/>
                    <a:pt x="1008" y="146"/>
                  </a:cubicBezTo>
                  <a:close/>
                  <a:moveTo>
                    <a:pt x="1006" y="0"/>
                  </a:moveTo>
                  <a:cubicBezTo>
                    <a:pt x="824" y="0"/>
                    <a:pt x="646" y="59"/>
                    <a:pt x="477" y="176"/>
                  </a:cubicBezTo>
                  <a:cubicBezTo>
                    <a:pt x="203" y="366"/>
                    <a:pt x="43" y="746"/>
                    <a:pt x="26" y="1243"/>
                  </a:cubicBezTo>
                  <a:cubicBezTo>
                    <a:pt x="0" y="1963"/>
                    <a:pt x="269" y="2759"/>
                    <a:pt x="638" y="3057"/>
                  </a:cubicBezTo>
                  <a:cubicBezTo>
                    <a:pt x="818" y="3202"/>
                    <a:pt x="1053" y="3275"/>
                    <a:pt x="1292" y="3275"/>
                  </a:cubicBezTo>
                  <a:cubicBezTo>
                    <a:pt x="1508" y="3275"/>
                    <a:pt x="1729" y="3215"/>
                    <a:pt x="1917" y="3095"/>
                  </a:cubicBezTo>
                  <a:cubicBezTo>
                    <a:pt x="2278" y="2862"/>
                    <a:pt x="2513" y="2424"/>
                    <a:pt x="2530" y="1954"/>
                  </a:cubicBezTo>
                  <a:cubicBezTo>
                    <a:pt x="2549" y="1386"/>
                    <a:pt x="2096" y="466"/>
                    <a:pt x="1479" y="130"/>
                  </a:cubicBezTo>
                  <a:cubicBezTo>
                    <a:pt x="1321" y="43"/>
                    <a:pt x="1162" y="0"/>
                    <a:pt x="1006"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5474900" y="806250"/>
              <a:ext cx="46800" cy="154700"/>
            </a:xfrm>
            <a:custGeom>
              <a:avLst/>
              <a:gdLst/>
              <a:ahLst/>
              <a:cxnLst/>
              <a:rect l="l" t="t" r="r" b="b"/>
              <a:pathLst>
                <a:path w="1872" h="6188" extrusionOk="0">
                  <a:moveTo>
                    <a:pt x="639" y="149"/>
                  </a:moveTo>
                  <a:cubicBezTo>
                    <a:pt x="721" y="149"/>
                    <a:pt x="815" y="226"/>
                    <a:pt x="882" y="298"/>
                  </a:cubicBezTo>
                  <a:cubicBezTo>
                    <a:pt x="1010" y="430"/>
                    <a:pt x="1069" y="626"/>
                    <a:pt x="1121" y="798"/>
                  </a:cubicBezTo>
                  <a:cubicBezTo>
                    <a:pt x="1367" y="1611"/>
                    <a:pt x="1621" y="2452"/>
                    <a:pt x="1678" y="3313"/>
                  </a:cubicBezTo>
                  <a:cubicBezTo>
                    <a:pt x="1723" y="3983"/>
                    <a:pt x="1657" y="4949"/>
                    <a:pt x="1095" y="5745"/>
                  </a:cubicBezTo>
                  <a:cubicBezTo>
                    <a:pt x="984" y="5902"/>
                    <a:pt x="818" y="6039"/>
                    <a:pt x="670" y="6039"/>
                  </a:cubicBezTo>
                  <a:cubicBezTo>
                    <a:pt x="632" y="6039"/>
                    <a:pt x="595" y="6030"/>
                    <a:pt x="561" y="6009"/>
                  </a:cubicBezTo>
                  <a:cubicBezTo>
                    <a:pt x="444" y="5941"/>
                    <a:pt x="411" y="5776"/>
                    <a:pt x="392" y="5607"/>
                  </a:cubicBezTo>
                  <a:cubicBezTo>
                    <a:pt x="272" y="4476"/>
                    <a:pt x="148" y="3166"/>
                    <a:pt x="231" y="1913"/>
                  </a:cubicBezTo>
                  <a:cubicBezTo>
                    <a:pt x="233" y="1877"/>
                    <a:pt x="237" y="1826"/>
                    <a:pt x="239" y="1763"/>
                  </a:cubicBezTo>
                  <a:cubicBezTo>
                    <a:pt x="256" y="1392"/>
                    <a:pt x="306" y="268"/>
                    <a:pt x="598" y="156"/>
                  </a:cubicBezTo>
                  <a:cubicBezTo>
                    <a:pt x="610" y="152"/>
                    <a:pt x="625" y="149"/>
                    <a:pt x="639" y="149"/>
                  </a:cubicBezTo>
                  <a:close/>
                  <a:moveTo>
                    <a:pt x="641" y="1"/>
                  </a:moveTo>
                  <a:cubicBezTo>
                    <a:pt x="609" y="1"/>
                    <a:pt x="577" y="6"/>
                    <a:pt x="546" y="18"/>
                  </a:cubicBezTo>
                  <a:cubicBezTo>
                    <a:pt x="210" y="145"/>
                    <a:pt x="129" y="928"/>
                    <a:pt x="92" y="1754"/>
                  </a:cubicBezTo>
                  <a:cubicBezTo>
                    <a:pt x="89" y="1816"/>
                    <a:pt x="87" y="1867"/>
                    <a:pt x="84" y="1903"/>
                  </a:cubicBezTo>
                  <a:cubicBezTo>
                    <a:pt x="0" y="3167"/>
                    <a:pt x="123" y="4486"/>
                    <a:pt x="246" y="5622"/>
                  </a:cubicBezTo>
                  <a:cubicBezTo>
                    <a:pt x="268" y="5829"/>
                    <a:pt x="313" y="6034"/>
                    <a:pt x="485" y="6136"/>
                  </a:cubicBezTo>
                  <a:cubicBezTo>
                    <a:pt x="546" y="6172"/>
                    <a:pt x="608" y="6188"/>
                    <a:pt x="671" y="6188"/>
                  </a:cubicBezTo>
                  <a:cubicBezTo>
                    <a:pt x="872" y="6188"/>
                    <a:pt x="1077" y="6028"/>
                    <a:pt x="1217" y="5829"/>
                  </a:cubicBezTo>
                  <a:cubicBezTo>
                    <a:pt x="1804" y="4997"/>
                    <a:pt x="1872" y="3996"/>
                    <a:pt x="1827" y="3302"/>
                  </a:cubicBezTo>
                  <a:cubicBezTo>
                    <a:pt x="1769" y="2425"/>
                    <a:pt x="1512" y="1576"/>
                    <a:pt x="1264" y="754"/>
                  </a:cubicBezTo>
                  <a:cubicBezTo>
                    <a:pt x="1207" y="566"/>
                    <a:pt x="1143" y="353"/>
                    <a:pt x="990" y="194"/>
                  </a:cubicBezTo>
                  <a:cubicBezTo>
                    <a:pt x="866" y="65"/>
                    <a:pt x="749" y="1"/>
                    <a:pt x="641" y="1"/>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4603925" y="1136950"/>
              <a:ext cx="886950" cy="480850"/>
            </a:xfrm>
            <a:custGeom>
              <a:avLst/>
              <a:gdLst/>
              <a:ahLst/>
              <a:cxnLst/>
              <a:rect l="l" t="t" r="r" b="b"/>
              <a:pathLst>
                <a:path w="35478" h="19234" extrusionOk="0">
                  <a:moveTo>
                    <a:pt x="33176" y="147"/>
                  </a:moveTo>
                  <a:cubicBezTo>
                    <a:pt x="33271" y="147"/>
                    <a:pt x="33436" y="248"/>
                    <a:pt x="33669" y="731"/>
                  </a:cubicBezTo>
                  <a:cubicBezTo>
                    <a:pt x="34012" y="1439"/>
                    <a:pt x="34331" y="2175"/>
                    <a:pt x="34640" y="2886"/>
                  </a:cubicBezTo>
                  <a:cubicBezTo>
                    <a:pt x="34798" y="3250"/>
                    <a:pt x="34955" y="3613"/>
                    <a:pt x="35117" y="3974"/>
                  </a:cubicBezTo>
                  <a:cubicBezTo>
                    <a:pt x="35250" y="4270"/>
                    <a:pt x="35359" y="4663"/>
                    <a:pt x="35132" y="4853"/>
                  </a:cubicBezTo>
                  <a:cubicBezTo>
                    <a:pt x="35049" y="4922"/>
                    <a:pt x="34944" y="4946"/>
                    <a:pt x="34826" y="4946"/>
                  </a:cubicBezTo>
                  <a:cubicBezTo>
                    <a:pt x="34718" y="4946"/>
                    <a:pt x="34601" y="4927"/>
                    <a:pt x="34480" y="4904"/>
                  </a:cubicBezTo>
                  <a:cubicBezTo>
                    <a:pt x="33681" y="4750"/>
                    <a:pt x="32878" y="4684"/>
                    <a:pt x="32073" y="4684"/>
                  </a:cubicBezTo>
                  <a:cubicBezTo>
                    <a:pt x="29802" y="4684"/>
                    <a:pt x="27517" y="5203"/>
                    <a:pt x="25289" y="5709"/>
                  </a:cubicBezTo>
                  <a:cubicBezTo>
                    <a:pt x="24580" y="5870"/>
                    <a:pt x="23847" y="6036"/>
                    <a:pt x="23130" y="6183"/>
                  </a:cubicBezTo>
                  <a:cubicBezTo>
                    <a:pt x="22351" y="6341"/>
                    <a:pt x="21555" y="6482"/>
                    <a:pt x="20786" y="6617"/>
                  </a:cubicBezTo>
                  <a:cubicBezTo>
                    <a:pt x="19365" y="6867"/>
                    <a:pt x="17899" y="7127"/>
                    <a:pt x="16483" y="7509"/>
                  </a:cubicBezTo>
                  <a:cubicBezTo>
                    <a:pt x="13908" y="8201"/>
                    <a:pt x="11940" y="9199"/>
                    <a:pt x="10469" y="10559"/>
                  </a:cubicBezTo>
                  <a:cubicBezTo>
                    <a:pt x="8658" y="12232"/>
                    <a:pt x="7677" y="14500"/>
                    <a:pt x="7844" y="16625"/>
                  </a:cubicBezTo>
                  <a:cubicBezTo>
                    <a:pt x="7854" y="16745"/>
                    <a:pt x="7867" y="16868"/>
                    <a:pt x="7879" y="16989"/>
                  </a:cubicBezTo>
                  <a:cubicBezTo>
                    <a:pt x="7930" y="17465"/>
                    <a:pt x="7983" y="17957"/>
                    <a:pt x="7817" y="18397"/>
                  </a:cubicBezTo>
                  <a:cubicBezTo>
                    <a:pt x="7700" y="18705"/>
                    <a:pt x="7395" y="18979"/>
                    <a:pt x="7074" y="19060"/>
                  </a:cubicBezTo>
                  <a:cubicBezTo>
                    <a:pt x="7016" y="19075"/>
                    <a:pt x="6950" y="19086"/>
                    <a:pt x="6879" y="19086"/>
                  </a:cubicBezTo>
                  <a:cubicBezTo>
                    <a:pt x="6755" y="19086"/>
                    <a:pt x="6617" y="19052"/>
                    <a:pt x="6493" y="18946"/>
                  </a:cubicBezTo>
                  <a:cubicBezTo>
                    <a:pt x="6268" y="18752"/>
                    <a:pt x="6209" y="18426"/>
                    <a:pt x="6152" y="18111"/>
                  </a:cubicBezTo>
                  <a:lnTo>
                    <a:pt x="6136" y="18018"/>
                  </a:lnTo>
                  <a:cubicBezTo>
                    <a:pt x="5842" y="16430"/>
                    <a:pt x="4823" y="15019"/>
                    <a:pt x="3408" y="14241"/>
                  </a:cubicBezTo>
                  <a:cubicBezTo>
                    <a:pt x="3122" y="14083"/>
                    <a:pt x="2819" y="13950"/>
                    <a:pt x="2525" y="13821"/>
                  </a:cubicBezTo>
                  <a:cubicBezTo>
                    <a:pt x="2179" y="13669"/>
                    <a:pt x="1821" y="13514"/>
                    <a:pt x="1493" y="13317"/>
                  </a:cubicBezTo>
                  <a:cubicBezTo>
                    <a:pt x="796" y="12897"/>
                    <a:pt x="357" y="12319"/>
                    <a:pt x="287" y="11730"/>
                  </a:cubicBezTo>
                  <a:cubicBezTo>
                    <a:pt x="157" y="10629"/>
                    <a:pt x="1203" y="9758"/>
                    <a:pt x="2128" y="9123"/>
                  </a:cubicBezTo>
                  <a:lnTo>
                    <a:pt x="5083" y="7097"/>
                  </a:lnTo>
                  <a:cubicBezTo>
                    <a:pt x="5683" y="6685"/>
                    <a:pt x="6364" y="6219"/>
                    <a:pt x="7138" y="6157"/>
                  </a:cubicBezTo>
                  <a:cubicBezTo>
                    <a:pt x="7199" y="6153"/>
                    <a:pt x="7259" y="6151"/>
                    <a:pt x="7320" y="6151"/>
                  </a:cubicBezTo>
                  <a:cubicBezTo>
                    <a:pt x="7726" y="6151"/>
                    <a:pt x="8133" y="6251"/>
                    <a:pt x="8528" y="6348"/>
                  </a:cubicBezTo>
                  <a:cubicBezTo>
                    <a:pt x="8934" y="6448"/>
                    <a:pt x="9355" y="6551"/>
                    <a:pt x="9780" y="6551"/>
                  </a:cubicBezTo>
                  <a:lnTo>
                    <a:pt x="9804" y="6551"/>
                  </a:lnTo>
                  <a:cubicBezTo>
                    <a:pt x="11047" y="6540"/>
                    <a:pt x="12028" y="5683"/>
                    <a:pt x="12977" y="4853"/>
                  </a:cubicBezTo>
                  <a:cubicBezTo>
                    <a:pt x="13879" y="4065"/>
                    <a:pt x="14812" y="3250"/>
                    <a:pt x="15959" y="3176"/>
                  </a:cubicBezTo>
                  <a:cubicBezTo>
                    <a:pt x="16016" y="3173"/>
                    <a:pt x="16073" y="3171"/>
                    <a:pt x="16130" y="3171"/>
                  </a:cubicBezTo>
                  <a:cubicBezTo>
                    <a:pt x="16988" y="3171"/>
                    <a:pt x="17800" y="3581"/>
                    <a:pt x="18586" y="3980"/>
                  </a:cubicBezTo>
                  <a:cubicBezTo>
                    <a:pt x="18872" y="4125"/>
                    <a:pt x="19164" y="4272"/>
                    <a:pt x="19457" y="4400"/>
                  </a:cubicBezTo>
                  <a:cubicBezTo>
                    <a:pt x="20623" y="4909"/>
                    <a:pt x="21845" y="5110"/>
                    <a:pt x="23059" y="5110"/>
                  </a:cubicBezTo>
                  <a:cubicBezTo>
                    <a:pt x="25571" y="5110"/>
                    <a:pt x="28048" y="4249"/>
                    <a:pt x="29920" y="3477"/>
                  </a:cubicBezTo>
                  <a:cubicBezTo>
                    <a:pt x="30985" y="3038"/>
                    <a:pt x="32025" y="2496"/>
                    <a:pt x="32437" y="1506"/>
                  </a:cubicBezTo>
                  <a:cubicBezTo>
                    <a:pt x="32486" y="1391"/>
                    <a:pt x="32533" y="1264"/>
                    <a:pt x="32582" y="1134"/>
                  </a:cubicBezTo>
                  <a:cubicBezTo>
                    <a:pt x="32745" y="699"/>
                    <a:pt x="32949" y="157"/>
                    <a:pt x="33172" y="147"/>
                  </a:cubicBezTo>
                  <a:cubicBezTo>
                    <a:pt x="33173" y="147"/>
                    <a:pt x="33175" y="147"/>
                    <a:pt x="33176" y="147"/>
                  </a:cubicBezTo>
                  <a:close/>
                  <a:moveTo>
                    <a:pt x="33178" y="0"/>
                  </a:moveTo>
                  <a:cubicBezTo>
                    <a:pt x="33175" y="0"/>
                    <a:pt x="33171" y="1"/>
                    <a:pt x="33167" y="1"/>
                  </a:cubicBezTo>
                  <a:cubicBezTo>
                    <a:pt x="32847" y="15"/>
                    <a:pt x="32643" y="558"/>
                    <a:pt x="32446" y="1083"/>
                  </a:cubicBezTo>
                  <a:cubicBezTo>
                    <a:pt x="32398" y="1212"/>
                    <a:pt x="32351" y="1339"/>
                    <a:pt x="32302" y="1452"/>
                  </a:cubicBezTo>
                  <a:cubicBezTo>
                    <a:pt x="31909" y="2392"/>
                    <a:pt x="30899" y="2917"/>
                    <a:pt x="29865" y="3343"/>
                  </a:cubicBezTo>
                  <a:cubicBezTo>
                    <a:pt x="27230" y="4429"/>
                    <a:pt x="24989" y="4968"/>
                    <a:pt x="23036" y="4968"/>
                  </a:cubicBezTo>
                  <a:cubicBezTo>
                    <a:pt x="21748" y="4968"/>
                    <a:pt x="20585" y="4733"/>
                    <a:pt x="19517" y="4267"/>
                  </a:cubicBezTo>
                  <a:cubicBezTo>
                    <a:pt x="19228" y="4141"/>
                    <a:pt x="18936" y="3994"/>
                    <a:pt x="18654" y="3851"/>
                  </a:cubicBezTo>
                  <a:cubicBezTo>
                    <a:pt x="17852" y="3445"/>
                    <a:pt x="17024" y="3026"/>
                    <a:pt x="16131" y="3026"/>
                  </a:cubicBezTo>
                  <a:cubicBezTo>
                    <a:pt x="16071" y="3026"/>
                    <a:pt x="16011" y="3028"/>
                    <a:pt x="15951" y="3032"/>
                  </a:cubicBezTo>
                  <a:cubicBezTo>
                    <a:pt x="14752" y="3109"/>
                    <a:pt x="13802" y="3940"/>
                    <a:pt x="12881" y="4745"/>
                  </a:cubicBezTo>
                  <a:cubicBezTo>
                    <a:pt x="11910" y="5593"/>
                    <a:pt x="10991" y="6395"/>
                    <a:pt x="9804" y="6406"/>
                  </a:cubicBezTo>
                  <a:cubicBezTo>
                    <a:pt x="9800" y="6406"/>
                    <a:pt x="9796" y="6406"/>
                    <a:pt x="9792" y="6406"/>
                  </a:cubicBezTo>
                  <a:cubicBezTo>
                    <a:pt x="9383" y="6406"/>
                    <a:pt x="8967" y="6304"/>
                    <a:pt x="8566" y="6206"/>
                  </a:cubicBezTo>
                  <a:cubicBezTo>
                    <a:pt x="8161" y="6106"/>
                    <a:pt x="7743" y="6003"/>
                    <a:pt x="7319" y="6003"/>
                  </a:cubicBezTo>
                  <a:cubicBezTo>
                    <a:pt x="7255" y="6003"/>
                    <a:pt x="7191" y="6006"/>
                    <a:pt x="7127" y="6011"/>
                  </a:cubicBezTo>
                  <a:cubicBezTo>
                    <a:pt x="6314" y="6077"/>
                    <a:pt x="5587" y="6576"/>
                    <a:pt x="5001" y="6977"/>
                  </a:cubicBezTo>
                  <a:lnTo>
                    <a:pt x="2046" y="9003"/>
                  </a:lnTo>
                  <a:cubicBezTo>
                    <a:pt x="1085" y="9661"/>
                    <a:pt x="1" y="10569"/>
                    <a:pt x="141" y="11747"/>
                  </a:cubicBezTo>
                  <a:cubicBezTo>
                    <a:pt x="244" y="12617"/>
                    <a:pt x="985" y="13183"/>
                    <a:pt x="1417" y="13443"/>
                  </a:cubicBezTo>
                  <a:cubicBezTo>
                    <a:pt x="1752" y="13647"/>
                    <a:pt x="2115" y="13805"/>
                    <a:pt x="2466" y="13958"/>
                  </a:cubicBezTo>
                  <a:cubicBezTo>
                    <a:pt x="2756" y="14085"/>
                    <a:pt x="3056" y="14216"/>
                    <a:pt x="3338" y="14371"/>
                  </a:cubicBezTo>
                  <a:cubicBezTo>
                    <a:pt x="4713" y="15126"/>
                    <a:pt x="5706" y="16502"/>
                    <a:pt x="5991" y="18045"/>
                  </a:cubicBezTo>
                  <a:lnTo>
                    <a:pt x="6008" y="18137"/>
                  </a:lnTo>
                  <a:cubicBezTo>
                    <a:pt x="6067" y="18462"/>
                    <a:pt x="6132" y="18829"/>
                    <a:pt x="6398" y="19057"/>
                  </a:cubicBezTo>
                  <a:cubicBezTo>
                    <a:pt x="6533" y="19174"/>
                    <a:pt x="6701" y="19234"/>
                    <a:pt x="6883" y="19234"/>
                  </a:cubicBezTo>
                  <a:cubicBezTo>
                    <a:pt x="6956" y="19234"/>
                    <a:pt x="7032" y="19223"/>
                    <a:pt x="7112" y="19206"/>
                  </a:cubicBezTo>
                  <a:cubicBezTo>
                    <a:pt x="7482" y="19112"/>
                    <a:pt x="7822" y="18809"/>
                    <a:pt x="7957" y="18453"/>
                  </a:cubicBezTo>
                  <a:cubicBezTo>
                    <a:pt x="8135" y="17981"/>
                    <a:pt x="8081" y="17470"/>
                    <a:pt x="8028" y="16976"/>
                  </a:cubicBezTo>
                  <a:cubicBezTo>
                    <a:pt x="8015" y="16854"/>
                    <a:pt x="8002" y="16735"/>
                    <a:pt x="7993" y="16616"/>
                  </a:cubicBezTo>
                  <a:cubicBezTo>
                    <a:pt x="7829" y="14535"/>
                    <a:pt x="8793" y="12313"/>
                    <a:pt x="10571" y="10669"/>
                  </a:cubicBezTo>
                  <a:cubicBezTo>
                    <a:pt x="12025" y="9327"/>
                    <a:pt x="13971" y="8340"/>
                    <a:pt x="16524" y="7653"/>
                  </a:cubicBezTo>
                  <a:cubicBezTo>
                    <a:pt x="17933" y="7272"/>
                    <a:pt x="19397" y="7015"/>
                    <a:pt x="20813" y="6764"/>
                  </a:cubicBezTo>
                  <a:cubicBezTo>
                    <a:pt x="21584" y="6628"/>
                    <a:pt x="22381" y="6487"/>
                    <a:pt x="23161" y="6328"/>
                  </a:cubicBezTo>
                  <a:cubicBezTo>
                    <a:pt x="23881" y="6181"/>
                    <a:pt x="24615" y="6015"/>
                    <a:pt x="25324" y="5854"/>
                  </a:cubicBezTo>
                  <a:cubicBezTo>
                    <a:pt x="27545" y="5350"/>
                    <a:pt x="29820" y="4833"/>
                    <a:pt x="32077" y="4833"/>
                  </a:cubicBezTo>
                  <a:cubicBezTo>
                    <a:pt x="32873" y="4833"/>
                    <a:pt x="33667" y="4897"/>
                    <a:pt x="34455" y="5049"/>
                  </a:cubicBezTo>
                  <a:cubicBezTo>
                    <a:pt x="34560" y="5069"/>
                    <a:pt x="34691" y="5094"/>
                    <a:pt x="34823" y="5094"/>
                  </a:cubicBezTo>
                  <a:cubicBezTo>
                    <a:pt x="34966" y="5094"/>
                    <a:pt x="35112" y="5065"/>
                    <a:pt x="35229" y="4968"/>
                  </a:cubicBezTo>
                  <a:cubicBezTo>
                    <a:pt x="35469" y="4767"/>
                    <a:pt x="35478" y="4413"/>
                    <a:pt x="35255" y="3914"/>
                  </a:cubicBezTo>
                  <a:cubicBezTo>
                    <a:pt x="35093" y="3553"/>
                    <a:pt x="34936" y="3191"/>
                    <a:pt x="34778" y="2828"/>
                  </a:cubicBezTo>
                  <a:cubicBezTo>
                    <a:pt x="34468" y="2115"/>
                    <a:pt x="34148" y="1378"/>
                    <a:pt x="33805" y="668"/>
                  </a:cubicBezTo>
                  <a:cubicBezTo>
                    <a:pt x="33584" y="213"/>
                    <a:pt x="33381" y="0"/>
                    <a:pt x="33178" y="0"/>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a:off x="4647075" y="1246450"/>
              <a:ext cx="403775" cy="260500"/>
            </a:xfrm>
            <a:custGeom>
              <a:avLst/>
              <a:gdLst/>
              <a:ahLst/>
              <a:cxnLst/>
              <a:rect l="l" t="t" r="r" b="b"/>
              <a:pathLst>
                <a:path w="16151" h="10420" extrusionOk="0">
                  <a:moveTo>
                    <a:pt x="14857" y="149"/>
                  </a:moveTo>
                  <a:cubicBezTo>
                    <a:pt x="15308" y="149"/>
                    <a:pt x="15746" y="323"/>
                    <a:pt x="15832" y="697"/>
                  </a:cubicBezTo>
                  <a:cubicBezTo>
                    <a:pt x="15980" y="1334"/>
                    <a:pt x="15039" y="1706"/>
                    <a:pt x="14748" y="1805"/>
                  </a:cubicBezTo>
                  <a:cubicBezTo>
                    <a:pt x="14526" y="1881"/>
                    <a:pt x="14303" y="1956"/>
                    <a:pt x="14079" y="2031"/>
                  </a:cubicBezTo>
                  <a:cubicBezTo>
                    <a:pt x="12393" y="2597"/>
                    <a:pt x="10648" y="3184"/>
                    <a:pt x="9106" y="4125"/>
                  </a:cubicBezTo>
                  <a:cubicBezTo>
                    <a:pt x="7115" y="5343"/>
                    <a:pt x="5792" y="7010"/>
                    <a:pt x="5381" y="8820"/>
                  </a:cubicBezTo>
                  <a:cubicBezTo>
                    <a:pt x="5365" y="8887"/>
                    <a:pt x="5352" y="8954"/>
                    <a:pt x="5337" y="9022"/>
                  </a:cubicBezTo>
                  <a:cubicBezTo>
                    <a:pt x="5274" y="9328"/>
                    <a:pt x="5208" y="9645"/>
                    <a:pt x="5035" y="9899"/>
                  </a:cubicBezTo>
                  <a:cubicBezTo>
                    <a:pt x="4890" y="10113"/>
                    <a:pt x="4632" y="10273"/>
                    <a:pt x="4389" y="10273"/>
                  </a:cubicBezTo>
                  <a:cubicBezTo>
                    <a:pt x="4298" y="10273"/>
                    <a:pt x="4209" y="10250"/>
                    <a:pt x="4129" y="10200"/>
                  </a:cubicBezTo>
                  <a:cubicBezTo>
                    <a:pt x="3826" y="10012"/>
                    <a:pt x="3851" y="9640"/>
                    <a:pt x="3877" y="9211"/>
                  </a:cubicBezTo>
                  <a:cubicBezTo>
                    <a:pt x="3900" y="8857"/>
                    <a:pt x="3924" y="8494"/>
                    <a:pt x="3755" y="8199"/>
                  </a:cubicBezTo>
                  <a:cubicBezTo>
                    <a:pt x="3541" y="7824"/>
                    <a:pt x="3119" y="7719"/>
                    <a:pt x="2686" y="7719"/>
                  </a:cubicBezTo>
                  <a:cubicBezTo>
                    <a:pt x="2438" y="7719"/>
                    <a:pt x="2185" y="7752"/>
                    <a:pt x="1964" y="7791"/>
                  </a:cubicBezTo>
                  <a:cubicBezTo>
                    <a:pt x="1854" y="7810"/>
                    <a:pt x="1655" y="7839"/>
                    <a:pt x="1433" y="7839"/>
                  </a:cubicBezTo>
                  <a:cubicBezTo>
                    <a:pt x="1030" y="7839"/>
                    <a:pt x="552" y="7745"/>
                    <a:pt x="405" y="7332"/>
                  </a:cubicBezTo>
                  <a:cubicBezTo>
                    <a:pt x="179" y="6705"/>
                    <a:pt x="934" y="6236"/>
                    <a:pt x="1599" y="5824"/>
                  </a:cubicBezTo>
                  <a:cubicBezTo>
                    <a:pt x="1850" y="5669"/>
                    <a:pt x="2085" y="5523"/>
                    <a:pt x="2242" y="5382"/>
                  </a:cubicBezTo>
                  <a:cubicBezTo>
                    <a:pt x="3212" y="4505"/>
                    <a:pt x="4188" y="3701"/>
                    <a:pt x="5460" y="3520"/>
                  </a:cubicBezTo>
                  <a:cubicBezTo>
                    <a:pt x="5686" y="3487"/>
                    <a:pt x="5916" y="3476"/>
                    <a:pt x="6146" y="3476"/>
                  </a:cubicBezTo>
                  <a:cubicBezTo>
                    <a:pt x="6385" y="3476"/>
                    <a:pt x="6624" y="3488"/>
                    <a:pt x="6859" y="3499"/>
                  </a:cubicBezTo>
                  <a:cubicBezTo>
                    <a:pt x="7096" y="3511"/>
                    <a:pt x="7338" y="3523"/>
                    <a:pt x="7579" y="3523"/>
                  </a:cubicBezTo>
                  <a:cubicBezTo>
                    <a:pt x="7834" y="3523"/>
                    <a:pt x="8089" y="3509"/>
                    <a:pt x="8341" y="3469"/>
                  </a:cubicBezTo>
                  <a:cubicBezTo>
                    <a:pt x="9526" y="3280"/>
                    <a:pt x="10517" y="2531"/>
                    <a:pt x="11473" y="1805"/>
                  </a:cubicBezTo>
                  <a:cubicBezTo>
                    <a:pt x="12444" y="1070"/>
                    <a:pt x="13448" y="309"/>
                    <a:pt x="14637" y="162"/>
                  </a:cubicBezTo>
                  <a:cubicBezTo>
                    <a:pt x="14709" y="153"/>
                    <a:pt x="14783" y="149"/>
                    <a:pt x="14857" y="149"/>
                  </a:cubicBezTo>
                  <a:close/>
                  <a:moveTo>
                    <a:pt x="14851" y="1"/>
                  </a:moveTo>
                  <a:cubicBezTo>
                    <a:pt x="14773" y="1"/>
                    <a:pt x="14695" y="5"/>
                    <a:pt x="14619" y="15"/>
                  </a:cubicBezTo>
                  <a:cubicBezTo>
                    <a:pt x="13390" y="167"/>
                    <a:pt x="12371" y="940"/>
                    <a:pt x="11384" y="1686"/>
                  </a:cubicBezTo>
                  <a:cubicBezTo>
                    <a:pt x="10441" y="2402"/>
                    <a:pt x="9466" y="3141"/>
                    <a:pt x="8318" y="3324"/>
                  </a:cubicBezTo>
                  <a:cubicBezTo>
                    <a:pt x="8075" y="3362"/>
                    <a:pt x="7827" y="3375"/>
                    <a:pt x="7578" y="3375"/>
                  </a:cubicBezTo>
                  <a:cubicBezTo>
                    <a:pt x="7340" y="3375"/>
                    <a:pt x="7101" y="3363"/>
                    <a:pt x="6866" y="3352"/>
                  </a:cubicBezTo>
                  <a:cubicBezTo>
                    <a:pt x="6629" y="3341"/>
                    <a:pt x="6387" y="3329"/>
                    <a:pt x="6143" y="3329"/>
                  </a:cubicBezTo>
                  <a:cubicBezTo>
                    <a:pt x="5909" y="3329"/>
                    <a:pt x="5673" y="3340"/>
                    <a:pt x="5440" y="3373"/>
                  </a:cubicBezTo>
                  <a:cubicBezTo>
                    <a:pt x="4127" y="3561"/>
                    <a:pt x="3131" y="4378"/>
                    <a:pt x="2144" y="5272"/>
                  </a:cubicBezTo>
                  <a:cubicBezTo>
                    <a:pt x="1999" y="5405"/>
                    <a:pt x="1767" y="5548"/>
                    <a:pt x="1524" y="5699"/>
                  </a:cubicBezTo>
                  <a:cubicBezTo>
                    <a:pt x="845" y="6120"/>
                    <a:pt x="0" y="6642"/>
                    <a:pt x="266" y="7382"/>
                  </a:cubicBezTo>
                  <a:cubicBezTo>
                    <a:pt x="444" y="7877"/>
                    <a:pt x="992" y="7986"/>
                    <a:pt x="1440" y="7986"/>
                  </a:cubicBezTo>
                  <a:cubicBezTo>
                    <a:pt x="1671" y="7986"/>
                    <a:pt x="1876" y="7957"/>
                    <a:pt x="1990" y="7937"/>
                  </a:cubicBezTo>
                  <a:cubicBezTo>
                    <a:pt x="2204" y="7899"/>
                    <a:pt x="2448" y="7865"/>
                    <a:pt x="2686" y="7865"/>
                  </a:cubicBezTo>
                  <a:cubicBezTo>
                    <a:pt x="3075" y="7865"/>
                    <a:pt x="3446" y="7957"/>
                    <a:pt x="3627" y="8272"/>
                  </a:cubicBezTo>
                  <a:cubicBezTo>
                    <a:pt x="3774" y="8529"/>
                    <a:pt x="3753" y="8870"/>
                    <a:pt x="3730" y="9202"/>
                  </a:cubicBezTo>
                  <a:cubicBezTo>
                    <a:pt x="3702" y="9637"/>
                    <a:pt x="3672" y="10089"/>
                    <a:pt x="4050" y="10325"/>
                  </a:cubicBezTo>
                  <a:cubicBezTo>
                    <a:pt x="4155" y="10391"/>
                    <a:pt x="4270" y="10419"/>
                    <a:pt x="4385" y="10419"/>
                  </a:cubicBezTo>
                  <a:cubicBezTo>
                    <a:pt x="4681" y="10419"/>
                    <a:pt x="4987" y="10233"/>
                    <a:pt x="5156" y="9981"/>
                  </a:cubicBezTo>
                  <a:cubicBezTo>
                    <a:pt x="5344" y="9702"/>
                    <a:pt x="5414" y="9372"/>
                    <a:pt x="5481" y="9051"/>
                  </a:cubicBezTo>
                  <a:cubicBezTo>
                    <a:pt x="5494" y="8984"/>
                    <a:pt x="5508" y="8917"/>
                    <a:pt x="5523" y="8851"/>
                  </a:cubicBezTo>
                  <a:cubicBezTo>
                    <a:pt x="6065" y="6462"/>
                    <a:pt x="8048" y="4944"/>
                    <a:pt x="9182" y="4250"/>
                  </a:cubicBezTo>
                  <a:cubicBezTo>
                    <a:pt x="10709" y="3319"/>
                    <a:pt x="12446" y="2734"/>
                    <a:pt x="14125" y="2170"/>
                  </a:cubicBezTo>
                  <a:cubicBezTo>
                    <a:pt x="14349" y="2096"/>
                    <a:pt x="14572" y="2021"/>
                    <a:pt x="14794" y="1944"/>
                  </a:cubicBezTo>
                  <a:cubicBezTo>
                    <a:pt x="15115" y="1835"/>
                    <a:pt x="16150" y="1420"/>
                    <a:pt x="15976" y="664"/>
                  </a:cubicBezTo>
                  <a:cubicBezTo>
                    <a:pt x="15872" y="211"/>
                    <a:pt x="15364" y="1"/>
                    <a:pt x="14851" y="1"/>
                  </a:cubicBezTo>
                  <a:close/>
                </a:path>
              </a:pathLst>
            </a:custGeom>
            <a:solidFill>
              <a:srgbClr val="FFF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6"/>
          <p:cNvSpPr txBox="1">
            <a:spLocks noGrp="1"/>
          </p:cNvSpPr>
          <p:nvPr>
            <p:ph type="title"/>
          </p:nvPr>
        </p:nvSpPr>
        <p:spPr>
          <a:xfrm>
            <a:off x="653625" y="540000"/>
            <a:ext cx="78369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41"/>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342"/>
        <p:cNvGrpSpPr/>
        <p:nvPr/>
      </p:nvGrpSpPr>
      <p:grpSpPr>
        <a:xfrm>
          <a:off x="0" y="0"/>
          <a:ext cx="0" cy="0"/>
          <a:chOff x="0" y="0"/>
          <a:chExt cx="0" cy="0"/>
        </a:xfrm>
      </p:grpSpPr>
      <p:pic>
        <p:nvPicPr>
          <p:cNvPr id="343" name="Google Shape;343;p13"/>
          <p:cNvPicPr preferRelativeResize="0"/>
          <p:nvPr/>
        </p:nvPicPr>
        <p:blipFill>
          <a:blip r:embed="rId2">
            <a:alphaModFix amt="84000"/>
          </a:blip>
          <a:stretch>
            <a:fillRect/>
          </a:stretch>
        </p:blipFill>
        <p:spPr>
          <a:xfrm>
            <a:off x="-134850" y="-192650"/>
            <a:ext cx="9420125" cy="5490250"/>
          </a:xfrm>
          <a:prstGeom prst="rect">
            <a:avLst/>
          </a:prstGeom>
          <a:noFill/>
          <a:ln>
            <a:noFill/>
          </a:ln>
        </p:spPr>
      </p:pic>
      <p:sp>
        <p:nvSpPr>
          <p:cNvPr id="344" name="Google Shape;344;p13"/>
          <p:cNvSpPr txBox="1">
            <a:spLocks noGrp="1"/>
          </p:cNvSpPr>
          <p:nvPr>
            <p:ph type="title" hasCustomPrompt="1"/>
          </p:nvPr>
        </p:nvSpPr>
        <p:spPr>
          <a:xfrm rot="2855">
            <a:off x="1606716" y="1309305"/>
            <a:ext cx="722400" cy="576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45" name="Google Shape;345;p13"/>
          <p:cNvSpPr txBox="1">
            <a:spLocks noGrp="1"/>
          </p:cNvSpPr>
          <p:nvPr>
            <p:ph type="title" idx="2"/>
          </p:nvPr>
        </p:nvSpPr>
        <p:spPr>
          <a:xfrm>
            <a:off x="720816" y="1941040"/>
            <a:ext cx="2494200" cy="429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6" name="Google Shape;346;p13"/>
          <p:cNvSpPr txBox="1">
            <a:spLocks noGrp="1"/>
          </p:cNvSpPr>
          <p:nvPr>
            <p:ph type="subTitle" idx="1"/>
          </p:nvPr>
        </p:nvSpPr>
        <p:spPr>
          <a:xfrm>
            <a:off x="720816" y="2343110"/>
            <a:ext cx="2494200" cy="6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7" name="Google Shape;347;p13"/>
          <p:cNvSpPr txBox="1">
            <a:spLocks noGrp="1"/>
          </p:cNvSpPr>
          <p:nvPr>
            <p:ph type="title" idx="3"/>
          </p:nvPr>
        </p:nvSpPr>
        <p:spPr>
          <a:xfrm>
            <a:off x="720000" y="540000"/>
            <a:ext cx="7704000" cy="634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8" name="Google Shape;348;p13"/>
          <p:cNvSpPr txBox="1">
            <a:spLocks noGrp="1"/>
          </p:cNvSpPr>
          <p:nvPr>
            <p:ph type="title" idx="4" hasCustomPrompt="1"/>
          </p:nvPr>
        </p:nvSpPr>
        <p:spPr>
          <a:xfrm rot="2862">
            <a:off x="4211700" y="1309305"/>
            <a:ext cx="720600" cy="576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49" name="Google Shape;349;p13"/>
          <p:cNvSpPr txBox="1">
            <a:spLocks noGrp="1"/>
          </p:cNvSpPr>
          <p:nvPr>
            <p:ph type="title" idx="5"/>
          </p:nvPr>
        </p:nvSpPr>
        <p:spPr>
          <a:xfrm>
            <a:off x="3324900" y="1943820"/>
            <a:ext cx="2496300" cy="43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50" name="Google Shape;350;p13"/>
          <p:cNvSpPr txBox="1">
            <a:spLocks noGrp="1"/>
          </p:cNvSpPr>
          <p:nvPr>
            <p:ph type="subTitle" idx="6"/>
          </p:nvPr>
        </p:nvSpPr>
        <p:spPr>
          <a:xfrm>
            <a:off x="3324900" y="2344010"/>
            <a:ext cx="24942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1" name="Google Shape;351;p13"/>
          <p:cNvSpPr txBox="1">
            <a:spLocks noGrp="1"/>
          </p:cNvSpPr>
          <p:nvPr>
            <p:ph type="title" idx="7" hasCustomPrompt="1"/>
          </p:nvPr>
        </p:nvSpPr>
        <p:spPr>
          <a:xfrm rot="1431">
            <a:off x="6815784" y="1309155"/>
            <a:ext cx="720600" cy="576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2" name="Google Shape;352;p13"/>
          <p:cNvSpPr txBox="1">
            <a:spLocks noGrp="1"/>
          </p:cNvSpPr>
          <p:nvPr>
            <p:ph type="title" idx="8"/>
          </p:nvPr>
        </p:nvSpPr>
        <p:spPr>
          <a:xfrm>
            <a:off x="5928984" y="1943820"/>
            <a:ext cx="2496300" cy="43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53" name="Google Shape;353;p13"/>
          <p:cNvSpPr txBox="1">
            <a:spLocks noGrp="1"/>
          </p:cNvSpPr>
          <p:nvPr>
            <p:ph type="subTitle" idx="9"/>
          </p:nvPr>
        </p:nvSpPr>
        <p:spPr>
          <a:xfrm>
            <a:off x="5928984" y="2344010"/>
            <a:ext cx="24942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4" name="Google Shape;354;p13"/>
          <p:cNvSpPr txBox="1">
            <a:spLocks noGrp="1"/>
          </p:cNvSpPr>
          <p:nvPr>
            <p:ph type="title" idx="13" hasCustomPrompt="1"/>
          </p:nvPr>
        </p:nvSpPr>
        <p:spPr>
          <a:xfrm rot="1431">
            <a:off x="2887545" y="2987702"/>
            <a:ext cx="720600" cy="572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5" name="Google Shape;355;p13"/>
          <p:cNvSpPr txBox="1">
            <a:spLocks noGrp="1"/>
          </p:cNvSpPr>
          <p:nvPr>
            <p:ph type="title" idx="14"/>
          </p:nvPr>
        </p:nvSpPr>
        <p:spPr>
          <a:xfrm>
            <a:off x="2021808" y="3588957"/>
            <a:ext cx="2496300" cy="466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56" name="Google Shape;356;p13"/>
          <p:cNvSpPr txBox="1">
            <a:spLocks noGrp="1"/>
          </p:cNvSpPr>
          <p:nvPr>
            <p:ph type="subTitle" idx="15"/>
          </p:nvPr>
        </p:nvSpPr>
        <p:spPr>
          <a:xfrm>
            <a:off x="2021808" y="3993873"/>
            <a:ext cx="24942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7" name="Google Shape;357;p13"/>
          <p:cNvSpPr txBox="1">
            <a:spLocks noGrp="1"/>
          </p:cNvSpPr>
          <p:nvPr>
            <p:ph type="title" idx="16" hasCustomPrompt="1"/>
          </p:nvPr>
        </p:nvSpPr>
        <p:spPr>
          <a:xfrm rot="1431">
            <a:off x="5513742" y="2987702"/>
            <a:ext cx="720600" cy="572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8" name="Google Shape;358;p13"/>
          <p:cNvSpPr txBox="1">
            <a:spLocks noGrp="1"/>
          </p:cNvSpPr>
          <p:nvPr>
            <p:ph type="title" idx="17"/>
          </p:nvPr>
        </p:nvSpPr>
        <p:spPr>
          <a:xfrm>
            <a:off x="4626942" y="3588893"/>
            <a:ext cx="2496300" cy="466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59" name="Google Shape;359;p13"/>
          <p:cNvSpPr txBox="1">
            <a:spLocks noGrp="1"/>
          </p:cNvSpPr>
          <p:nvPr>
            <p:ph type="subTitle" idx="18"/>
          </p:nvPr>
        </p:nvSpPr>
        <p:spPr>
          <a:xfrm>
            <a:off x="4626942" y="3993873"/>
            <a:ext cx="24942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60" name="Google Shape;360;p13"/>
          <p:cNvGrpSpPr/>
          <p:nvPr/>
        </p:nvGrpSpPr>
        <p:grpSpPr>
          <a:xfrm>
            <a:off x="-2806857" y="-312489"/>
            <a:ext cx="4267352" cy="3819577"/>
            <a:chOff x="3732700" y="316125"/>
            <a:chExt cx="2435425" cy="2179875"/>
          </a:xfrm>
        </p:grpSpPr>
        <p:sp>
          <p:nvSpPr>
            <p:cNvPr id="361" name="Google Shape;361;p13"/>
            <p:cNvSpPr/>
            <p:nvPr/>
          </p:nvSpPr>
          <p:spPr>
            <a:xfrm>
              <a:off x="5598925" y="1275125"/>
              <a:ext cx="34400" cy="164175"/>
            </a:xfrm>
            <a:custGeom>
              <a:avLst/>
              <a:gdLst/>
              <a:ahLst/>
              <a:cxnLst/>
              <a:rect l="l" t="t" r="r" b="b"/>
              <a:pathLst>
                <a:path w="1376" h="6567" extrusionOk="0">
                  <a:moveTo>
                    <a:pt x="764" y="1819"/>
                  </a:moveTo>
                  <a:cubicBezTo>
                    <a:pt x="764" y="956"/>
                    <a:pt x="824" y="0"/>
                    <a:pt x="581" y="371"/>
                  </a:cubicBezTo>
                  <a:cubicBezTo>
                    <a:pt x="336" y="740"/>
                    <a:pt x="1" y="1480"/>
                    <a:pt x="92" y="2036"/>
                  </a:cubicBezTo>
                  <a:cubicBezTo>
                    <a:pt x="183" y="2590"/>
                    <a:pt x="122" y="3978"/>
                    <a:pt x="122" y="4286"/>
                  </a:cubicBezTo>
                  <a:cubicBezTo>
                    <a:pt x="122" y="4595"/>
                    <a:pt x="92" y="4657"/>
                    <a:pt x="183" y="5118"/>
                  </a:cubicBezTo>
                  <a:cubicBezTo>
                    <a:pt x="275" y="5580"/>
                    <a:pt x="1" y="6258"/>
                    <a:pt x="61" y="6413"/>
                  </a:cubicBezTo>
                  <a:cubicBezTo>
                    <a:pt x="121" y="6566"/>
                    <a:pt x="458" y="6135"/>
                    <a:pt x="458" y="6011"/>
                  </a:cubicBezTo>
                  <a:cubicBezTo>
                    <a:pt x="458" y="5888"/>
                    <a:pt x="764" y="6042"/>
                    <a:pt x="855" y="6073"/>
                  </a:cubicBezTo>
                  <a:cubicBezTo>
                    <a:pt x="947" y="6104"/>
                    <a:pt x="581" y="5550"/>
                    <a:pt x="581" y="5180"/>
                  </a:cubicBezTo>
                  <a:cubicBezTo>
                    <a:pt x="581" y="4809"/>
                    <a:pt x="641" y="3885"/>
                    <a:pt x="886" y="3978"/>
                  </a:cubicBezTo>
                  <a:cubicBezTo>
                    <a:pt x="1132" y="4071"/>
                    <a:pt x="1375" y="4193"/>
                    <a:pt x="1101" y="3393"/>
                  </a:cubicBezTo>
                  <a:cubicBezTo>
                    <a:pt x="824" y="2589"/>
                    <a:pt x="764" y="1819"/>
                    <a:pt x="764" y="181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3"/>
            <p:cNvSpPr/>
            <p:nvPr/>
          </p:nvSpPr>
          <p:spPr>
            <a:xfrm>
              <a:off x="5458400" y="1434600"/>
              <a:ext cx="187300" cy="225075"/>
            </a:xfrm>
            <a:custGeom>
              <a:avLst/>
              <a:gdLst/>
              <a:ahLst/>
              <a:cxnLst/>
              <a:rect l="l" t="t" r="r" b="b"/>
              <a:pathLst>
                <a:path w="7492" h="9003" extrusionOk="0">
                  <a:moveTo>
                    <a:pt x="7481" y="1710"/>
                  </a:moveTo>
                  <a:cubicBezTo>
                    <a:pt x="7441" y="1409"/>
                    <a:pt x="7202" y="1174"/>
                    <a:pt x="6904" y="1123"/>
                  </a:cubicBezTo>
                  <a:cubicBezTo>
                    <a:pt x="6641" y="1080"/>
                    <a:pt x="6385" y="1013"/>
                    <a:pt x="6385" y="956"/>
                  </a:cubicBezTo>
                  <a:cubicBezTo>
                    <a:pt x="6385" y="863"/>
                    <a:pt x="5773" y="1"/>
                    <a:pt x="5743" y="308"/>
                  </a:cubicBezTo>
                  <a:cubicBezTo>
                    <a:pt x="5713" y="617"/>
                    <a:pt x="5835" y="1357"/>
                    <a:pt x="5561" y="1572"/>
                  </a:cubicBezTo>
                  <a:cubicBezTo>
                    <a:pt x="5286" y="1788"/>
                    <a:pt x="4675" y="2158"/>
                    <a:pt x="4735" y="2467"/>
                  </a:cubicBezTo>
                  <a:cubicBezTo>
                    <a:pt x="4796" y="2774"/>
                    <a:pt x="5041" y="2990"/>
                    <a:pt x="4949" y="3175"/>
                  </a:cubicBezTo>
                  <a:cubicBezTo>
                    <a:pt x="4858" y="3360"/>
                    <a:pt x="4735" y="3669"/>
                    <a:pt x="4735" y="3885"/>
                  </a:cubicBezTo>
                  <a:cubicBezTo>
                    <a:pt x="4735" y="4102"/>
                    <a:pt x="4583" y="5271"/>
                    <a:pt x="4186" y="5333"/>
                  </a:cubicBezTo>
                  <a:cubicBezTo>
                    <a:pt x="3788" y="5395"/>
                    <a:pt x="3239" y="5487"/>
                    <a:pt x="3148" y="5765"/>
                  </a:cubicBezTo>
                  <a:cubicBezTo>
                    <a:pt x="3056" y="6043"/>
                    <a:pt x="2811" y="6289"/>
                    <a:pt x="2445" y="6413"/>
                  </a:cubicBezTo>
                  <a:cubicBezTo>
                    <a:pt x="2079" y="6537"/>
                    <a:pt x="1376" y="6506"/>
                    <a:pt x="1101" y="6875"/>
                  </a:cubicBezTo>
                  <a:cubicBezTo>
                    <a:pt x="826" y="7246"/>
                    <a:pt x="398" y="7461"/>
                    <a:pt x="398" y="7461"/>
                  </a:cubicBezTo>
                  <a:cubicBezTo>
                    <a:pt x="398" y="7461"/>
                    <a:pt x="1" y="7739"/>
                    <a:pt x="32" y="7894"/>
                  </a:cubicBezTo>
                  <a:cubicBezTo>
                    <a:pt x="63" y="8048"/>
                    <a:pt x="245" y="7863"/>
                    <a:pt x="337" y="8077"/>
                  </a:cubicBezTo>
                  <a:cubicBezTo>
                    <a:pt x="429" y="8293"/>
                    <a:pt x="398" y="8694"/>
                    <a:pt x="429" y="8849"/>
                  </a:cubicBezTo>
                  <a:cubicBezTo>
                    <a:pt x="460" y="9003"/>
                    <a:pt x="857" y="8973"/>
                    <a:pt x="918" y="8572"/>
                  </a:cubicBezTo>
                  <a:cubicBezTo>
                    <a:pt x="979" y="8170"/>
                    <a:pt x="1041" y="7771"/>
                    <a:pt x="1010" y="7647"/>
                  </a:cubicBezTo>
                  <a:cubicBezTo>
                    <a:pt x="979" y="7523"/>
                    <a:pt x="1132" y="7277"/>
                    <a:pt x="1315" y="7277"/>
                  </a:cubicBezTo>
                  <a:cubicBezTo>
                    <a:pt x="1498" y="7277"/>
                    <a:pt x="2538" y="6785"/>
                    <a:pt x="2538" y="7215"/>
                  </a:cubicBezTo>
                  <a:cubicBezTo>
                    <a:pt x="2538" y="7646"/>
                    <a:pt x="2904" y="7647"/>
                    <a:pt x="3332" y="7246"/>
                  </a:cubicBezTo>
                  <a:cubicBezTo>
                    <a:pt x="3760" y="6844"/>
                    <a:pt x="4859" y="6630"/>
                    <a:pt x="5104" y="6506"/>
                  </a:cubicBezTo>
                  <a:cubicBezTo>
                    <a:pt x="5349" y="6382"/>
                    <a:pt x="4982" y="5673"/>
                    <a:pt x="5257" y="5304"/>
                  </a:cubicBezTo>
                  <a:cubicBezTo>
                    <a:pt x="5531" y="4934"/>
                    <a:pt x="5928" y="4502"/>
                    <a:pt x="5836" y="3947"/>
                  </a:cubicBezTo>
                  <a:cubicBezTo>
                    <a:pt x="5745" y="3392"/>
                    <a:pt x="5378" y="2530"/>
                    <a:pt x="5470" y="2437"/>
                  </a:cubicBezTo>
                  <a:cubicBezTo>
                    <a:pt x="5562" y="2344"/>
                    <a:pt x="6082" y="2344"/>
                    <a:pt x="6174" y="2437"/>
                  </a:cubicBezTo>
                  <a:cubicBezTo>
                    <a:pt x="6265" y="2530"/>
                    <a:pt x="6602" y="2468"/>
                    <a:pt x="6723" y="2221"/>
                  </a:cubicBezTo>
                  <a:cubicBezTo>
                    <a:pt x="6845" y="1974"/>
                    <a:pt x="7456" y="1974"/>
                    <a:pt x="7486" y="1851"/>
                  </a:cubicBezTo>
                  <a:cubicBezTo>
                    <a:pt x="7491" y="1823"/>
                    <a:pt x="7489" y="1772"/>
                    <a:pt x="7481" y="1710"/>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3"/>
            <p:cNvSpPr/>
            <p:nvPr/>
          </p:nvSpPr>
          <p:spPr>
            <a:xfrm>
              <a:off x="5489700" y="1611075"/>
              <a:ext cx="33625" cy="29325"/>
            </a:xfrm>
            <a:custGeom>
              <a:avLst/>
              <a:gdLst/>
              <a:ahLst/>
              <a:cxnLst/>
              <a:rect l="l" t="t" r="r" b="b"/>
              <a:pathLst>
                <a:path w="1345" h="1173" extrusionOk="0">
                  <a:moveTo>
                    <a:pt x="214" y="433"/>
                  </a:moveTo>
                  <a:cubicBezTo>
                    <a:pt x="31" y="526"/>
                    <a:pt x="0" y="987"/>
                    <a:pt x="0" y="987"/>
                  </a:cubicBezTo>
                  <a:cubicBezTo>
                    <a:pt x="0" y="987"/>
                    <a:pt x="397" y="1172"/>
                    <a:pt x="397" y="987"/>
                  </a:cubicBezTo>
                  <a:cubicBezTo>
                    <a:pt x="397" y="804"/>
                    <a:pt x="519" y="649"/>
                    <a:pt x="611" y="649"/>
                  </a:cubicBezTo>
                  <a:cubicBezTo>
                    <a:pt x="703" y="649"/>
                    <a:pt x="847" y="714"/>
                    <a:pt x="1039" y="618"/>
                  </a:cubicBezTo>
                  <a:cubicBezTo>
                    <a:pt x="1223" y="525"/>
                    <a:pt x="1345" y="1"/>
                    <a:pt x="550" y="156"/>
                  </a:cubicBezTo>
                  <a:cubicBezTo>
                    <a:pt x="225" y="218"/>
                    <a:pt x="214" y="433"/>
                    <a:pt x="214" y="433"/>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3"/>
            <p:cNvSpPr/>
            <p:nvPr/>
          </p:nvSpPr>
          <p:spPr>
            <a:xfrm>
              <a:off x="5661525" y="1441575"/>
              <a:ext cx="25250" cy="13875"/>
            </a:xfrm>
            <a:custGeom>
              <a:avLst/>
              <a:gdLst/>
              <a:ahLst/>
              <a:cxnLst/>
              <a:rect l="l" t="t" r="r" b="b"/>
              <a:pathLst>
                <a:path w="1010" h="555" extrusionOk="0">
                  <a:moveTo>
                    <a:pt x="734" y="0"/>
                  </a:moveTo>
                  <a:cubicBezTo>
                    <a:pt x="644" y="0"/>
                    <a:pt x="1" y="432"/>
                    <a:pt x="155" y="492"/>
                  </a:cubicBezTo>
                  <a:cubicBezTo>
                    <a:pt x="306" y="554"/>
                    <a:pt x="1010" y="29"/>
                    <a:pt x="1010" y="2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3"/>
            <p:cNvSpPr/>
            <p:nvPr/>
          </p:nvSpPr>
          <p:spPr>
            <a:xfrm>
              <a:off x="3732700" y="534475"/>
              <a:ext cx="2435425" cy="1961525"/>
            </a:xfrm>
            <a:custGeom>
              <a:avLst/>
              <a:gdLst/>
              <a:ahLst/>
              <a:cxnLst/>
              <a:rect l="l" t="t" r="r" b="b"/>
              <a:pathLst>
                <a:path w="97417" h="78461" extrusionOk="0">
                  <a:moveTo>
                    <a:pt x="96523" y="17380"/>
                  </a:moveTo>
                  <a:cubicBezTo>
                    <a:pt x="96489" y="17322"/>
                    <a:pt x="95701" y="17241"/>
                    <a:pt x="95561" y="17241"/>
                  </a:cubicBezTo>
                  <a:cubicBezTo>
                    <a:pt x="95561" y="17241"/>
                    <a:pt x="95394" y="17635"/>
                    <a:pt x="95180" y="17635"/>
                  </a:cubicBezTo>
                  <a:cubicBezTo>
                    <a:pt x="94966" y="17635"/>
                    <a:pt x="95087" y="16927"/>
                    <a:pt x="95087" y="16713"/>
                  </a:cubicBezTo>
                  <a:cubicBezTo>
                    <a:pt x="95087" y="16497"/>
                    <a:pt x="94568" y="16248"/>
                    <a:pt x="93740" y="15692"/>
                  </a:cubicBezTo>
                  <a:cubicBezTo>
                    <a:pt x="92919" y="15138"/>
                    <a:pt x="91388" y="14000"/>
                    <a:pt x="90166" y="13535"/>
                  </a:cubicBezTo>
                  <a:cubicBezTo>
                    <a:pt x="88947" y="13073"/>
                    <a:pt x="87357" y="13721"/>
                    <a:pt x="87142" y="13750"/>
                  </a:cubicBezTo>
                  <a:cubicBezTo>
                    <a:pt x="86929" y="13784"/>
                    <a:pt x="86501" y="14245"/>
                    <a:pt x="86194" y="14059"/>
                  </a:cubicBezTo>
                  <a:cubicBezTo>
                    <a:pt x="85889" y="13873"/>
                    <a:pt x="84940" y="13873"/>
                    <a:pt x="83963" y="14000"/>
                  </a:cubicBezTo>
                  <a:cubicBezTo>
                    <a:pt x="82986" y="14123"/>
                    <a:pt x="83230" y="13168"/>
                    <a:pt x="83200" y="12550"/>
                  </a:cubicBezTo>
                  <a:cubicBezTo>
                    <a:pt x="83170" y="11932"/>
                    <a:pt x="81488" y="11872"/>
                    <a:pt x="80968" y="12025"/>
                  </a:cubicBezTo>
                  <a:cubicBezTo>
                    <a:pt x="80449" y="12180"/>
                    <a:pt x="79686" y="12180"/>
                    <a:pt x="79291" y="11592"/>
                  </a:cubicBezTo>
                  <a:cubicBezTo>
                    <a:pt x="78892" y="11008"/>
                    <a:pt x="78587" y="10700"/>
                    <a:pt x="78188" y="10239"/>
                  </a:cubicBezTo>
                  <a:cubicBezTo>
                    <a:pt x="77794" y="9776"/>
                    <a:pt x="76175" y="9713"/>
                    <a:pt x="74891" y="9528"/>
                  </a:cubicBezTo>
                  <a:cubicBezTo>
                    <a:pt x="73609" y="9346"/>
                    <a:pt x="73944" y="10454"/>
                    <a:pt x="73789" y="10978"/>
                  </a:cubicBezTo>
                  <a:cubicBezTo>
                    <a:pt x="73638" y="11504"/>
                    <a:pt x="71407" y="11411"/>
                    <a:pt x="70764" y="10915"/>
                  </a:cubicBezTo>
                  <a:cubicBezTo>
                    <a:pt x="70122" y="10424"/>
                    <a:pt x="70278" y="10641"/>
                    <a:pt x="70031" y="11808"/>
                  </a:cubicBezTo>
                  <a:cubicBezTo>
                    <a:pt x="69787" y="12980"/>
                    <a:pt x="68995" y="11411"/>
                    <a:pt x="68718" y="10945"/>
                  </a:cubicBezTo>
                  <a:cubicBezTo>
                    <a:pt x="68446" y="10483"/>
                    <a:pt x="68625" y="10053"/>
                    <a:pt x="68811" y="9591"/>
                  </a:cubicBezTo>
                  <a:cubicBezTo>
                    <a:pt x="68995" y="9129"/>
                    <a:pt x="68840" y="8851"/>
                    <a:pt x="67435" y="8233"/>
                  </a:cubicBezTo>
                  <a:cubicBezTo>
                    <a:pt x="66030" y="7619"/>
                    <a:pt x="66214" y="8080"/>
                    <a:pt x="66214" y="8758"/>
                  </a:cubicBezTo>
                  <a:cubicBezTo>
                    <a:pt x="66214" y="9435"/>
                    <a:pt x="64474" y="8728"/>
                    <a:pt x="64104" y="8203"/>
                  </a:cubicBezTo>
                  <a:cubicBezTo>
                    <a:pt x="63740" y="7678"/>
                    <a:pt x="61814" y="7742"/>
                    <a:pt x="61080" y="7619"/>
                  </a:cubicBezTo>
                  <a:cubicBezTo>
                    <a:pt x="60347" y="7492"/>
                    <a:pt x="59646" y="7556"/>
                    <a:pt x="59461" y="7309"/>
                  </a:cubicBezTo>
                  <a:cubicBezTo>
                    <a:pt x="59278" y="7059"/>
                    <a:pt x="60745" y="5799"/>
                    <a:pt x="61508" y="4871"/>
                  </a:cubicBezTo>
                  <a:cubicBezTo>
                    <a:pt x="62272" y="3950"/>
                    <a:pt x="60989" y="2497"/>
                    <a:pt x="60682" y="2193"/>
                  </a:cubicBezTo>
                  <a:cubicBezTo>
                    <a:pt x="60376" y="1883"/>
                    <a:pt x="58820" y="2160"/>
                    <a:pt x="58757" y="1820"/>
                  </a:cubicBezTo>
                  <a:cubicBezTo>
                    <a:pt x="58697" y="1482"/>
                    <a:pt x="57751" y="1329"/>
                    <a:pt x="57473" y="1358"/>
                  </a:cubicBezTo>
                  <a:cubicBezTo>
                    <a:pt x="57201" y="1388"/>
                    <a:pt x="57808" y="897"/>
                    <a:pt x="57993" y="681"/>
                  </a:cubicBezTo>
                  <a:cubicBezTo>
                    <a:pt x="58177" y="466"/>
                    <a:pt x="57258" y="0"/>
                    <a:pt x="56772" y="156"/>
                  </a:cubicBezTo>
                  <a:cubicBezTo>
                    <a:pt x="56282" y="309"/>
                    <a:pt x="55917" y="1079"/>
                    <a:pt x="55795" y="1697"/>
                  </a:cubicBezTo>
                  <a:cubicBezTo>
                    <a:pt x="55674" y="2315"/>
                    <a:pt x="55489" y="2559"/>
                    <a:pt x="55061" y="2746"/>
                  </a:cubicBezTo>
                  <a:cubicBezTo>
                    <a:pt x="54633" y="2929"/>
                    <a:pt x="54605" y="3360"/>
                    <a:pt x="53929" y="3394"/>
                  </a:cubicBezTo>
                  <a:cubicBezTo>
                    <a:pt x="53258" y="3424"/>
                    <a:pt x="52587" y="3575"/>
                    <a:pt x="52188" y="3731"/>
                  </a:cubicBezTo>
                  <a:cubicBezTo>
                    <a:pt x="51789" y="3884"/>
                    <a:pt x="51518" y="4256"/>
                    <a:pt x="50720" y="4256"/>
                  </a:cubicBezTo>
                  <a:cubicBezTo>
                    <a:pt x="49927" y="4256"/>
                    <a:pt x="49223" y="5209"/>
                    <a:pt x="48673" y="5890"/>
                  </a:cubicBezTo>
                  <a:cubicBezTo>
                    <a:pt x="48124" y="6567"/>
                    <a:pt x="49072" y="7028"/>
                    <a:pt x="48858" y="7489"/>
                  </a:cubicBezTo>
                  <a:cubicBezTo>
                    <a:pt x="48643" y="7954"/>
                    <a:pt x="46107" y="7861"/>
                    <a:pt x="45956" y="8263"/>
                  </a:cubicBezTo>
                  <a:cubicBezTo>
                    <a:pt x="45805" y="8660"/>
                    <a:pt x="46476" y="9802"/>
                    <a:pt x="46749" y="10205"/>
                  </a:cubicBezTo>
                  <a:cubicBezTo>
                    <a:pt x="47027" y="10602"/>
                    <a:pt x="46812" y="10852"/>
                    <a:pt x="46505" y="10852"/>
                  </a:cubicBezTo>
                  <a:cubicBezTo>
                    <a:pt x="46200" y="10852"/>
                    <a:pt x="45591" y="10079"/>
                    <a:pt x="45344" y="9926"/>
                  </a:cubicBezTo>
                  <a:cubicBezTo>
                    <a:pt x="45099" y="9774"/>
                    <a:pt x="44152" y="10481"/>
                    <a:pt x="43451" y="10911"/>
                  </a:cubicBezTo>
                  <a:cubicBezTo>
                    <a:pt x="42747" y="11344"/>
                    <a:pt x="42961" y="13314"/>
                    <a:pt x="43112" y="14301"/>
                  </a:cubicBezTo>
                  <a:cubicBezTo>
                    <a:pt x="43267" y="15291"/>
                    <a:pt x="42747" y="15011"/>
                    <a:pt x="42441" y="15011"/>
                  </a:cubicBezTo>
                  <a:cubicBezTo>
                    <a:pt x="42136" y="15011"/>
                    <a:pt x="42349" y="12947"/>
                    <a:pt x="42383" y="12359"/>
                  </a:cubicBezTo>
                  <a:cubicBezTo>
                    <a:pt x="42411" y="11774"/>
                    <a:pt x="42013" y="11652"/>
                    <a:pt x="42290" y="10450"/>
                  </a:cubicBezTo>
                  <a:cubicBezTo>
                    <a:pt x="42561" y="9248"/>
                    <a:pt x="41770" y="9062"/>
                    <a:pt x="41279" y="8940"/>
                  </a:cubicBezTo>
                  <a:cubicBezTo>
                    <a:pt x="40792" y="8817"/>
                    <a:pt x="40699" y="9091"/>
                    <a:pt x="40423" y="10049"/>
                  </a:cubicBezTo>
                  <a:cubicBezTo>
                    <a:pt x="40151" y="11004"/>
                    <a:pt x="39630" y="12020"/>
                    <a:pt x="39445" y="12486"/>
                  </a:cubicBezTo>
                  <a:cubicBezTo>
                    <a:pt x="39265" y="12948"/>
                    <a:pt x="39723" y="13903"/>
                    <a:pt x="40300" y="14703"/>
                  </a:cubicBezTo>
                  <a:cubicBezTo>
                    <a:pt x="40883" y="15507"/>
                    <a:pt x="40300" y="15630"/>
                    <a:pt x="40120" y="15630"/>
                  </a:cubicBezTo>
                  <a:cubicBezTo>
                    <a:pt x="39935" y="15630"/>
                    <a:pt x="39507" y="15163"/>
                    <a:pt x="38958" y="14549"/>
                  </a:cubicBezTo>
                  <a:cubicBezTo>
                    <a:pt x="38408" y="13932"/>
                    <a:pt x="37554" y="13839"/>
                    <a:pt x="36911" y="13564"/>
                  </a:cubicBezTo>
                  <a:cubicBezTo>
                    <a:pt x="36269" y="13284"/>
                    <a:pt x="35963" y="13594"/>
                    <a:pt x="36269" y="13747"/>
                  </a:cubicBezTo>
                  <a:cubicBezTo>
                    <a:pt x="36575" y="13902"/>
                    <a:pt x="36848" y="14673"/>
                    <a:pt x="36328" y="14889"/>
                  </a:cubicBezTo>
                  <a:cubicBezTo>
                    <a:pt x="35808" y="15104"/>
                    <a:pt x="35259" y="15134"/>
                    <a:pt x="34709" y="15198"/>
                  </a:cubicBezTo>
                  <a:cubicBezTo>
                    <a:pt x="34161" y="15258"/>
                    <a:pt x="34068" y="15473"/>
                    <a:pt x="33334" y="15105"/>
                  </a:cubicBezTo>
                  <a:cubicBezTo>
                    <a:pt x="32604" y="14733"/>
                    <a:pt x="31501" y="15723"/>
                    <a:pt x="30737" y="16646"/>
                  </a:cubicBezTo>
                  <a:cubicBezTo>
                    <a:pt x="29974" y="17571"/>
                    <a:pt x="30158" y="17508"/>
                    <a:pt x="29790" y="17323"/>
                  </a:cubicBezTo>
                  <a:cubicBezTo>
                    <a:pt x="29425" y="17141"/>
                    <a:pt x="29668" y="16553"/>
                    <a:pt x="30067" y="16337"/>
                  </a:cubicBezTo>
                  <a:cubicBezTo>
                    <a:pt x="30466" y="16122"/>
                    <a:pt x="29610" y="15445"/>
                    <a:pt x="29425" y="15322"/>
                  </a:cubicBezTo>
                  <a:cubicBezTo>
                    <a:pt x="29240" y="15199"/>
                    <a:pt x="28905" y="15813"/>
                    <a:pt x="28812" y="16401"/>
                  </a:cubicBezTo>
                  <a:cubicBezTo>
                    <a:pt x="28719" y="16986"/>
                    <a:pt x="29034" y="17540"/>
                    <a:pt x="29034" y="17887"/>
                  </a:cubicBezTo>
                  <a:cubicBezTo>
                    <a:pt x="29034" y="18235"/>
                    <a:pt x="28757" y="18168"/>
                    <a:pt x="28300" y="17933"/>
                  </a:cubicBezTo>
                  <a:cubicBezTo>
                    <a:pt x="27844" y="17705"/>
                    <a:pt x="27155" y="18721"/>
                    <a:pt x="26879" y="18954"/>
                  </a:cubicBezTo>
                  <a:cubicBezTo>
                    <a:pt x="26607" y="19182"/>
                    <a:pt x="26879" y="19301"/>
                    <a:pt x="27134" y="19737"/>
                  </a:cubicBezTo>
                  <a:cubicBezTo>
                    <a:pt x="27386" y="20176"/>
                    <a:pt x="26283" y="19923"/>
                    <a:pt x="25851" y="19644"/>
                  </a:cubicBezTo>
                  <a:cubicBezTo>
                    <a:pt x="25415" y="19370"/>
                    <a:pt x="25298" y="19691"/>
                    <a:pt x="25482" y="19991"/>
                  </a:cubicBezTo>
                  <a:cubicBezTo>
                    <a:pt x="25666" y="20291"/>
                    <a:pt x="25938" y="20456"/>
                    <a:pt x="26011" y="20685"/>
                  </a:cubicBezTo>
                  <a:cubicBezTo>
                    <a:pt x="26078" y="20917"/>
                    <a:pt x="25780" y="20917"/>
                    <a:pt x="25529" y="20897"/>
                  </a:cubicBezTo>
                  <a:cubicBezTo>
                    <a:pt x="25277" y="20871"/>
                    <a:pt x="24748" y="20430"/>
                    <a:pt x="24661" y="20130"/>
                  </a:cubicBezTo>
                  <a:cubicBezTo>
                    <a:pt x="24567" y="19830"/>
                    <a:pt x="24523" y="18954"/>
                    <a:pt x="24497" y="18607"/>
                  </a:cubicBezTo>
                  <a:cubicBezTo>
                    <a:pt x="24476" y="18261"/>
                    <a:pt x="23880" y="18028"/>
                    <a:pt x="23582" y="17587"/>
                  </a:cubicBezTo>
                  <a:cubicBezTo>
                    <a:pt x="23285" y="17147"/>
                    <a:pt x="23419" y="17266"/>
                    <a:pt x="23556" y="17333"/>
                  </a:cubicBezTo>
                  <a:cubicBezTo>
                    <a:pt x="23694" y="17405"/>
                    <a:pt x="24291" y="17705"/>
                    <a:pt x="25343" y="18188"/>
                  </a:cubicBezTo>
                  <a:cubicBezTo>
                    <a:pt x="26399" y="18674"/>
                    <a:pt x="26673" y="18468"/>
                    <a:pt x="27155" y="18006"/>
                  </a:cubicBezTo>
                  <a:cubicBezTo>
                    <a:pt x="27637" y="17540"/>
                    <a:pt x="27499" y="17427"/>
                    <a:pt x="27477" y="16801"/>
                  </a:cubicBezTo>
                  <a:cubicBezTo>
                    <a:pt x="27451" y="16178"/>
                    <a:pt x="26352" y="15810"/>
                    <a:pt x="25686" y="15162"/>
                  </a:cubicBezTo>
                  <a:cubicBezTo>
                    <a:pt x="25023" y="14515"/>
                    <a:pt x="24566" y="14422"/>
                    <a:pt x="23971" y="14376"/>
                  </a:cubicBezTo>
                  <a:cubicBezTo>
                    <a:pt x="23375" y="14330"/>
                    <a:pt x="22389" y="13702"/>
                    <a:pt x="22206" y="13567"/>
                  </a:cubicBezTo>
                  <a:cubicBezTo>
                    <a:pt x="22021" y="13428"/>
                    <a:pt x="22318" y="13220"/>
                    <a:pt x="22662" y="13081"/>
                  </a:cubicBezTo>
                  <a:cubicBezTo>
                    <a:pt x="23005" y="12942"/>
                    <a:pt x="22477" y="12595"/>
                    <a:pt x="22317" y="12549"/>
                  </a:cubicBezTo>
                  <a:cubicBezTo>
                    <a:pt x="22157" y="12502"/>
                    <a:pt x="21198" y="12062"/>
                    <a:pt x="20966" y="12062"/>
                  </a:cubicBezTo>
                  <a:cubicBezTo>
                    <a:pt x="20736" y="12062"/>
                    <a:pt x="19842" y="12201"/>
                    <a:pt x="19453" y="12435"/>
                  </a:cubicBezTo>
                  <a:cubicBezTo>
                    <a:pt x="19063" y="12663"/>
                    <a:pt x="18492" y="12943"/>
                    <a:pt x="17600" y="13197"/>
                  </a:cubicBezTo>
                  <a:cubicBezTo>
                    <a:pt x="16705" y="13451"/>
                    <a:pt x="16039" y="14724"/>
                    <a:pt x="15858" y="15165"/>
                  </a:cubicBezTo>
                  <a:cubicBezTo>
                    <a:pt x="15673" y="15601"/>
                    <a:pt x="15443" y="16041"/>
                    <a:pt x="15078" y="16803"/>
                  </a:cubicBezTo>
                  <a:cubicBezTo>
                    <a:pt x="14709" y="17569"/>
                    <a:pt x="13292" y="20252"/>
                    <a:pt x="12901" y="20852"/>
                  </a:cubicBezTo>
                  <a:cubicBezTo>
                    <a:pt x="12511" y="21454"/>
                    <a:pt x="11458" y="22008"/>
                    <a:pt x="11458" y="22008"/>
                  </a:cubicBezTo>
                  <a:cubicBezTo>
                    <a:pt x="10745" y="22656"/>
                    <a:pt x="10472" y="22884"/>
                    <a:pt x="10586" y="23138"/>
                  </a:cubicBezTo>
                  <a:cubicBezTo>
                    <a:pt x="10699" y="23396"/>
                    <a:pt x="10632" y="24618"/>
                    <a:pt x="10653" y="25681"/>
                  </a:cubicBezTo>
                  <a:cubicBezTo>
                    <a:pt x="10679" y="26748"/>
                    <a:pt x="11823" y="26655"/>
                    <a:pt x="12075" y="26494"/>
                  </a:cubicBezTo>
                  <a:cubicBezTo>
                    <a:pt x="12325" y="26329"/>
                    <a:pt x="12624" y="25985"/>
                    <a:pt x="13060" y="25546"/>
                  </a:cubicBezTo>
                  <a:cubicBezTo>
                    <a:pt x="13495" y="25106"/>
                    <a:pt x="13404" y="25939"/>
                    <a:pt x="13516" y="26240"/>
                  </a:cubicBezTo>
                  <a:cubicBezTo>
                    <a:pt x="13634" y="26540"/>
                    <a:pt x="14020" y="27254"/>
                    <a:pt x="14112" y="27835"/>
                  </a:cubicBezTo>
                  <a:cubicBezTo>
                    <a:pt x="14205" y="28410"/>
                    <a:pt x="14317" y="28897"/>
                    <a:pt x="14687" y="28897"/>
                  </a:cubicBezTo>
                  <a:cubicBezTo>
                    <a:pt x="15052" y="28897"/>
                    <a:pt x="15099" y="28456"/>
                    <a:pt x="15601" y="28270"/>
                  </a:cubicBezTo>
                  <a:cubicBezTo>
                    <a:pt x="16109" y="28088"/>
                    <a:pt x="16017" y="27021"/>
                    <a:pt x="16017" y="26674"/>
                  </a:cubicBezTo>
                  <a:cubicBezTo>
                    <a:pt x="16017" y="26328"/>
                    <a:pt x="16362" y="25938"/>
                    <a:pt x="16838" y="25680"/>
                  </a:cubicBezTo>
                  <a:cubicBezTo>
                    <a:pt x="17321" y="25426"/>
                    <a:pt x="16977" y="24597"/>
                    <a:pt x="16725" y="24364"/>
                  </a:cubicBezTo>
                  <a:cubicBezTo>
                    <a:pt x="16473" y="24132"/>
                    <a:pt x="16197" y="23903"/>
                    <a:pt x="16222" y="23396"/>
                  </a:cubicBezTo>
                  <a:cubicBezTo>
                    <a:pt x="16243" y="22884"/>
                    <a:pt x="16864" y="21847"/>
                    <a:pt x="17391" y="21382"/>
                  </a:cubicBezTo>
                  <a:cubicBezTo>
                    <a:pt x="17916" y="20919"/>
                    <a:pt x="18101" y="20387"/>
                    <a:pt x="18168" y="20020"/>
                  </a:cubicBezTo>
                  <a:cubicBezTo>
                    <a:pt x="18239" y="19647"/>
                    <a:pt x="18466" y="19071"/>
                    <a:pt x="18717" y="18745"/>
                  </a:cubicBezTo>
                  <a:cubicBezTo>
                    <a:pt x="18973" y="18424"/>
                    <a:pt x="19545" y="18818"/>
                    <a:pt x="20001" y="19164"/>
                  </a:cubicBezTo>
                  <a:cubicBezTo>
                    <a:pt x="20463" y="19511"/>
                    <a:pt x="19867" y="19927"/>
                    <a:pt x="19615" y="20159"/>
                  </a:cubicBezTo>
                  <a:cubicBezTo>
                    <a:pt x="19360" y="20387"/>
                    <a:pt x="18650" y="21361"/>
                    <a:pt x="18286" y="21661"/>
                  </a:cubicBezTo>
                  <a:cubicBezTo>
                    <a:pt x="17917" y="21961"/>
                    <a:pt x="18122" y="22282"/>
                    <a:pt x="18215" y="22630"/>
                  </a:cubicBezTo>
                  <a:cubicBezTo>
                    <a:pt x="18308" y="22977"/>
                    <a:pt x="18261" y="23697"/>
                    <a:pt x="18286" y="24179"/>
                  </a:cubicBezTo>
                  <a:cubicBezTo>
                    <a:pt x="18307" y="24665"/>
                    <a:pt x="18809" y="24899"/>
                    <a:pt x="19133" y="25059"/>
                  </a:cubicBezTo>
                  <a:cubicBezTo>
                    <a:pt x="19452" y="25220"/>
                    <a:pt x="19934" y="24665"/>
                    <a:pt x="20714" y="24411"/>
                  </a:cubicBezTo>
                  <a:cubicBezTo>
                    <a:pt x="21495" y="24157"/>
                    <a:pt x="21629" y="24431"/>
                    <a:pt x="21699" y="24525"/>
                  </a:cubicBezTo>
                  <a:cubicBezTo>
                    <a:pt x="21766" y="24618"/>
                    <a:pt x="22156" y="24665"/>
                    <a:pt x="22270" y="24780"/>
                  </a:cubicBezTo>
                  <a:cubicBezTo>
                    <a:pt x="22387" y="24898"/>
                    <a:pt x="22064" y="24898"/>
                    <a:pt x="21858" y="24898"/>
                  </a:cubicBezTo>
                  <a:cubicBezTo>
                    <a:pt x="21653" y="24898"/>
                    <a:pt x="21493" y="25360"/>
                    <a:pt x="21011" y="25314"/>
                  </a:cubicBezTo>
                  <a:cubicBezTo>
                    <a:pt x="20528" y="25267"/>
                    <a:pt x="19819" y="25314"/>
                    <a:pt x="19543" y="25381"/>
                  </a:cubicBezTo>
                  <a:cubicBezTo>
                    <a:pt x="19271" y="25453"/>
                    <a:pt x="19154" y="25753"/>
                    <a:pt x="19199" y="26100"/>
                  </a:cubicBezTo>
                  <a:cubicBezTo>
                    <a:pt x="19243" y="26448"/>
                    <a:pt x="19614" y="26448"/>
                    <a:pt x="19634" y="26587"/>
                  </a:cubicBezTo>
                  <a:cubicBezTo>
                    <a:pt x="19655" y="26722"/>
                    <a:pt x="19588" y="27415"/>
                    <a:pt x="19450" y="27462"/>
                  </a:cubicBezTo>
                  <a:cubicBezTo>
                    <a:pt x="19316" y="27508"/>
                    <a:pt x="19178" y="27415"/>
                    <a:pt x="18972" y="27141"/>
                  </a:cubicBezTo>
                  <a:cubicBezTo>
                    <a:pt x="18762" y="26861"/>
                    <a:pt x="18418" y="27022"/>
                    <a:pt x="18304" y="27161"/>
                  </a:cubicBezTo>
                  <a:cubicBezTo>
                    <a:pt x="18191" y="27301"/>
                    <a:pt x="17961" y="27763"/>
                    <a:pt x="18007" y="28482"/>
                  </a:cubicBezTo>
                  <a:cubicBezTo>
                    <a:pt x="18054" y="29197"/>
                    <a:pt x="18167" y="29151"/>
                    <a:pt x="17940" y="29172"/>
                  </a:cubicBezTo>
                  <a:cubicBezTo>
                    <a:pt x="17940" y="29172"/>
                    <a:pt x="17869" y="29228"/>
                    <a:pt x="17809" y="29228"/>
                  </a:cubicBezTo>
                  <a:cubicBezTo>
                    <a:pt x="17746" y="29228"/>
                    <a:pt x="17549" y="29291"/>
                    <a:pt x="17533" y="29430"/>
                  </a:cubicBezTo>
                  <a:cubicBezTo>
                    <a:pt x="17519" y="29565"/>
                    <a:pt x="17503" y="29721"/>
                    <a:pt x="17151" y="29816"/>
                  </a:cubicBezTo>
                  <a:cubicBezTo>
                    <a:pt x="16798" y="29905"/>
                    <a:pt x="16862" y="29565"/>
                    <a:pt x="16816" y="29443"/>
                  </a:cubicBezTo>
                  <a:cubicBezTo>
                    <a:pt x="16769" y="29321"/>
                    <a:pt x="16527" y="29367"/>
                    <a:pt x="16312" y="29414"/>
                  </a:cubicBezTo>
                  <a:cubicBezTo>
                    <a:pt x="16099" y="29460"/>
                    <a:pt x="15428" y="29905"/>
                    <a:pt x="15290" y="29998"/>
                  </a:cubicBezTo>
                  <a:cubicBezTo>
                    <a:pt x="15096" y="30129"/>
                    <a:pt x="14827" y="30077"/>
                    <a:pt x="14603" y="29921"/>
                  </a:cubicBezTo>
                  <a:cubicBezTo>
                    <a:pt x="14371" y="29770"/>
                    <a:pt x="14585" y="29601"/>
                    <a:pt x="14481" y="29565"/>
                  </a:cubicBezTo>
                  <a:cubicBezTo>
                    <a:pt x="14371" y="29536"/>
                    <a:pt x="13701" y="29968"/>
                    <a:pt x="13486" y="30061"/>
                  </a:cubicBezTo>
                  <a:cubicBezTo>
                    <a:pt x="13273" y="30154"/>
                    <a:pt x="13411" y="29781"/>
                    <a:pt x="13423" y="29688"/>
                  </a:cubicBezTo>
                  <a:cubicBezTo>
                    <a:pt x="13440" y="29600"/>
                    <a:pt x="13273" y="29735"/>
                    <a:pt x="13088" y="29735"/>
                  </a:cubicBezTo>
                  <a:cubicBezTo>
                    <a:pt x="12907" y="29735"/>
                    <a:pt x="12783" y="29291"/>
                    <a:pt x="12783" y="29214"/>
                  </a:cubicBezTo>
                  <a:cubicBezTo>
                    <a:pt x="12783" y="29134"/>
                    <a:pt x="12706" y="28870"/>
                    <a:pt x="12769" y="28870"/>
                  </a:cubicBezTo>
                  <a:cubicBezTo>
                    <a:pt x="12829" y="28870"/>
                    <a:pt x="12874" y="28997"/>
                    <a:pt x="12937" y="29151"/>
                  </a:cubicBezTo>
                  <a:cubicBezTo>
                    <a:pt x="12996" y="29302"/>
                    <a:pt x="13256" y="29167"/>
                    <a:pt x="13289" y="29044"/>
                  </a:cubicBezTo>
                  <a:cubicBezTo>
                    <a:pt x="13319" y="28919"/>
                    <a:pt x="13163" y="28748"/>
                    <a:pt x="13088" y="28748"/>
                  </a:cubicBezTo>
                  <a:cubicBezTo>
                    <a:pt x="13012" y="28748"/>
                    <a:pt x="12861" y="28841"/>
                    <a:pt x="12861" y="28765"/>
                  </a:cubicBezTo>
                  <a:cubicBezTo>
                    <a:pt x="12861" y="28688"/>
                    <a:pt x="13133" y="28533"/>
                    <a:pt x="13196" y="28409"/>
                  </a:cubicBezTo>
                  <a:cubicBezTo>
                    <a:pt x="13256" y="28286"/>
                    <a:pt x="13323" y="28042"/>
                    <a:pt x="13323" y="28042"/>
                  </a:cubicBezTo>
                  <a:cubicBezTo>
                    <a:pt x="13289" y="28042"/>
                    <a:pt x="13079" y="27821"/>
                    <a:pt x="13012" y="27750"/>
                  </a:cubicBezTo>
                  <a:cubicBezTo>
                    <a:pt x="12945" y="27681"/>
                    <a:pt x="13138" y="27254"/>
                    <a:pt x="13125" y="26987"/>
                  </a:cubicBezTo>
                  <a:cubicBezTo>
                    <a:pt x="13118" y="26721"/>
                    <a:pt x="12483" y="27301"/>
                    <a:pt x="12312" y="27407"/>
                  </a:cubicBezTo>
                  <a:cubicBezTo>
                    <a:pt x="12140" y="27508"/>
                    <a:pt x="12051" y="27601"/>
                    <a:pt x="11980" y="27842"/>
                  </a:cubicBezTo>
                  <a:cubicBezTo>
                    <a:pt x="11913" y="28088"/>
                    <a:pt x="11967" y="28516"/>
                    <a:pt x="11980" y="28642"/>
                  </a:cubicBezTo>
                  <a:cubicBezTo>
                    <a:pt x="11993" y="28769"/>
                    <a:pt x="12185" y="28896"/>
                    <a:pt x="12224" y="29023"/>
                  </a:cubicBezTo>
                  <a:cubicBezTo>
                    <a:pt x="12257" y="29149"/>
                    <a:pt x="12338" y="29958"/>
                    <a:pt x="12245" y="30132"/>
                  </a:cubicBezTo>
                  <a:cubicBezTo>
                    <a:pt x="12152" y="30306"/>
                    <a:pt x="11591" y="30399"/>
                    <a:pt x="11431" y="30446"/>
                  </a:cubicBezTo>
                  <a:cubicBezTo>
                    <a:pt x="11271" y="30492"/>
                    <a:pt x="10881" y="30514"/>
                    <a:pt x="10767" y="30607"/>
                  </a:cubicBezTo>
                  <a:cubicBezTo>
                    <a:pt x="10651" y="30699"/>
                    <a:pt x="10767" y="30886"/>
                    <a:pt x="10776" y="31000"/>
                  </a:cubicBezTo>
                  <a:cubicBezTo>
                    <a:pt x="10788" y="31114"/>
                    <a:pt x="10788" y="31207"/>
                    <a:pt x="10662" y="31207"/>
                  </a:cubicBezTo>
                  <a:cubicBezTo>
                    <a:pt x="10535" y="31207"/>
                    <a:pt x="10558" y="30886"/>
                    <a:pt x="10491" y="30840"/>
                  </a:cubicBezTo>
                  <a:cubicBezTo>
                    <a:pt x="10424" y="30793"/>
                    <a:pt x="10364" y="30979"/>
                    <a:pt x="10331" y="31107"/>
                  </a:cubicBezTo>
                  <a:cubicBezTo>
                    <a:pt x="10297" y="31233"/>
                    <a:pt x="9952" y="31821"/>
                    <a:pt x="9781" y="32016"/>
                  </a:cubicBezTo>
                  <a:cubicBezTo>
                    <a:pt x="9610" y="32215"/>
                    <a:pt x="9186" y="32330"/>
                    <a:pt x="9014" y="32422"/>
                  </a:cubicBezTo>
                  <a:cubicBezTo>
                    <a:pt x="8842" y="32515"/>
                    <a:pt x="8897" y="32922"/>
                    <a:pt x="8716" y="33049"/>
                  </a:cubicBezTo>
                  <a:cubicBezTo>
                    <a:pt x="8532" y="33176"/>
                    <a:pt x="8209" y="33522"/>
                    <a:pt x="8062" y="33604"/>
                  </a:cubicBezTo>
                  <a:cubicBezTo>
                    <a:pt x="7912" y="33683"/>
                    <a:pt x="7718" y="33544"/>
                    <a:pt x="7479" y="33337"/>
                  </a:cubicBezTo>
                  <a:cubicBezTo>
                    <a:pt x="7236" y="33129"/>
                    <a:pt x="7433" y="33810"/>
                    <a:pt x="7466" y="33904"/>
                  </a:cubicBezTo>
                  <a:cubicBezTo>
                    <a:pt x="7500" y="33997"/>
                    <a:pt x="7352" y="34125"/>
                    <a:pt x="7169" y="34112"/>
                  </a:cubicBezTo>
                  <a:cubicBezTo>
                    <a:pt x="6984" y="34099"/>
                    <a:pt x="6422" y="33986"/>
                    <a:pt x="6070" y="34066"/>
                  </a:cubicBezTo>
                  <a:cubicBezTo>
                    <a:pt x="5714" y="34145"/>
                    <a:pt x="5965" y="34518"/>
                    <a:pt x="6023" y="34680"/>
                  </a:cubicBezTo>
                  <a:cubicBezTo>
                    <a:pt x="6077" y="34841"/>
                    <a:pt x="6619" y="34781"/>
                    <a:pt x="6857" y="34887"/>
                  </a:cubicBezTo>
                  <a:cubicBezTo>
                    <a:pt x="7097" y="34993"/>
                    <a:pt x="7533" y="35420"/>
                    <a:pt x="7685" y="36229"/>
                  </a:cubicBezTo>
                  <a:cubicBezTo>
                    <a:pt x="7831" y="37037"/>
                    <a:pt x="7262" y="37663"/>
                    <a:pt x="7076" y="37672"/>
                  </a:cubicBezTo>
                  <a:cubicBezTo>
                    <a:pt x="6891" y="37684"/>
                    <a:pt x="5334" y="37592"/>
                    <a:pt x="4852" y="37536"/>
                  </a:cubicBezTo>
                  <a:cubicBezTo>
                    <a:pt x="4370" y="37477"/>
                    <a:pt x="4004" y="37672"/>
                    <a:pt x="3879" y="37892"/>
                  </a:cubicBezTo>
                  <a:cubicBezTo>
                    <a:pt x="3754" y="38113"/>
                    <a:pt x="3934" y="38172"/>
                    <a:pt x="4018" y="38265"/>
                  </a:cubicBezTo>
                  <a:cubicBezTo>
                    <a:pt x="4097" y="38358"/>
                    <a:pt x="4071" y="38946"/>
                    <a:pt x="4118" y="39174"/>
                  </a:cubicBezTo>
                  <a:cubicBezTo>
                    <a:pt x="4164" y="39406"/>
                    <a:pt x="3846" y="40160"/>
                    <a:pt x="3740" y="40334"/>
                  </a:cubicBezTo>
                  <a:cubicBezTo>
                    <a:pt x="3636" y="40507"/>
                    <a:pt x="3854" y="40922"/>
                    <a:pt x="3934" y="41255"/>
                  </a:cubicBezTo>
                  <a:cubicBezTo>
                    <a:pt x="4018" y="41590"/>
                    <a:pt x="4211" y="41615"/>
                    <a:pt x="4362" y="41569"/>
                  </a:cubicBezTo>
                  <a:cubicBezTo>
                    <a:pt x="4509" y="41523"/>
                    <a:pt x="4978" y="41536"/>
                    <a:pt x="5184" y="41883"/>
                  </a:cubicBezTo>
                  <a:cubicBezTo>
                    <a:pt x="5389" y="42229"/>
                    <a:pt x="5640" y="42276"/>
                    <a:pt x="5712" y="42150"/>
                  </a:cubicBezTo>
                  <a:cubicBezTo>
                    <a:pt x="5779" y="42018"/>
                    <a:pt x="6228" y="41869"/>
                    <a:pt x="6697" y="41845"/>
                  </a:cubicBezTo>
                  <a:cubicBezTo>
                    <a:pt x="7167" y="41824"/>
                    <a:pt x="7306" y="41676"/>
                    <a:pt x="7796" y="41211"/>
                  </a:cubicBezTo>
                  <a:cubicBezTo>
                    <a:pt x="8291" y="40749"/>
                    <a:pt x="8175" y="40448"/>
                    <a:pt x="8074" y="40335"/>
                  </a:cubicBezTo>
                  <a:cubicBezTo>
                    <a:pt x="7969" y="40216"/>
                    <a:pt x="8141" y="39870"/>
                    <a:pt x="8418" y="39501"/>
                  </a:cubicBezTo>
                  <a:cubicBezTo>
                    <a:pt x="8691" y="39134"/>
                    <a:pt x="8934" y="39108"/>
                    <a:pt x="9115" y="39096"/>
                  </a:cubicBezTo>
                  <a:cubicBezTo>
                    <a:pt x="9299" y="39087"/>
                    <a:pt x="9643" y="38693"/>
                    <a:pt x="9643" y="38693"/>
                  </a:cubicBezTo>
                  <a:cubicBezTo>
                    <a:pt x="9803" y="38528"/>
                    <a:pt x="9617" y="38220"/>
                    <a:pt x="9770" y="37801"/>
                  </a:cubicBezTo>
                  <a:cubicBezTo>
                    <a:pt x="9916" y="37385"/>
                    <a:pt x="10675" y="37839"/>
                    <a:pt x="11019" y="37894"/>
                  </a:cubicBezTo>
                  <a:cubicBezTo>
                    <a:pt x="11364" y="37953"/>
                    <a:pt x="11543" y="37606"/>
                    <a:pt x="11695" y="37432"/>
                  </a:cubicBezTo>
                  <a:cubicBezTo>
                    <a:pt x="11843" y="37259"/>
                    <a:pt x="12382" y="37131"/>
                    <a:pt x="12761" y="37280"/>
                  </a:cubicBezTo>
                  <a:cubicBezTo>
                    <a:pt x="13138" y="37432"/>
                    <a:pt x="13263" y="38032"/>
                    <a:pt x="13344" y="38185"/>
                  </a:cubicBezTo>
                  <a:cubicBezTo>
                    <a:pt x="13423" y="38333"/>
                    <a:pt x="14237" y="38947"/>
                    <a:pt x="14513" y="39120"/>
                  </a:cubicBezTo>
                  <a:cubicBezTo>
                    <a:pt x="14785" y="39294"/>
                    <a:pt x="15599" y="39962"/>
                    <a:pt x="15683" y="40195"/>
                  </a:cubicBezTo>
                  <a:cubicBezTo>
                    <a:pt x="15763" y="40423"/>
                    <a:pt x="15683" y="40667"/>
                    <a:pt x="15579" y="40829"/>
                  </a:cubicBezTo>
                  <a:cubicBezTo>
                    <a:pt x="15474" y="40990"/>
                    <a:pt x="15512" y="41070"/>
                    <a:pt x="15591" y="41142"/>
                  </a:cubicBezTo>
                  <a:cubicBezTo>
                    <a:pt x="15671" y="41211"/>
                    <a:pt x="15889" y="40981"/>
                    <a:pt x="16014" y="40727"/>
                  </a:cubicBezTo>
                  <a:cubicBezTo>
                    <a:pt x="16141" y="40469"/>
                    <a:pt x="16208" y="40241"/>
                    <a:pt x="16081" y="40033"/>
                  </a:cubicBezTo>
                  <a:cubicBezTo>
                    <a:pt x="15955" y="39821"/>
                    <a:pt x="16152" y="39648"/>
                    <a:pt x="16208" y="39593"/>
                  </a:cubicBezTo>
                  <a:cubicBezTo>
                    <a:pt x="16267" y="39533"/>
                    <a:pt x="16530" y="39893"/>
                    <a:pt x="16690" y="39986"/>
                  </a:cubicBezTo>
                  <a:cubicBezTo>
                    <a:pt x="16850" y="40079"/>
                    <a:pt x="16862" y="39779"/>
                    <a:pt x="16850" y="39673"/>
                  </a:cubicBezTo>
                  <a:cubicBezTo>
                    <a:pt x="16838" y="39567"/>
                    <a:pt x="15936" y="39072"/>
                    <a:pt x="15751" y="38946"/>
                  </a:cubicBezTo>
                  <a:cubicBezTo>
                    <a:pt x="15567" y="38819"/>
                    <a:pt x="15614" y="38679"/>
                    <a:pt x="15614" y="38679"/>
                  </a:cubicBezTo>
                  <a:cubicBezTo>
                    <a:pt x="15614" y="38679"/>
                    <a:pt x="15328" y="38658"/>
                    <a:pt x="15177" y="38599"/>
                  </a:cubicBezTo>
                  <a:cubicBezTo>
                    <a:pt x="15031" y="38540"/>
                    <a:pt x="14377" y="37651"/>
                    <a:pt x="14192" y="37443"/>
                  </a:cubicBezTo>
                  <a:cubicBezTo>
                    <a:pt x="14011" y="37236"/>
                    <a:pt x="13965" y="36922"/>
                    <a:pt x="13940" y="36770"/>
                  </a:cubicBezTo>
                  <a:cubicBezTo>
                    <a:pt x="13920" y="36622"/>
                    <a:pt x="14045" y="36368"/>
                    <a:pt x="14343" y="36203"/>
                  </a:cubicBezTo>
                  <a:cubicBezTo>
                    <a:pt x="14641" y="36042"/>
                    <a:pt x="14537" y="36241"/>
                    <a:pt x="14537" y="36424"/>
                  </a:cubicBezTo>
                  <a:cubicBezTo>
                    <a:pt x="14537" y="36609"/>
                    <a:pt x="14721" y="36677"/>
                    <a:pt x="14814" y="36668"/>
                  </a:cubicBezTo>
                  <a:cubicBezTo>
                    <a:pt x="14907" y="36656"/>
                    <a:pt x="14907" y="36482"/>
                    <a:pt x="14951" y="36499"/>
                  </a:cubicBezTo>
                  <a:cubicBezTo>
                    <a:pt x="15057" y="36538"/>
                    <a:pt x="15119" y="36631"/>
                    <a:pt x="15157" y="36724"/>
                  </a:cubicBezTo>
                  <a:cubicBezTo>
                    <a:pt x="15270" y="37024"/>
                    <a:pt x="15354" y="37206"/>
                    <a:pt x="15441" y="37324"/>
                  </a:cubicBezTo>
                  <a:cubicBezTo>
                    <a:pt x="15647" y="37605"/>
                    <a:pt x="15937" y="37545"/>
                    <a:pt x="16269" y="37926"/>
                  </a:cubicBezTo>
                  <a:cubicBezTo>
                    <a:pt x="16516" y="38214"/>
                    <a:pt x="17347" y="38031"/>
                    <a:pt x="17275" y="39119"/>
                  </a:cubicBezTo>
                  <a:cubicBezTo>
                    <a:pt x="17245" y="39581"/>
                    <a:pt x="17261" y="40172"/>
                    <a:pt x="17368" y="40422"/>
                  </a:cubicBezTo>
                  <a:cubicBezTo>
                    <a:pt x="17477" y="40666"/>
                    <a:pt x="17796" y="40388"/>
                    <a:pt x="17870" y="40480"/>
                  </a:cubicBezTo>
                  <a:cubicBezTo>
                    <a:pt x="17951" y="40573"/>
                    <a:pt x="17992" y="40726"/>
                    <a:pt x="18131" y="40819"/>
                  </a:cubicBezTo>
                  <a:cubicBezTo>
                    <a:pt x="18268" y="40912"/>
                    <a:pt x="18345" y="40912"/>
                    <a:pt x="18345" y="40912"/>
                  </a:cubicBezTo>
                  <a:cubicBezTo>
                    <a:pt x="18345" y="40912"/>
                    <a:pt x="18206" y="41021"/>
                    <a:pt x="18072" y="41021"/>
                  </a:cubicBezTo>
                  <a:cubicBezTo>
                    <a:pt x="17935" y="41021"/>
                    <a:pt x="18194" y="41358"/>
                    <a:pt x="18333" y="41605"/>
                  </a:cubicBezTo>
                  <a:cubicBezTo>
                    <a:pt x="18467" y="41851"/>
                    <a:pt x="18789" y="41943"/>
                    <a:pt x="18975" y="41972"/>
                  </a:cubicBezTo>
                  <a:cubicBezTo>
                    <a:pt x="19156" y="42006"/>
                    <a:pt x="19005" y="41668"/>
                    <a:pt x="18989" y="41541"/>
                  </a:cubicBezTo>
                  <a:cubicBezTo>
                    <a:pt x="18975" y="41418"/>
                    <a:pt x="19127" y="41296"/>
                    <a:pt x="19035" y="41203"/>
                  </a:cubicBezTo>
                  <a:cubicBezTo>
                    <a:pt x="18943" y="41110"/>
                    <a:pt x="18975" y="41051"/>
                    <a:pt x="19081" y="41110"/>
                  </a:cubicBezTo>
                  <a:cubicBezTo>
                    <a:pt x="19191" y="41173"/>
                    <a:pt x="19341" y="41203"/>
                    <a:pt x="19630" y="41051"/>
                  </a:cubicBezTo>
                  <a:cubicBezTo>
                    <a:pt x="19919" y="40894"/>
                    <a:pt x="19526" y="40713"/>
                    <a:pt x="19403" y="40619"/>
                  </a:cubicBezTo>
                  <a:cubicBezTo>
                    <a:pt x="19277" y="40526"/>
                    <a:pt x="18989" y="40186"/>
                    <a:pt x="18850" y="39819"/>
                  </a:cubicBezTo>
                  <a:cubicBezTo>
                    <a:pt x="18716" y="39447"/>
                    <a:pt x="18960" y="39663"/>
                    <a:pt x="19156" y="39680"/>
                  </a:cubicBezTo>
                  <a:cubicBezTo>
                    <a:pt x="19357" y="39692"/>
                    <a:pt x="19445" y="39570"/>
                    <a:pt x="19370" y="39464"/>
                  </a:cubicBezTo>
                  <a:cubicBezTo>
                    <a:pt x="19294" y="39355"/>
                    <a:pt x="19706" y="39308"/>
                    <a:pt x="20057" y="39341"/>
                  </a:cubicBezTo>
                  <a:cubicBezTo>
                    <a:pt x="20707" y="39397"/>
                    <a:pt x="20456" y="40303"/>
                    <a:pt x="20456" y="40509"/>
                  </a:cubicBezTo>
                  <a:cubicBezTo>
                    <a:pt x="20456" y="40721"/>
                    <a:pt x="20728" y="40817"/>
                    <a:pt x="20896" y="41296"/>
                  </a:cubicBezTo>
                  <a:cubicBezTo>
                    <a:pt x="21093" y="41858"/>
                    <a:pt x="22019" y="42188"/>
                    <a:pt x="22410" y="42028"/>
                  </a:cubicBezTo>
                  <a:cubicBezTo>
                    <a:pt x="22800" y="41867"/>
                    <a:pt x="22960" y="41889"/>
                    <a:pt x="23349" y="42121"/>
                  </a:cubicBezTo>
                  <a:cubicBezTo>
                    <a:pt x="23739" y="42353"/>
                    <a:pt x="23806" y="42260"/>
                    <a:pt x="24082" y="42053"/>
                  </a:cubicBezTo>
                  <a:cubicBezTo>
                    <a:pt x="24355" y="41841"/>
                    <a:pt x="24817" y="41841"/>
                    <a:pt x="25088" y="42073"/>
                  </a:cubicBezTo>
                  <a:cubicBezTo>
                    <a:pt x="25366" y="42306"/>
                    <a:pt x="24678" y="43782"/>
                    <a:pt x="24586" y="44129"/>
                  </a:cubicBezTo>
                  <a:cubicBezTo>
                    <a:pt x="24494" y="44476"/>
                    <a:pt x="24288" y="45077"/>
                    <a:pt x="23672" y="44870"/>
                  </a:cubicBezTo>
                  <a:cubicBezTo>
                    <a:pt x="23051" y="44661"/>
                    <a:pt x="22362" y="44942"/>
                    <a:pt x="22019" y="45077"/>
                  </a:cubicBezTo>
                  <a:cubicBezTo>
                    <a:pt x="21675" y="45216"/>
                    <a:pt x="20531" y="44802"/>
                    <a:pt x="18995" y="44129"/>
                  </a:cubicBezTo>
                  <a:cubicBezTo>
                    <a:pt x="17460" y="43461"/>
                    <a:pt x="17598" y="44802"/>
                    <a:pt x="17598" y="44802"/>
                  </a:cubicBezTo>
                  <a:cubicBezTo>
                    <a:pt x="17618" y="45264"/>
                    <a:pt x="17368" y="45449"/>
                    <a:pt x="17069" y="45377"/>
                  </a:cubicBezTo>
                  <a:cubicBezTo>
                    <a:pt x="16771" y="45309"/>
                    <a:pt x="16771" y="45077"/>
                    <a:pt x="16315" y="45056"/>
                  </a:cubicBezTo>
                  <a:cubicBezTo>
                    <a:pt x="15858" y="45030"/>
                    <a:pt x="15555" y="44777"/>
                    <a:pt x="15421" y="44430"/>
                  </a:cubicBezTo>
                  <a:cubicBezTo>
                    <a:pt x="15283" y="44082"/>
                    <a:pt x="13933" y="43994"/>
                    <a:pt x="13517" y="43782"/>
                  </a:cubicBezTo>
                  <a:cubicBezTo>
                    <a:pt x="13106" y="43575"/>
                    <a:pt x="13313" y="43092"/>
                    <a:pt x="13337" y="42326"/>
                  </a:cubicBezTo>
                  <a:cubicBezTo>
                    <a:pt x="13357" y="41564"/>
                    <a:pt x="13106" y="41471"/>
                    <a:pt x="12808" y="41471"/>
                  </a:cubicBezTo>
                  <a:cubicBezTo>
                    <a:pt x="12510" y="41471"/>
                    <a:pt x="11022" y="41610"/>
                    <a:pt x="9692" y="41818"/>
                  </a:cubicBezTo>
                  <a:cubicBezTo>
                    <a:pt x="8362" y="42026"/>
                    <a:pt x="7398" y="42698"/>
                    <a:pt x="6668" y="42719"/>
                  </a:cubicBezTo>
                  <a:cubicBezTo>
                    <a:pt x="5934" y="42745"/>
                    <a:pt x="5612" y="42305"/>
                    <a:pt x="5385" y="42326"/>
                  </a:cubicBezTo>
                  <a:cubicBezTo>
                    <a:pt x="5154" y="42352"/>
                    <a:pt x="5461" y="43182"/>
                    <a:pt x="4765" y="43482"/>
                  </a:cubicBezTo>
                  <a:cubicBezTo>
                    <a:pt x="3552" y="44014"/>
                    <a:pt x="3641" y="45196"/>
                    <a:pt x="3599" y="45635"/>
                  </a:cubicBezTo>
                  <a:cubicBezTo>
                    <a:pt x="3552" y="46072"/>
                    <a:pt x="2017" y="46837"/>
                    <a:pt x="1879" y="47113"/>
                  </a:cubicBezTo>
                  <a:cubicBezTo>
                    <a:pt x="1742" y="47392"/>
                    <a:pt x="550" y="49080"/>
                    <a:pt x="319" y="49494"/>
                  </a:cubicBezTo>
                  <a:cubicBezTo>
                    <a:pt x="92" y="49910"/>
                    <a:pt x="67" y="50027"/>
                    <a:pt x="457" y="51344"/>
                  </a:cubicBezTo>
                  <a:cubicBezTo>
                    <a:pt x="846" y="52659"/>
                    <a:pt x="0" y="53332"/>
                    <a:pt x="0" y="53448"/>
                  </a:cubicBezTo>
                  <a:cubicBezTo>
                    <a:pt x="0" y="53566"/>
                    <a:pt x="114" y="54627"/>
                    <a:pt x="939" y="55182"/>
                  </a:cubicBezTo>
                  <a:cubicBezTo>
                    <a:pt x="1760" y="55736"/>
                    <a:pt x="1832" y="56291"/>
                    <a:pt x="1924" y="56570"/>
                  </a:cubicBezTo>
                  <a:cubicBezTo>
                    <a:pt x="2017" y="56844"/>
                    <a:pt x="4122" y="58880"/>
                    <a:pt x="4902" y="58372"/>
                  </a:cubicBezTo>
                  <a:cubicBezTo>
                    <a:pt x="5683" y="57865"/>
                    <a:pt x="7515" y="58186"/>
                    <a:pt x="7515" y="58186"/>
                  </a:cubicBezTo>
                  <a:cubicBezTo>
                    <a:pt x="8892" y="57493"/>
                    <a:pt x="10011" y="57540"/>
                    <a:pt x="10447" y="57772"/>
                  </a:cubicBezTo>
                  <a:cubicBezTo>
                    <a:pt x="10883" y="58004"/>
                    <a:pt x="10426" y="58627"/>
                    <a:pt x="11571" y="58465"/>
                  </a:cubicBezTo>
                  <a:cubicBezTo>
                    <a:pt x="13241" y="58228"/>
                    <a:pt x="12624" y="60175"/>
                    <a:pt x="12624" y="60175"/>
                  </a:cubicBezTo>
                  <a:cubicBezTo>
                    <a:pt x="12485" y="60801"/>
                    <a:pt x="12121" y="60914"/>
                    <a:pt x="12485" y="61354"/>
                  </a:cubicBezTo>
                  <a:cubicBezTo>
                    <a:pt x="13795" y="62920"/>
                    <a:pt x="14138" y="63825"/>
                    <a:pt x="14435" y="65099"/>
                  </a:cubicBezTo>
                  <a:cubicBezTo>
                    <a:pt x="14734" y="66368"/>
                    <a:pt x="13974" y="67109"/>
                    <a:pt x="13722" y="68450"/>
                  </a:cubicBezTo>
                  <a:cubicBezTo>
                    <a:pt x="13471" y="69792"/>
                    <a:pt x="14734" y="70947"/>
                    <a:pt x="14892" y="71340"/>
                  </a:cubicBezTo>
                  <a:cubicBezTo>
                    <a:pt x="15052" y="71733"/>
                    <a:pt x="14960" y="73397"/>
                    <a:pt x="15374" y="74044"/>
                  </a:cubicBezTo>
                  <a:cubicBezTo>
                    <a:pt x="15786" y="74691"/>
                    <a:pt x="16704" y="76287"/>
                    <a:pt x="16725" y="77374"/>
                  </a:cubicBezTo>
                  <a:cubicBezTo>
                    <a:pt x="16751" y="78460"/>
                    <a:pt x="18490" y="77975"/>
                    <a:pt x="20072" y="77789"/>
                  </a:cubicBezTo>
                  <a:cubicBezTo>
                    <a:pt x="21653" y="77607"/>
                    <a:pt x="22798" y="75338"/>
                    <a:pt x="23301" y="74717"/>
                  </a:cubicBezTo>
                  <a:cubicBezTo>
                    <a:pt x="24273" y="73511"/>
                    <a:pt x="23003" y="73237"/>
                    <a:pt x="24266" y="72796"/>
                  </a:cubicBezTo>
                  <a:cubicBezTo>
                    <a:pt x="25059" y="72522"/>
                    <a:pt x="24815" y="71895"/>
                    <a:pt x="24722" y="70626"/>
                  </a:cubicBezTo>
                  <a:cubicBezTo>
                    <a:pt x="24629" y="69352"/>
                    <a:pt x="26509" y="68819"/>
                    <a:pt x="27176" y="67897"/>
                  </a:cubicBezTo>
                  <a:cubicBezTo>
                    <a:pt x="27838" y="66971"/>
                    <a:pt x="26533" y="64913"/>
                    <a:pt x="26646" y="62744"/>
                  </a:cubicBezTo>
                  <a:cubicBezTo>
                    <a:pt x="26693" y="61888"/>
                    <a:pt x="29625" y="59434"/>
                    <a:pt x="30517" y="58673"/>
                  </a:cubicBezTo>
                  <a:cubicBezTo>
                    <a:pt x="31411" y="57911"/>
                    <a:pt x="32077" y="55970"/>
                    <a:pt x="32191" y="55204"/>
                  </a:cubicBezTo>
                  <a:cubicBezTo>
                    <a:pt x="32304" y="54441"/>
                    <a:pt x="31529" y="55043"/>
                    <a:pt x="30543" y="55369"/>
                  </a:cubicBezTo>
                  <a:cubicBezTo>
                    <a:pt x="29558" y="55690"/>
                    <a:pt x="28797" y="55597"/>
                    <a:pt x="28341" y="54696"/>
                  </a:cubicBezTo>
                  <a:cubicBezTo>
                    <a:pt x="27884" y="53794"/>
                    <a:pt x="27104" y="53473"/>
                    <a:pt x="26693" y="52872"/>
                  </a:cubicBezTo>
                  <a:cubicBezTo>
                    <a:pt x="26278" y="52271"/>
                    <a:pt x="25846" y="51438"/>
                    <a:pt x="25614" y="50490"/>
                  </a:cubicBezTo>
                  <a:cubicBezTo>
                    <a:pt x="25384" y="49542"/>
                    <a:pt x="24654" y="48434"/>
                    <a:pt x="24286" y="47807"/>
                  </a:cubicBezTo>
                  <a:cubicBezTo>
                    <a:pt x="23920" y="47186"/>
                    <a:pt x="23715" y="46999"/>
                    <a:pt x="23414" y="46280"/>
                  </a:cubicBezTo>
                  <a:cubicBezTo>
                    <a:pt x="23116" y="45566"/>
                    <a:pt x="23690" y="46212"/>
                    <a:pt x="23803" y="46466"/>
                  </a:cubicBezTo>
                  <a:cubicBezTo>
                    <a:pt x="23920" y="46721"/>
                    <a:pt x="24126" y="46767"/>
                    <a:pt x="24607" y="46721"/>
                  </a:cubicBezTo>
                  <a:cubicBezTo>
                    <a:pt x="25086" y="46674"/>
                    <a:pt x="25753" y="48662"/>
                    <a:pt x="26645" y="50236"/>
                  </a:cubicBezTo>
                  <a:cubicBezTo>
                    <a:pt x="27539" y="51805"/>
                    <a:pt x="28294" y="52639"/>
                    <a:pt x="28454" y="53955"/>
                  </a:cubicBezTo>
                  <a:cubicBezTo>
                    <a:pt x="28617" y="55276"/>
                    <a:pt x="31184" y="53774"/>
                    <a:pt x="32375" y="53241"/>
                  </a:cubicBezTo>
                  <a:cubicBezTo>
                    <a:pt x="33566" y="52708"/>
                    <a:pt x="34941" y="51459"/>
                    <a:pt x="35788" y="50419"/>
                  </a:cubicBezTo>
                  <a:cubicBezTo>
                    <a:pt x="36636" y="49382"/>
                    <a:pt x="36132" y="49171"/>
                    <a:pt x="35628" y="49104"/>
                  </a:cubicBezTo>
                  <a:cubicBezTo>
                    <a:pt x="35121" y="49035"/>
                    <a:pt x="34848" y="48663"/>
                    <a:pt x="34709" y="48317"/>
                  </a:cubicBezTo>
                  <a:cubicBezTo>
                    <a:pt x="34572" y="47970"/>
                    <a:pt x="34526" y="47902"/>
                    <a:pt x="34392" y="47970"/>
                  </a:cubicBezTo>
                  <a:cubicBezTo>
                    <a:pt x="34253" y="48042"/>
                    <a:pt x="33678" y="48756"/>
                    <a:pt x="32923" y="48803"/>
                  </a:cubicBezTo>
                  <a:cubicBezTo>
                    <a:pt x="32169" y="48849"/>
                    <a:pt x="31938" y="47948"/>
                    <a:pt x="31503" y="47187"/>
                  </a:cubicBezTo>
                  <a:cubicBezTo>
                    <a:pt x="31066" y="46421"/>
                    <a:pt x="30541" y="45960"/>
                    <a:pt x="31205" y="45613"/>
                  </a:cubicBezTo>
                  <a:cubicBezTo>
                    <a:pt x="31871" y="45267"/>
                    <a:pt x="32052" y="46261"/>
                    <a:pt x="32076" y="46494"/>
                  </a:cubicBezTo>
                  <a:cubicBezTo>
                    <a:pt x="32097" y="46722"/>
                    <a:pt x="33149" y="47255"/>
                    <a:pt x="33242" y="47348"/>
                  </a:cubicBezTo>
                  <a:cubicBezTo>
                    <a:pt x="33335" y="47441"/>
                    <a:pt x="34663" y="47368"/>
                    <a:pt x="34869" y="47835"/>
                  </a:cubicBezTo>
                  <a:cubicBezTo>
                    <a:pt x="35075" y="48296"/>
                    <a:pt x="36866" y="48270"/>
                    <a:pt x="37872" y="48202"/>
                  </a:cubicBezTo>
                  <a:cubicBezTo>
                    <a:pt x="38720" y="48142"/>
                    <a:pt x="39520" y="47763"/>
                    <a:pt x="40049" y="49011"/>
                  </a:cubicBezTo>
                  <a:cubicBezTo>
                    <a:pt x="40792" y="50771"/>
                    <a:pt x="41584" y="50467"/>
                    <a:pt x="41862" y="50378"/>
                  </a:cubicBezTo>
                  <a:cubicBezTo>
                    <a:pt x="42133" y="50285"/>
                    <a:pt x="42205" y="49938"/>
                    <a:pt x="42205" y="50146"/>
                  </a:cubicBezTo>
                  <a:cubicBezTo>
                    <a:pt x="42205" y="50353"/>
                    <a:pt x="42339" y="51834"/>
                    <a:pt x="42550" y="52710"/>
                  </a:cubicBezTo>
                  <a:cubicBezTo>
                    <a:pt x="42755" y="53589"/>
                    <a:pt x="44173" y="56340"/>
                    <a:pt x="44429" y="56667"/>
                  </a:cubicBezTo>
                  <a:cubicBezTo>
                    <a:pt x="44680" y="56988"/>
                    <a:pt x="45527" y="55993"/>
                    <a:pt x="45666" y="55486"/>
                  </a:cubicBezTo>
                  <a:cubicBezTo>
                    <a:pt x="45800" y="54978"/>
                    <a:pt x="45733" y="54260"/>
                    <a:pt x="45733" y="53569"/>
                  </a:cubicBezTo>
                  <a:cubicBezTo>
                    <a:pt x="45733" y="52876"/>
                    <a:pt x="46559" y="52737"/>
                    <a:pt x="47289" y="51974"/>
                  </a:cubicBezTo>
                  <a:cubicBezTo>
                    <a:pt x="48022" y="51209"/>
                    <a:pt x="49376" y="50260"/>
                    <a:pt x="50588" y="49821"/>
                  </a:cubicBezTo>
                  <a:cubicBezTo>
                    <a:pt x="51805" y="49385"/>
                    <a:pt x="51436" y="50353"/>
                    <a:pt x="51436" y="50353"/>
                  </a:cubicBezTo>
                  <a:cubicBezTo>
                    <a:pt x="51506" y="50768"/>
                    <a:pt x="52605" y="51509"/>
                    <a:pt x="52514" y="52062"/>
                  </a:cubicBezTo>
                  <a:cubicBezTo>
                    <a:pt x="52313" y="53294"/>
                    <a:pt x="53088" y="52875"/>
                    <a:pt x="53546" y="52481"/>
                  </a:cubicBezTo>
                  <a:cubicBezTo>
                    <a:pt x="54002" y="52088"/>
                    <a:pt x="53660" y="52342"/>
                    <a:pt x="54188" y="53912"/>
                  </a:cubicBezTo>
                  <a:cubicBezTo>
                    <a:pt x="54717" y="55485"/>
                    <a:pt x="54074" y="56273"/>
                    <a:pt x="54465" y="56479"/>
                  </a:cubicBezTo>
                  <a:cubicBezTo>
                    <a:pt x="54851" y="56687"/>
                    <a:pt x="55149" y="57702"/>
                    <a:pt x="55149" y="58396"/>
                  </a:cubicBezTo>
                  <a:cubicBezTo>
                    <a:pt x="55149" y="59089"/>
                    <a:pt x="56478" y="59737"/>
                    <a:pt x="56915" y="59991"/>
                  </a:cubicBezTo>
                  <a:cubicBezTo>
                    <a:pt x="57350" y="60245"/>
                    <a:pt x="57099" y="59530"/>
                    <a:pt x="56777" y="59069"/>
                  </a:cubicBezTo>
                  <a:cubicBezTo>
                    <a:pt x="56458" y="58607"/>
                    <a:pt x="56777" y="58396"/>
                    <a:pt x="56617" y="58008"/>
                  </a:cubicBezTo>
                  <a:cubicBezTo>
                    <a:pt x="56457" y="57614"/>
                    <a:pt x="55837" y="57428"/>
                    <a:pt x="55240" y="56755"/>
                  </a:cubicBezTo>
                  <a:cubicBezTo>
                    <a:pt x="54645" y="56087"/>
                    <a:pt x="54968" y="55787"/>
                    <a:pt x="54942" y="55186"/>
                  </a:cubicBezTo>
                  <a:cubicBezTo>
                    <a:pt x="54922" y="54585"/>
                    <a:pt x="55220" y="54284"/>
                    <a:pt x="55585" y="54284"/>
                  </a:cubicBezTo>
                  <a:cubicBezTo>
                    <a:pt x="55953" y="54284"/>
                    <a:pt x="56503" y="54699"/>
                    <a:pt x="56961" y="55553"/>
                  </a:cubicBezTo>
                  <a:cubicBezTo>
                    <a:pt x="57417" y="56412"/>
                    <a:pt x="57031" y="56780"/>
                    <a:pt x="58567" y="55672"/>
                  </a:cubicBezTo>
                  <a:cubicBezTo>
                    <a:pt x="60101" y="54559"/>
                    <a:pt x="59434" y="53497"/>
                    <a:pt x="58609" y="52481"/>
                  </a:cubicBezTo>
                  <a:cubicBezTo>
                    <a:pt x="57788" y="51461"/>
                    <a:pt x="57900" y="51555"/>
                    <a:pt x="58244" y="50725"/>
                  </a:cubicBezTo>
                  <a:cubicBezTo>
                    <a:pt x="58588" y="49891"/>
                    <a:pt x="59507" y="50259"/>
                    <a:pt x="60790" y="50167"/>
                  </a:cubicBezTo>
                  <a:cubicBezTo>
                    <a:pt x="62070" y="50077"/>
                    <a:pt x="62643" y="49591"/>
                    <a:pt x="64476" y="47623"/>
                  </a:cubicBezTo>
                  <a:cubicBezTo>
                    <a:pt x="66309" y="45660"/>
                    <a:pt x="65231" y="44504"/>
                    <a:pt x="64636" y="43510"/>
                  </a:cubicBezTo>
                  <a:cubicBezTo>
                    <a:pt x="64040" y="42516"/>
                    <a:pt x="64318" y="42563"/>
                    <a:pt x="65211" y="41889"/>
                  </a:cubicBezTo>
                  <a:cubicBezTo>
                    <a:pt x="66105" y="41221"/>
                    <a:pt x="64775" y="41199"/>
                    <a:pt x="63995" y="41335"/>
                  </a:cubicBezTo>
                  <a:cubicBezTo>
                    <a:pt x="63219" y="41474"/>
                    <a:pt x="63446" y="40594"/>
                    <a:pt x="64591" y="39718"/>
                  </a:cubicBezTo>
                  <a:cubicBezTo>
                    <a:pt x="65739" y="38839"/>
                    <a:pt x="65006" y="40273"/>
                    <a:pt x="65119" y="40505"/>
                  </a:cubicBezTo>
                  <a:cubicBezTo>
                    <a:pt x="65233" y="40733"/>
                    <a:pt x="65946" y="40040"/>
                    <a:pt x="66449" y="39947"/>
                  </a:cubicBezTo>
                  <a:cubicBezTo>
                    <a:pt x="66952" y="39857"/>
                    <a:pt x="66885" y="40366"/>
                    <a:pt x="66771" y="40780"/>
                  </a:cubicBezTo>
                  <a:cubicBezTo>
                    <a:pt x="66655" y="41199"/>
                    <a:pt x="67136" y="41242"/>
                    <a:pt x="67573" y="41381"/>
                  </a:cubicBezTo>
                  <a:cubicBezTo>
                    <a:pt x="68008" y="41520"/>
                    <a:pt x="67455" y="42676"/>
                    <a:pt x="67388" y="43137"/>
                  </a:cubicBezTo>
                  <a:cubicBezTo>
                    <a:pt x="67321" y="43603"/>
                    <a:pt x="67526" y="43209"/>
                    <a:pt x="68533" y="42837"/>
                  </a:cubicBezTo>
                  <a:cubicBezTo>
                    <a:pt x="69545" y="42470"/>
                    <a:pt x="69015" y="41614"/>
                    <a:pt x="68765" y="41128"/>
                  </a:cubicBezTo>
                  <a:cubicBezTo>
                    <a:pt x="68513" y="40641"/>
                    <a:pt x="68097" y="40180"/>
                    <a:pt x="68420" y="39672"/>
                  </a:cubicBezTo>
                  <a:cubicBezTo>
                    <a:pt x="68739" y="39164"/>
                    <a:pt x="69930" y="37823"/>
                    <a:pt x="70345" y="38123"/>
                  </a:cubicBezTo>
                  <a:cubicBezTo>
                    <a:pt x="70757" y="38423"/>
                    <a:pt x="70942" y="38123"/>
                    <a:pt x="72476" y="36621"/>
                  </a:cubicBezTo>
                  <a:cubicBezTo>
                    <a:pt x="74011" y="35118"/>
                    <a:pt x="74586" y="31582"/>
                    <a:pt x="74514" y="30539"/>
                  </a:cubicBezTo>
                  <a:cubicBezTo>
                    <a:pt x="74446" y="29498"/>
                    <a:pt x="73575" y="30078"/>
                    <a:pt x="72521" y="29893"/>
                  </a:cubicBezTo>
                  <a:cubicBezTo>
                    <a:pt x="71469" y="29707"/>
                    <a:pt x="72038" y="29265"/>
                    <a:pt x="73645" y="27256"/>
                  </a:cubicBezTo>
                  <a:cubicBezTo>
                    <a:pt x="75246" y="25247"/>
                    <a:pt x="75910" y="25382"/>
                    <a:pt x="77701" y="25453"/>
                  </a:cubicBezTo>
                  <a:cubicBezTo>
                    <a:pt x="79487" y="25521"/>
                    <a:pt x="79714" y="25707"/>
                    <a:pt x="80494" y="25639"/>
                  </a:cubicBezTo>
                  <a:cubicBezTo>
                    <a:pt x="81275" y="25566"/>
                    <a:pt x="80540" y="25153"/>
                    <a:pt x="80838" y="24690"/>
                  </a:cubicBezTo>
                  <a:cubicBezTo>
                    <a:pt x="81136" y="24225"/>
                    <a:pt x="82353" y="23049"/>
                    <a:pt x="82948" y="23049"/>
                  </a:cubicBezTo>
                  <a:cubicBezTo>
                    <a:pt x="83545" y="23049"/>
                    <a:pt x="83293" y="23904"/>
                    <a:pt x="83360" y="24272"/>
                  </a:cubicBezTo>
                  <a:cubicBezTo>
                    <a:pt x="83431" y="24644"/>
                    <a:pt x="83386" y="24390"/>
                    <a:pt x="84114" y="23485"/>
                  </a:cubicBezTo>
                  <a:cubicBezTo>
                    <a:pt x="84848" y="22584"/>
                    <a:pt x="84576" y="22424"/>
                    <a:pt x="85192" y="22170"/>
                  </a:cubicBezTo>
                  <a:cubicBezTo>
                    <a:pt x="85812" y="21915"/>
                    <a:pt x="85470" y="22517"/>
                    <a:pt x="85263" y="23117"/>
                  </a:cubicBezTo>
                  <a:cubicBezTo>
                    <a:pt x="85053" y="23719"/>
                    <a:pt x="84185" y="24391"/>
                    <a:pt x="83728" y="24945"/>
                  </a:cubicBezTo>
                  <a:cubicBezTo>
                    <a:pt x="83267" y="25499"/>
                    <a:pt x="81618" y="27370"/>
                    <a:pt x="81183" y="28063"/>
                  </a:cubicBezTo>
                  <a:cubicBezTo>
                    <a:pt x="80746" y="28758"/>
                    <a:pt x="81572" y="32527"/>
                    <a:pt x="81778" y="32527"/>
                  </a:cubicBezTo>
                  <a:cubicBezTo>
                    <a:pt x="81985" y="32527"/>
                    <a:pt x="83222" y="31160"/>
                    <a:pt x="83267" y="30538"/>
                  </a:cubicBezTo>
                  <a:cubicBezTo>
                    <a:pt x="83313" y="29911"/>
                    <a:pt x="83519" y="29798"/>
                    <a:pt x="83909" y="29637"/>
                  </a:cubicBezTo>
                  <a:cubicBezTo>
                    <a:pt x="84299" y="29472"/>
                    <a:pt x="84207" y="29244"/>
                    <a:pt x="84140" y="28897"/>
                  </a:cubicBezTo>
                  <a:cubicBezTo>
                    <a:pt x="84069" y="28549"/>
                    <a:pt x="84412" y="28481"/>
                    <a:pt x="84783" y="28249"/>
                  </a:cubicBezTo>
                  <a:cubicBezTo>
                    <a:pt x="85147" y="28017"/>
                    <a:pt x="84623" y="27001"/>
                    <a:pt x="84393" y="26768"/>
                  </a:cubicBezTo>
                  <a:cubicBezTo>
                    <a:pt x="84162" y="26540"/>
                    <a:pt x="84553" y="25639"/>
                    <a:pt x="85010" y="25034"/>
                  </a:cubicBezTo>
                  <a:cubicBezTo>
                    <a:pt x="85471" y="24432"/>
                    <a:pt x="85814" y="24919"/>
                    <a:pt x="86179" y="25013"/>
                  </a:cubicBezTo>
                  <a:cubicBezTo>
                    <a:pt x="86548" y="25106"/>
                    <a:pt x="87190" y="23533"/>
                    <a:pt x="87576" y="24298"/>
                  </a:cubicBezTo>
                  <a:cubicBezTo>
                    <a:pt x="87966" y="25061"/>
                    <a:pt x="88242" y="24735"/>
                    <a:pt x="88263" y="24391"/>
                  </a:cubicBezTo>
                  <a:cubicBezTo>
                    <a:pt x="88289" y="24045"/>
                    <a:pt x="90947" y="22471"/>
                    <a:pt x="91245" y="22331"/>
                  </a:cubicBezTo>
                  <a:cubicBezTo>
                    <a:pt x="91543" y="22191"/>
                    <a:pt x="92183" y="22563"/>
                    <a:pt x="92390" y="22403"/>
                  </a:cubicBezTo>
                  <a:cubicBezTo>
                    <a:pt x="92595" y="22238"/>
                    <a:pt x="92343" y="21616"/>
                    <a:pt x="92139" y="21383"/>
                  </a:cubicBezTo>
                  <a:cubicBezTo>
                    <a:pt x="91929" y="21155"/>
                    <a:pt x="92001" y="20921"/>
                    <a:pt x="91794" y="20669"/>
                  </a:cubicBezTo>
                  <a:cubicBezTo>
                    <a:pt x="91589" y="20414"/>
                    <a:pt x="91358" y="20342"/>
                    <a:pt x="91198" y="20089"/>
                  </a:cubicBezTo>
                  <a:cubicBezTo>
                    <a:pt x="91035" y="19835"/>
                    <a:pt x="91425" y="19907"/>
                    <a:pt x="91630" y="20042"/>
                  </a:cubicBezTo>
                  <a:cubicBezTo>
                    <a:pt x="91841" y="20182"/>
                    <a:pt x="92435" y="19881"/>
                    <a:pt x="92755" y="19561"/>
                  </a:cubicBezTo>
                  <a:cubicBezTo>
                    <a:pt x="93078" y="19234"/>
                    <a:pt x="92755" y="18659"/>
                    <a:pt x="92801" y="18401"/>
                  </a:cubicBezTo>
                  <a:cubicBezTo>
                    <a:pt x="92848" y="18147"/>
                    <a:pt x="93238" y="18401"/>
                    <a:pt x="93191" y="18540"/>
                  </a:cubicBezTo>
                  <a:cubicBezTo>
                    <a:pt x="93145" y="18679"/>
                    <a:pt x="93468" y="19234"/>
                    <a:pt x="93879" y="19142"/>
                  </a:cubicBezTo>
                  <a:cubicBezTo>
                    <a:pt x="94288" y="19049"/>
                    <a:pt x="94612" y="19535"/>
                    <a:pt x="94633" y="19789"/>
                  </a:cubicBezTo>
                  <a:cubicBezTo>
                    <a:pt x="94659" y="20042"/>
                    <a:pt x="95849" y="20509"/>
                    <a:pt x="95988" y="20555"/>
                  </a:cubicBezTo>
                  <a:cubicBezTo>
                    <a:pt x="96122" y="20597"/>
                    <a:pt x="96372" y="19442"/>
                    <a:pt x="96511" y="19234"/>
                  </a:cubicBezTo>
                  <a:cubicBezTo>
                    <a:pt x="96649" y="19026"/>
                    <a:pt x="97084" y="18980"/>
                    <a:pt x="97061" y="18887"/>
                  </a:cubicBezTo>
                  <a:cubicBezTo>
                    <a:pt x="97040" y="18794"/>
                    <a:pt x="97224" y="18726"/>
                    <a:pt x="97404" y="18426"/>
                  </a:cubicBezTo>
                  <a:cubicBezTo>
                    <a:pt x="97416" y="18422"/>
                    <a:pt x="96595" y="17496"/>
                    <a:pt x="96523" y="17380"/>
                  </a:cubicBezTo>
                  <a:close/>
                  <a:moveTo>
                    <a:pt x="27491" y="39075"/>
                  </a:moveTo>
                  <a:cubicBezTo>
                    <a:pt x="27371" y="39197"/>
                    <a:pt x="26132" y="39257"/>
                    <a:pt x="25521" y="39041"/>
                  </a:cubicBezTo>
                  <a:cubicBezTo>
                    <a:pt x="24912" y="38826"/>
                    <a:pt x="24225" y="38626"/>
                    <a:pt x="23826" y="38626"/>
                  </a:cubicBezTo>
                  <a:cubicBezTo>
                    <a:pt x="23428" y="38626"/>
                    <a:pt x="23294" y="38871"/>
                    <a:pt x="23017" y="39088"/>
                  </a:cubicBezTo>
                  <a:cubicBezTo>
                    <a:pt x="22744" y="39303"/>
                    <a:pt x="22149" y="39122"/>
                    <a:pt x="21841" y="39058"/>
                  </a:cubicBezTo>
                  <a:cubicBezTo>
                    <a:pt x="21841" y="39058"/>
                    <a:pt x="21536" y="38872"/>
                    <a:pt x="21413" y="38690"/>
                  </a:cubicBezTo>
                  <a:cubicBezTo>
                    <a:pt x="21292" y="38505"/>
                    <a:pt x="21228" y="38411"/>
                    <a:pt x="21334" y="37963"/>
                  </a:cubicBezTo>
                  <a:cubicBezTo>
                    <a:pt x="21443" y="37519"/>
                    <a:pt x="21627" y="37379"/>
                    <a:pt x="21656" y="37147"/>
                  </a:cubicBezTo>
                  <a:cubicBezTo>
                    <a:pt x="21686" y="36919"/>
                    <a:pt x="21991" y="36872"/>
                    <a:pt x="22100" y="36592"/>
                  </a:cubicBezTo>
                  <a:cubicBezTo>
                    <a:pt x="22206" y="36317"/>
                    <a:pt x="22252" y="36301"/>
                    <a:pt x="22344" y="36131"/>
                  </a:cubicBezTo>
                  <a:cubicBezTo>
                    <a:pt x="22438" y="35961"/>
                    <a:pt x="22743" y="35622"/>
                    <a:pt x="23078" y="35529"/>
                  </a:cubicBezTo>
                  <a:cubicBezTo>
                    <a:pt x="23414" y="35436"/>
                    <a:pt x="23259" y="35775"/>
                    <a:pt x="23305" y="35867"/>
                  </a:cubicBezTo>
                  <a:cubicBezTo>
                    <a:pt x="23352" y="35960"/>
                    <a:pt x="23824" y="35897"/>
                    <a:pt x="23981" y="35960"/>
                  </a:cubicBezTo>
                  <a:cubicBezTo>
                    <a:pt x="24132" y="36023"/>
                    <a:pt x="23565" y="36175"/>
                    <a:pt x="23535" y="36222"/>
                  </a:cubicBezTo>
                  <a:cubicBezTo>
                    <a:pt x="23507" y="36269"/>
                    <a:pt x="23901" y="36467"/>
                    <a:pt x="23981" y="36806"/>
                  </a:cubicBezTo>
                  <a:cubicBezTo>
                    <a:pt x="24057" y="37144"/>
                    <a:pt x="24225" y="36962"/>
                    <a:pt x="24455" y="36853"/>
                  </a:cubicBezTo>
                  <a:cubicBezTo>
                    <a:pt x="24682" y="36747"/>
                    <a:pt x="24941" y="36607"/>
                    <a:pt x="25172" y="36625"/>
                  </a:cubicBezTo>
                  <a:cubicBezTo>
                    <a:pt x="25399" y="36637"/>
                    <a:pt x="25265" y="36439"/>
                    <a:pt x="25231" y="36363"/>
                  </a:cubicBezTo>
                  <a:cubicBezTo>
                    <a:pt x="25201" y="36282"/>
                    <a:pt x="24849" y="36300"/>
                    <a:pt x="24668" y="36282"/>
                  </a:cubicBezTo>
                  <a:cubicBezTo>
                    <a:pt x="24484" y="36270"/>
                    <a:pt x="24421" y="35991"/>
                    <a:pt x="24484" y="35821"/>
                  </a:cubicBezTo>
                  <a:cubicBezTo>
                    <a:pt x="24544" y="35652"/>
                    <a:pt x="25004" y="35547"/>
                    <a:pt x="25306" y="35435"/>
                  </a:cubicBezTo>
                  <a:cubicBezTo>
                    <a:pt x="25611" y="35330"/>
                    <a:pt x="26086" y="35144"/>
                    <a:pt x="26454" y="35144"/>
                  </a:cubicBezTo>
                  <a:cubicBezTo>
                    <a:pt x="26820" y="35144"/>
                    <a:pt x="26454" y="35330"/>
                    <a:pt x="26375" y="35376"/>
                  </a:cubicBezTo>
                  <a:cubicBezTo>
                    <a:pt x="26299" y="35419"/>
                    <a:pt x="26040" y="35791"/>
                    <a:pt x="25842" y="36146"/>
                  </a:cubicBezTo>
                  <a:cubicBezTo>
                    <a:pt x="25644" y="36497"/>
                    <a:pt x="25779" y="36823"/>
                    <a:pt x="25980" y="36869"/>
                  </a:cubicBezTo>
                  <a:cubicBezTo>
                    <a:pt x="26178" y="36916"/>
                    <a:pt x="26761" y="37564"/>
                    <a:pt x="27385" y="37961"/>
                  </a:cubicBezTo>
                  <a:cubicBezTo>
                    <a:pt x="28011" y="38364"/>
                    <a:pt x="27613" y="38952"/>
                    <a:pt x="27491" y="39075"/>
                  </a:cubicBezTo>
                  <a:close/>
                  <a:moveTo>
                    <a:pt x="33191" y="39366"/>
                  </a:moveTo>
                  <a:cubicBezTo>
                    <a:pt x="32717" y="39303"/>
                    <a:pt x="32868" y="39658"/>
                    <a:pt x="32976" y="39798"/>
                  </a:cubicBezTo>
                  <a:cubicBezTo>
                    <a:pt x="33081" y="39938"/>
                    <a:pt x="33311" y="40353"/>
                    <a:pt x="33433" y="40721"/>
                  </a:cubicBezTo>
                  <a:cubicBezTo>
                    <a:pt x="33554" y="41093"/>
                    <a:pt x="33600" y="41676"/>
                    <a:pt x="33311" y="41833"/>
                  </a:cubicBezTo>
                  <a:cubicBezTo>
                    <a:pt x="33022" y="41986"/>
                    <a:pt x="32103" y="41711"/>
                    <a:pt x="31571" y="41368"/>
                  </a:cubicBezTo>
                  <a:cubicBezTo>
                    <a:pt x="31034" y="41030"/>
                    <a:pt x="31189" y="40847"/>
                    <a:pt x="31310" y="40136"/>
                  </a:cubicBezTo>
                  <a:cubicBezTo>
                    <a:pt x="31432" y="39425"/>
                    <a:pt x="31113" y="38841"/>
                    <a:pt x="30837" y="38596"/>
                  </a:cubicBezTo>
                  <a:cubicBezTo>
                    <a:pt x="30560" y="38351"/>
                    <a:pt x="30531" y="37902"/>
                    <a:pt x="30518" y="37564"/>
                  </a:cubicBezTo>
                  <a:cubicBezTo>
                    <a:pt x="30502" y="37225"/>
                    <a:pt x="30287" y="36962"/>
                    <a:pt x="30287" y="36760"/>
                  </a:cubicBezTo>
                  <a:cubicBezTo>
                    <a:pt x="30287" y="36561"/>
                    <a:pt x="30974" y="36053"/>
                    <a:pt x="31327" y="35775"/>
                  </a:cubicBezTo>
                  <a:cubicBezTo>
                    <a:pt x="31675" y="35500"/>
                    <a:pt x="32182" y="35249"/>
                    <a:pt x="32866" y="35436"/>
                  </a:cubicBezTo>
                  <a:cubicBezTo>
                    <a:pt x="32866" y="35436"/>
                    <a:pt x="33067" y="35652"/>
                    <a:pt x="33079" y="35810"/>
                  </a:cubicBezTo>
                  <a:cubicBezTo>
                    <a:pt x="33097" y="35961"/>
                    <a:pt x="32966" y="36212"/>
                    <a:pt x="32899" y="36252"/>
                  </a:cubicBezTo>
                  <a:cubicBezTo>
                    <a:pt x="32697" y="36375"/>
                    <a:pt x="32500" y="36363"/>
                    <a:pt x="32316" y="36393"/>
                  </a:cubicBezTo>
                  <a:cubicBezTo>
                    <a:pt x="32135" y="36422"/>
                    <a:pt x="32223" y="36854"/>
                    <a:pt x="32027" y="36794"/>
                  </a:cubicBezTo>
                  <a:cubicBezTo>
                    <a:pt x="31830" y="36731"/>
                    <a:pt x="31797" y="36870"/>
                    <a:pt x="31890" y="36993"/>
                  </a:cubicBezTo>
                  <a:cubicBezTo>
                    <a:pt x="31982" y="37116"/>
                    <a:pt x="32150" y="37704"/>
                    <a:pt x="32288" y="37746"/>
                  </a:cubicBezTo>
                  <a:cubicBezTo>
                    <a:pt x="32426" y="37793"/>
                    <a:pt x="32790" y="38055"/>
                    <a:pt x="32808" y="38165"/>
                  </a:cubicBezTo>
                  <a:cubicBezTo>
                    <a:pt x="32824" y="38271"/>
                    <a:pt x="32744" y="38860"/>
                    <a:pt x="33097" y="38644"/>
                  </a:cubicBezTo>
                  <a:cubicBezTo>
                    <a:pt x="33449" y="38428"/>
                    <a:pt x="33616" y="38826"/>
                    <a:pt x="33739" y="39105"/>
                  </a:cubicBezTo>
                  <a:cubicBezTo>
                    <a:pt x="33861" y="39385"/>
                    <a:pt x="33664" y="39426"/>
                    <a:pt x="33191" y="3936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3"/>
            <p:cNvSpPr/>
            <p:nvPr/>
          </p:nvSpPr>
          <p:spPr>
            <a:xfrm>
              <a:off x="3810125" y="1259125"/>
              <a:ext cx="67275" cy="77650"/>
            </a:xfrm>
            <a:custGeom>
              <a:avLst/>
              <a:gdLst/>
              <a:ahLst/>
              <a:cxnLst/>
              <a:rect l="l" t="t" r="r" b="b"/>
              <a:pathLst>
                <a:path w="2691" h="3106" extrusionOk="0">
                  <a:moveTo>
                    <a:pt x="1411" y="114"/>
                  </a:moveTo>
                  <a:cubicBezTo>
                    <a:pt x="1264" y="156"/>
                    <a:pt x="1192" y="314"/>
                    <a:pt x="1245" y="459"/>
                  </a:cubicBezTo>
                  <a:cubicBezTo>
                    <a:pt x="1293" y="593"/>
                    <a:pt x="1293" y="713"/>
                    <a:pt x="977" y="732"/>
                  </a:cubicBezTo>
                  <a:cubicBezTo>
                    <a:pt x="457" y="763"/>
                    <a:pt x="91" y="701"/>
                    <a:pt x="183" y="885"/>
                  </a:cubicBezTo>
                  <a:cubicBezTo>
                    <a:pt x="275" y="1070"/>
                    <a:pt x="549" y="1626"/>
                    <a:pt x="519" y="1903"/>
                  </a:cubicBezTo>
                  <a:cubicBezTo>
                    <a:pt x="488" y="2180"/>
                    <a:pt x="0" y="3105"/>
                    <a:pt x="550" y="3043"/>
                  </a:cubicBezTo>
                  <a:cubicBezTo>
                    <a:pt x="1100" y="2981"/>
                    <a:pt x="1620" y="2457"/>
                    <a:pt x="1865" y="2457"/>
                  </a:cubicBezTo>
                  <a:cubicBezTo>
                    <a:pt x="2110" y="2457"/>
                    <a:pt x="2354" y="1965"/>
                    <a:pt x="2293" y="1440"/>
                  </a:cubicBezTo>
                  <a:cubicBezTo>
                    <a:pt x="2232" y="916"/>
                    <a:pt x="2690" y="546"/>
                    <a:pt x="2262" y="207"/>
                  </a:cubicBezTo>
                  <a:cubicBezTo>
                    <a:pt x="1999" y="1"/>
                    <a:pt x="1646" y="47"/>
                    <a:pt x="1411" y="114"/>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3"/>
            <p:cNvSpPr/>
            <p:nvPr/>
          </p:nvSpPr>
          <p:spPr>
            <a:xfrm>
              <a:off x="5016525" y="316125"/>
              <a:ext cx="74075" cy="84825"/>
            </a:xfrm>
            <a:custGeom>
              <a:avLst/>
              <a:gdLst/>
              <a:ahLst/>
              <a:cxnLst/>
              <a:rect l="l" t="t" r="r" b="b"/>
              <a:pathLst>
                <a:path w="2963" h="3393" extrusionOk="0">
                  <a:moveTo>
                    <a:pt x="872" y="170"/>
                  </a:moveTo>
                  <a:cubicBezTo>
                    <a:pt x="1" y="1372"/>
                    <a:pt x="123" y="1356"/>
                    <a:pt x="214" y="2097"/>
                  </a:cubicBezTo>
                  <a:cubicBezTo>
                    <a:pt x="306" y="2837"/>
                    <a:pt x="993" y="3392"/>
                    <a:pt x="1681" y="2975"/>
                  </a:cubicBezTo>
                  <a:cubicBezTo>
                    <a:pt x="2369" y="2558"/>
                    <a:pt x="2873" y="2558"/>
                    <a:pt x="2917" y="1680"/>
                  </a:cubicBezTo>
                  <a:cubicBezTo>
                    <a:pt x="2963" y="802"/>
                    <a:pt x="2322" y="92"/>
                    <a:pt x="2092" y="46"/>
                  </a:cubicBezTo>
                  <a:cubicBezTo>
                    <a:pt x="1864" y="1"/>
                    <a:pt x="872" y="170"/>
                    <a:pt x="872" y="170"/>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3"/>
            <p:cNvSpPr/>
            <p:nvPr/>
          </p:nvSpPr>
          <p:spPr>
            <a:xfrm>
              <a:off x="5091750" y="440175"/>
              <a:ext cx="89400" cy="84450"/>
            </a:xfrm>
            <a:custGeom>
              <a:avLst/>
              <a:gdLst/>
              <a:ahLst/>
              <a:cxnLst/>
              <a:rect l="l" t="t" r="r" b="b"/>
              <a:pathLst>
                <a:path w="3576" h="3378" extrusionOk="0">
                  <a:moveTo>
                    <a:pt x="1605" y="186"/>
                  </a:moveTo>
                  <a:cubicBezTo>
                    <a:pt x="918" y="1157"/>
                    <a:pt x="0" y="3284"/>
                    <a:pt x="459" y="3331"/>
                  </a:cubicBezTo>
                  <a:cubicBezTo>
                    <a:pt x="918" y="3377"/>
                    <a:pt x="2751" y="2914"/>
                    <a:pt x="3163" y="2359"/>
                  </a:cubicBezTo>
                  <a:cubicBezTo>
                    <a:pt x="3575" y="1805"/>
                    <a:pt x="3116" y="1"/>
                    <a:pt x="2567" y="1"/>
                  </a:cubicBezTo>
                  <a:cubicBezTo>
                    <a:pt x="2017" y="0"/>
                    <a:pt x="1605" y="186"/>
                    <a:pt x="1605" y="18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3"/>
            <p:cNvSpPr/>
            <p:nvPr/>
          </p:nvSpPr>
          <p:spPr>
            <a:xfrm>
              <a:off x="5029925" y="390500"/>
              <a:ext cx="85925" cy="85550"/>
            </a:xfrm>
            <a:custGeom>
              <a:avLst/>
              <a:gdLst/>
              <a:ahLst/>
              <a:cxnLst/>
              <a:rect l="l" t="t" r="r" b="b"/>
              <a:pathLst>
                <a:path w="3437" h="3422" extrusionOk="0">
                  <a:moveTo>
                    <a:pt x="549" y="417"/>
                  </a:moveTo>
                  <a:cubicBezTo>
                    <a:pt x="366" y="879"/>
                    <a:pt x="0" y="2497"/>
                    <a:pt x="596" y="2775"/>
                  </a:cubicBezTo>
                  <a:cubicBezTo>
                    <a:pt x="1192" y="3051"/>
                    <a:pt x="2520" y="3421"/>
                    <a:pt x="2841" y="3282"/>
                  </a:cubicBezTo>
                  <a:cubicBezTo>
                    <a:pt x="3163" y="3143"/>
                    <a:pt x="2979" y="2358"/>
                    <a:pt x="3207" y="1573"/>
                  </a:cubicBezTo>
                  <a:cubicBezTo>
                    <a:pt x="3437" y="786"/>
                    <a:pt x="3391" y="0"/>
                    <a:pt x="2520" y="0"/>
                  </a:cubicBezTo>
                  <a:cubicBezTo>
                    <a:pt x="1649" y="0"/>
                    <a:pt x="549" y="417"/>
                    <a:pt x="549" y="417"/>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3"/>
            <p:cNvSpPr/>
            <p:nvPr/>
          </p:nvSpPr>
          <p:spPr>
            <a:xfrm>
              <a:off x="5541725" y="617525"/>
              <a:ext cx="109125" cy="70000"/>
            </a:xfrm>
            <a:custGeom>
              <a:avLst/>
              <a:gdLst/>
              <a:ahLst/>
              <a:cxnLst/>
              <a:rect l="l" t="t" r="r" b="b"/>
              <a:pathLst>
                <a:path w="4365" h="2800" extrusionOk="0">
                  <a:moveTo>
                    <a:pt x="1329" y="251"/>
                  </a:moveTo>
                  <a:cubicBezTo>
                    <a:pt x="883" y="1"/>
                    <a:pt x="323" y="243"/>
                    <a:pt x="197" y="742"/>
                  </a:cubicBezTo>
                  <a:cubicBezTo>
                    <a:pt x="0" y="1527"/>
                    <a:pt x="35" y="2491"/>
                    <a:pt x="652" y="2615"/>
                  </a:cubicBezTo>
                  <a:cubicBezTo>
                    <a:pt x="1570" y="2800"/>
                    <a:pt x="2394" y="2198"/>
                    <a:pt x="3128" y="2198"/>
                  </a:cubicBezTo>
                  <a:cubicBezTo>
                    <a:pt x="3861" y="2198"/>
                    <a:pt x="4365" y="1367"/>
                    <a:pt x="3494" y="857"/>
                  </a:cubicBezTo>
                  <a:cubicBezTo>
                    <a:pt x="2623" y="349"/>
                    <a:pt x="1753" y="488"/>
                    <a:pt x="1341" y="257"/>
                  </a:cubicBezTo>
                  <a:cubicBezTo>
                    <a:pt x="1336" y="257"/>
                    <a:pt x="1332" y="253"/>
                    <a:pt x="1329" y="25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3"/>
            <p:cNvSpPr/>
            <p:nvPr/>
          </p:nvSpPr>
          <p:spPr>
            <a:xfrm>
              <a:off x="5644125" y="643625"/>
              <a:ext cx="76625" cy="39325"/>
            </a:xfrm>
            <a:custGeom>
              <a:avLst/>
              <a:gdLst/>
              <a:ahLst/>
              <a:cxnLst/>
              <a:rect l="l" t="t" r="r" b="b"/>
              <a:pathLst>
                <a:path w="3065" h="1573" extrusionOk="0">
                  <a:moveTo>
                    <a:pt x="315" y="185"/>
                  </a:moveTo>
                  <a:cubicBezTo>
                    <a:pt x="0" y="843"/>
                    <a:pt x="1049" y="1572"/>
                    <a:pt x="1781" y="1572"/>
                  </a:cubicBezTo>
                  <a:cubicBezTo>
                    <a:pt x="2516" y="1572"/>
                    <a:pt x="3065" y="1249"/>
                    <a:pt x="2607" y="879"/>
                  </a:cubicBezTo>
                  <a:cubicBezTo>
                    <a:pt x="2150" y="508"/>
                    <a:pt x="1186" y="648"/>
                    <a:pt x="1002" y="324"/>
                  </a:cubicBezTo>
                  <a:cubicBezTo>
                    <a:pt x="820" y="1"/>
                    <a:pt x="391" y="27"/>
                    <a:pt x="315" y="18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3"/>
            <p:cNvSpPr/>
            <p:nvPr/>
          </p:nvSpPr>
          <p:spPr>
            <a:xfrm>
              <a:off x="3857000" y="1183775"/>
              <a:ext cx="105925" cy="179675"/>
            </a:xfrm>
            <a:custGeom>
              <a:avLst/>
              <a:gdLst/>
              <a:ahLst/>
              <a:cxnLst/>
              <a:rect l="l" t="t" r="r" b="b"/>
              <a:pathLst>
                <a:path w="4237" h="7187" extrusionOk="0">
                  <a:moveTo>
                    <a:pt x="660" y="725"/>
                  </a:moveTo>
                  <a:cubicBezTo>
                    <a:pt x="752" y="495"/>
                    <a:pt x="584" y="187"/>
                    <a:pt x="799" y="156"/>
                  </a:cubicBezTo>
                  <a:cubicBezTo>
                    <a:pt x="1012" y="125"/>
                    <a:pt x="1975" y="1"/>
                    <a:pt x="1837" y="233"/>
                  </a:cubicBezTo>
                  <a:cubicBezTo>
                    <a:pt x="1698" y="463"/>
                    <a:pt x="1379" y="787"/>
                    <a:pt x="1379" y="880"/>
                  </a:cubicBezTo>
                  <a:cubicBezTo>
                    <a:pt x="1379" y="973"/>
                    <a:pt x="1348" y="988"/>
                    <a:pt x="1654" y="926"/>
                  </a:cubicBezTo>
                  <a:cubicBezTo>
                    <a:pt x="1959" y="864"/>
                    <a:pt x="2448" y="818"/>
                    <a:pt x="2388" y="1050"/>
                  </a:cubicBezTo>
                  <a:cubicBezTo>
                    <a:pt x="2327" y="1281"/>
                    <a:pt x="1914" y="1945"/>
                    <a:pt x="1883" y="2128"/>
                  </a:cubicBezTo>
                  <a:cubicBezTo>
                    <a:pt x="1852" y="2313"/>
                    <a:pt x="1807" y="2668"/>
                    <a:pt x="1975" y="2761"/>
                  </a:cubicBezTo>
                  <a:cubicBezTo>
                    <a:pt x="2142" y="2854"/>
                    <a:pt x="2678" y="3439"/>
                    <a:pt x="2723" y="3501"/>
                  </a:cubicBezTo>
                  <a:cubicBezTo>
                    <a:pt x="2768" y="3563"/>
                    <a:pt x="3089" y="3685"/>
                    <a:pt x="3105" y="3747"/>
                  </a:cubicBezTo>
                  <a:cubicBezTo>
                    <a:pt x="3120" y="3809"/>
                    <a:pt x="3151" y="4318"/>
                    <a:pt x="3243" y="4380"/>
                  </a:cubicBezTo>
                  <a:cubicBezTo>
                    <a:pt x="3334" y="4442"/>
                    <a:pt x="3303" y="4610"/>
                    <a:pt x="3365" y="4749"/>
                  </a:cubicBezTo>
                  <a:cubicBezTo>
                    <a:pt x="3426" y="4888"/>
                    <a:pt x="3349" y="4888"/>
                    <a:pt x="3610" y="4873"/>
                  </a:cubicBezTo>
                  <a:cubicBezTo>
                    <a:pt x="3869" y="4857"/>
                    <a:pt x="4237" y="5228"/>
                    <a:pt x="3992" y="5505"/>
                  </a:cubicBezTo>
                  <a:cubicBezTo>
                    <a:pt x="3746" y="5783"/>
                    <a:pt x="3365" y="6028"/>
                    <a:pt x="3534" y="6106"/>
                  </a:cubicBezTo>
                  <a:cubicBezTo>
                    <a:pt x="3702" y="6183"/>
                    <a:pt x="4069" y="6121"/>
                    <a:pt x="3748" y="6337"/>
                  </a:cubicBezTo>
                  <a:cubicBezTo>
                    <a:pt x="3427" y="6553"/>
                    <a:pt x="2878" y="6707"/>
                    <a:pt x="2619" y="6676"/>
                  </a:cubicBezTo>
                  <a:cubicBezTo>
                    <a:pt x="2359" y="6645"/>
                    <a:pt x="1625" y="6584"/>
                    <a:pt x="1594" y="6738"/>
                  </a:cubicBezTo>
                  <a:cubicBezTo>
                    <a:pt x="1563" y="6892"/>
                    <a:pt x="1533" y="7078"/>
                    <a:pt x="1289" y="7016"/>
                  </a:cubicBezTo>
                  <a:cubicBezTo>
                    <a:pt x="1043" y="6954"/>
                    <a:pt x="999" y="7000"/>
                    <a:pt x="876" y="7093"/>
                  </a:cubicBezTo>
                  <a:cubicBezTo>
                    <a:pt x="753" y="7186"/>
                    <a:pt x="448" y="7093"/>
                    <a:pt x="586" y="6969"/>
                  </a:cubicBezTo>
                  <a:cubicBezTo>
                    <a:pt x="723" y="6846"/>
                    <a:pt x="1014" y="6275"/>
                    <a:pt x="1273" y="6260"/>
                  </a:cubicBezTo>
                  <a:cubicBezTo>
                    <a:pt x="1532" y="6244"/>
                    <a:pt x="2052" y="6182"/>
                    <a:pt x="1884" y="6106"/>
                  </a:cubicBezTo>
                  <a:cubicBezTo>
                    <a:pt x="1717" y="6028"/>
                    <a:pt x="1335" y="6059"/>
                    <a:pt x="1258" y="5997"/>
                  </a:cubicBezTo>
                  <a:cubicBezTo>
                    <a:pt x="1181" y="5936"/>
                    <a:pt x="845" y="5967"/>
                    <a:pt x="830" y="5858"/>
                  </a:cubicBezTo>
                  <a:cubicBezTo>
                    <a:pt x="814" y="5750"/>
                    <a:pt x="891" y="5566"/>
                    <a:pt x="1059" y="5504"/>
                  </a:cubicBezTo>
                  <a:cubicBezTo>
                    <a:pt x="1227" y="5442"/>
                    <a:pt x="1396" y="5057"/>
                    <a:pt x="1258" y="4980"/>
                  </a:cubicBezTo>
                  <a:cubicBezTo>
                    <a:pt x="1120" y="4903"/>
                    <a:pt x="968" y="4579"/>
                    <a:pt x="1135" y="4579"/>
                  </a:cubicBezTo>
                  <a:cubicBezTo>
                    <a:pt x="1303" y="4579"/>
                    <a:pt x="1685" y="4763"/>
                    <a:pt x="1747" y="4548"/>
                  </a:cubicBezTo>
                  <a:cubicBezTo>
                    <a:pt x="1807" y="4333"/>
                    <a:pt x="1869" y="4009"/>
                    <a:pt x="1700" y="3916"/>
                  </a:cubicBezTo>
                  <a:cubicBezTo>
                    <a:pt x="1700" y="3916"/>
                    <a:pt x="1409" y="3685"/>
                    <a:pt x="1470" y="3639"/>
                  </a:cubicBezTo>
                  <a:cubicBezTo>
                    <a:pt x="1531" y="3592"/>
                    <a:pt x="1715" y="3299"/>
                    <a:pt x="1578" y="3299"/>
                  </a:cubicBezTo>
                  <a:cubicBezTo>
                    <a:pt x="1439" y="3299"/>
                    <a:pt x="1042" y="3423"/>
                    <a:pt x="997" y="3423"/>
                  </a:cubicBezTo>
                  <a:cubicBezTo>
                    <a:pt x="950" y="3423"/>
                    <a:pt x="799" y="3255"/>
                    <a:pt x="875" y="3085"/>
                  </a:cubicBezTo>
                  <a:cubicBezTo>
                    <a:pt x="950" y="2916"/>
                    <a:pt x="1042" y="2637"/>
                    <a:pt x="921" y="2637"/>
                  </a:cubicBezTo>
                  <a:cubicBezTo>
                    <a:pt x="799" y="2637"/>
                    <a:pt x="731" y="2902"/>
                    <a:pt x="631" y="2915"/>
                  </a:cubicBezTo>
                  <a:cubicBezTo>
                    <a:pt x="562" y="2922"/>
                    <a:pt x="509" y="2791"/>
                    <a:pt x="509" y="2668"/>
                  </a:cubicBezTo>
                  <a:cubicBezTo>
                    <a:pt x="509" y="2544"/>
                    <a:pt x="334" y="2646"/>
                    <a:pt x="294" y="2606"/>
                  </a:cubicBezTo>
                  <a:cubicBezTo>
                    <a:pt x="227" y="2539"/>
                    <a:pt x="355" y="2375"/>
                    <a:pt x="492" y="2282"/>
                  </a:cubicBezTo>
                  <a:cubicBezTo>
                    <a:pt x="631" y="2189"/>
                    <a:pt x="477" y="2141"/>
                    <a:pt x="371" y="2143"/>
                  </a:cubicBezTo>
                  <a:cubicBezTo>
                    <a:pt x="239" y="2147"/>
                    <a:pt x="228" y="2077"/>
                    <a:pt x="343" y="1927"/>
                  </a:cubicBezTo>
                  <a:cubicBezTo>
                    <a:pt x="458" y="1777"/>
                    <a:pt x="526" y="1569"/>
                    <a:pt x="446" y="1523"/>
                  </a:cubicBezTo>
                  <a:cubicBezTo>
                    <a:pt x="366" y="1476"/>
                    <a:pt x="0" y="1327"/>
                    <a:pt x="92" y="1164"/>
                  </a:cubicBezTo>
                  <a:cubicBezTo>
                    <a:pt x="183" y="1003"/>
                    <a:pt x="378" y="841"/>
                    <a:pt x="366" y="991"/>
                  </a:cubicBezTo>
                  <a:cubicBezTo>
                    <a:pt x="355" y="1142"/>
                    <a:pt x="423" y="1164"/>
                    <a:pt x="492" y="1049"/>
                  </a:cubicBezTo>
                  <a:cubicBezTo>
                    <a:pt x="561" y="935"/>
                    <a:pt x="660" y="725"/>
                    <a:pt x="660" y="72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3"/>
            <p:cNvSpPr/>
            <p:nvPr/>
          </p:nvSpPr>
          <p:spPr>
            <a:xfrm>
              <a:off x="4531150" y="559225"/>
              <a:ext cx="213875" cy="293325"/>
            </a:xfrm>
            <a:custGeom>
              <a:avLst/>
              <a:gdLst/>
              <a:ahLst/>
              <a:cxnLst/>
              <a:rect l="l" t="t" r="r" b="b"/>
              <a:pathLst>
                <a:path w="8555" h="11733" extrusionOk="0">
                  <a:moveTo>
                    <a:pt x="3136" y="11363"/>
                  </a:moveTo>
                  <a:cubicBezTo>
                    <a:pt x="3204" y="11466"/>
                    <a:pt x="3145" y="11602"/>
                    <a:pt x="3024" y="11626"/>
                  </a:cubicBezTo>
                  <a:cubicBezTo>
                    <a:pt x="2497" y="11726"/>
                    <a:pt x="1564" y="11732"/>
                    <a:pt x="1435" y="11499"/>
                  </a:cubicBezTo>
                  <a:cubicBezTo>
                    <a:pt x="1284" y="11221"/>
                    <a:pt x="1253" y="10543"/>
                    <a:pt x="947" y="10482"/>
                  </a:cubicBezTo>
                  <a:cubicBezTo>
                    <a:pt x="641" y="10420"/>
                    <a:pt x="0" y="10018"/>
                    <a:pt x="550" y="9403"/>
                  </a:cubicBezTo>
                  <a:cubicBezTo>
                    <a:pt x="1099" y="8786"/>
                    <a:pt x="2811" y="4687"/>
                    <a:pt x="2811" y="4348"/>
                  </a:cubicBezTo>
                  <a:cubicBezTo>
                    <a:pt x="2811" y="4008"/>
                    <a:pt x="4491" y="2344"/>
                    <a:pt x="5194" y="2189"/>
                  </a:cubicBezTo>
                  <a:cubicBezTo>
                    <a:pt x="5897" y="2037"/>
                    <a:pt x="7088" y="1542"/>
                    <a:pt x="7180" y="1358"/>
                  </a:cubicBezTo>
                  <a:cubicBezTo>
                    <a:pt x="7272" y="1173"/>
                    <a:pt x="8554" y="1"/>
                    <a:pt x="8554" y="957"/>
                  </a:cubicBezTo>
                  <a:cubicBezTo>
                    <a:pt x="8554" y="1913"/>
                    <a:pt x="8188" y="2436"/>
                    <a:pt x="6783" y="3115"/>
                  </a:cubicBezTo>
                  <a:cubicBezTo>
                    <a:pt x="5377" y="3793"/>
                    <a:pt x="3850" y="4902"/>
                    <a:pt x="3086" y="7122"/>
                  </a:cubicBezTo>
                  <a:cubicBezTo>
                    <a:pt x="2323" y="9341"/>
                    <a:pt x="2170" y="9681"/>
                    <a:pt x="2414" y="10173"/>
                  </a:cubicBezTo>
                  <a:cubicBezTo>
                    <a:pt x="2587" y="10522"/>
                    <a:pt x="2942" y="11071"/>
                    <a:pt x="3136" y="11363"/>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3"/>
            <p:cNvSpPr/>
            <p:nvPr/>
          </p:nvSpPr>
          <p:spPr>
            <a:xfrm>
              <a:off x="5578950" y="715275"/>
              <a:ext cx="43800" cy="40750"/>
            </a:xfrm>
            <a:custGeom>
              <a:avLst/>
              <a:gdLst/>
              <a:ahLst/>
              <a:cxnLst/>
              <a:rect l="l" t="t" r="r" b="b"/>
              <a:pathLst>
                <a:path w="1752" h="1630" extrusionOk="0">
                  <a:moveTo>
                    <a:pt x="575" y="40"/>
                  </a:moveTo>
                  <a:cubicBezTo>
                    <a:pt x="519" y="329"/>
                    <a:pt x="358" y="596"/>
                    <a:pt x="127" y="778"/>
                  </a:cubicBezTo>
                  <a:cubicBezTo>
                    <a:pt x="69" y="822"/>
                    <a:pt x="0" y="880"/>
                    <a:pt x="8" y="953"/>
                  </a:cubicBezTo>
                  <a:cubicBezTo>
                    <a:pt x="17" y="1015"/>
                    <a:pt x="75" y="1053"/>
                    <a:pt x="128" y="1084"/>
                  </a:cubicBezTo>
                  <a:cubicBezTo>
                    <a:pt x="592" y="1352"/>
                    <a:pt x="1113" y="1629"/>
                    <a:pt x="1637" y="1513"/>
                  </a:cubicBezTo>
                  <a:cubicBezTo>
                    <a:pt x="1751" y="1240"/>
                    <a:pt x="1665" y="917"/>
                    <a:pt x="1495" y="678"/>
                  </a:cubicBezTo>
                  <a:cubicBezTo>
                    <a:pt x="1325" y="439"/>
                    <a:pt x="1079" y="265"/>
                    <a:pt x="839" y="98"/>
                  </a:cubicBezTo>
                  <a:cubicBezTo>
                    <a:pt x="742" y="30"/>
                    <a:pt x="558" y="0"/>
                    <a:pt x="552" y="11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13"/>
          <p:cNvGrpSpPr/>
          <p:nvPr/>
        </p:nvGrpSpPr>
        <p:grpSpPr>
          <a:xfrm>
            <a:off x="7845693" y="2223586"/>
            <a:ext cx="4267352" cy="3819577"/>
            <a:chOff x="3732700" y="316125"/>
            <a:chExt cx="2435425" cy="2179875"/>
          </a:xfrm>
        </p:grpSpPr>
        <p:sp>
          <p:nvSpPr>
            <p:cNvPr id="376" name="Google Shape;376;p13"/>
            <p:cNvSpPr/>
            <p:nvPr/>
          </p:nvSpPr>
          <p:spPr>
            <a:xfrm>
              <a:off x="5598925" y="1275125"/>
              <a:ext cx="34400" cy="164175"/>
            </a:xfrm>
            <a:custGeom>
              <a:avLst/>
              <a:gdLst/>
              <a:ahLst/>
              <a:cxnLst/>
              <a:rect l="l" t="t" r="r" b="b"/>
              <a:pathLst>
                <a:path w="1376" h="6567" extrusionOk="0">
                  <a:moveTo>
                    <a:pt x="764" y="1819"/>
                  </a:moveTo>
                  <a:cubicBezTo>
                    <a:pt x="764" y="956"/>
                    <a:pt x="824" y="0"/>
                    <a:pt x="581" y="371"/>
                  </a:cubicBezTo>
                  <a:cubicBezTo>
                    <a:pt x="336" y="740"/>
                    <a:pt x="1" y="1480"/>
                    <a:pt x="92" y="2036"/>
                  </a:cubicBezTo>
                  <a:cubicBezTo>
                    <a:pt x="183" y="2590"/>
                    <a:pt x="122" y="3978"/>
                    <a:pt x="122" y="4286"/>
                  </a:cubicBezTo>
                  <a:cubicBezTo>
                    <a:pt x="122" y="4595"/>
                    <a:pt x="92" y="4657"/>
                    <a:pt x="183" y="5118"/>
                  </a:cubicBezTo>
                  <a:cubicBezTo>
                    <a:pt x="275" y="5580"/>
                    <a:pt x="1" y="6258"/>
                    <a:pt x="61" y="6413"/>
                  </a:cubicBezTo>
                  <a:cubicBezTo>
                    <a:pt x="121" y="6566"/>
                    <a:pt x="458" y="6135"/>
                    <a:pt x="458" y="6011"/>
                  </a:cubicBezTo>
                  <a:cubicBezTo>
                    <a:pt x="458" y="5888"/>
                    <a:pt x="764" y="6042"/>
                    <a:pt x="855" y="6073"/>
                  </a:cubicBezTo>
                  <a:cubicBezTo>
                    <a:pt x="947" y="6104"/>
                    <a:pt x="581" y="5550"/>
                    <a:pt x="581" y="5180"/>
                  </a:cubicBezTo>
                  <a:cubicBezTo>
                    <a:pt x="581" y="4809"/>
                    <a:pt x="641" y="3885"/>
                    <a:pt x="886" y="3978"/>
                  </a:cubicBezTo>
                  <a:cubicBezTo>
                    <a:pt x="1132" y="4071"/>
                    <a:pt x="1375" y="4193"/>
                    <a:pt x="1101" y="3393"/>
                  </a:cubicBezTo>
                  <a:cubicBezTo>
                    <a:pt x="824" y="2589"/>
                    <a:pt x="764" y="1819"/>
                    <a:pt x="764" y="181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3"/>
            <p:cNvSpPr/>
            <p:nvPr/>
          </p:nvSpPr>
          <p:spPr>
            <a:xfrm>
              <a:off x="5458400" y="1434600"/>
              <a:ext cx="187300" cy="225075"/>
            </a:xfrm>
            <a:custGeom>
              <a:avLst/>
              <a:gdLst/>
              <a:ahLst/>
              <a:cxnLst/>
              <a:rect l="l" t="t" r="r" b="b"/>
              <a:pathLst>
                <a:path w="7492" h="9003" extrusionOk="0">
                  <a:moveTo>
                    <a:pt x="7481" y="1710"/>
                  </a:moveTo>
                  <a:cubicBezTo>
                    <a:pt x="7441" y="1409"/>
                    <a:pt x="7202" y="1174"/>
                    <a:pt x="6904" y="1123"/>
                  </a:cubicBezTo>
                  <a:cubicBezTo>
                    <a:pt x="6641" y="1080"/>
                    <a:pt x="6385" y="1013"/>
                    <a:pt x="6385" y="956"/>
                  </a:cubicBezTo>
                  <a:cubicBezTo>
                    <a:pt x="6385" y="863"/>
                    <a:pt x="5773" y="1"/>
                    <a:pt x="5743" y="308"/>
                  </a:cubicBezTo>
                  <a:cubicBezTo>
                    <a:pt x="5713" y="617"/>
                    <a:pt x="5835" y="1357"/>
                    <a:pt x="5561" y="1572"/>
                  </a:cubicBezTo>
                  <a:cubicBezTo>
                    <a:pt x="5286" y="1788"/>
                    <a:pt x="4675" y="2158"/>
                    <a:pt x="4735" y="2467"/>
                  </a:cubicBezTo>
                  <a:cubicBezTo>
                    <a:pt x="4796" y="2774"/>
                    <a:pt x="5041" y="2990"/>
                    <a:pt x="4949" y="3175"/>
                  </a:cubicBezTo>
                  <a:cubicBezTo>
                    <a:pt x="4858" y="3360"/>
                    <a:pt x="4735" y="3669"/>
                    <a:pt x="4735" y="3885"/>
                  </a:cubicBezTo>
                  <a:cubicBezTo>
                    <a:pt x="4735" y="4102"/>
                    <a:pt x="4583" y="5271"/>
                    <a:pt x="4186" y="5333"/>
                  </a:cubicBezTo>
                  <a:cubicBezTo>
                    <a:pt x="3788" y="5395"/>
                    <a:pt x="3239" y="5487"/>
                    <a:pt x="3148" y="5765"/>
                  </a:cubicBezTo>
                  <a:cubicBezTo>
                    <a:pt x="3056" y="6043"/>
                    <a:pt x="2811" y="6289"/>
                    <a:pt x="2445" y="6413"/>
                  </a:cubicBezTo>
                  <a:cubicBezTo>
                    <a:pt x="2079" y="6537"/>
                    <a:pt x="1376" y="6506"/>
                    <a:pt x="1101" y="6875"/>
                  </a:cubicBezTo>
                  <a:cubicBezTo>
                    <a:pt x="826" y="7246"/>
                    <a:pt x="398" y="7461"/>
                    <a:pt x="398" y="7461"/>
                  </a:cubicBezTo>
                  <a:cubicBezTo>
                    <a:pt x="398" y="7461"/>
                    <a:pt x="1" y="7739"/>
                    <a:pt x="32" y="7894"/>
                  </a:cubicBezTo>
                  <a:cubicBezTo>
                    <a:pt x="63" y="8048"/>
                    <a:pt x="245" y="7863"/>
                    <a:pt x="337" y="8077"/>
                  </a:cubicBezTo>
                  <a:cubicBezTo>
                    <a:pt x="429" y="8293"/>
                    <a:pt x="398" y="8694"/>
                    <a:pt x="429" y="8849"/>
                  </a:cubicBezTo>
                  <a:cubicBezTo>
                    <a:pt x="460" y="9003"/>
                    <a:pt x="857" y="8973"/>
                    <a:pt x="918" y="8572"/>
                  </a:cubicBezTo>
                  <a:cubicBezTo>
                    <a:pt x="979" y="8170"/>
                    <a:pt x="1041" y="7771"/>
                    <a:pt x="1010" y="7647"/>
                  </a:cubicBezTo>
                  <a:cubicBezTo>
                    <a:pt x="979" y="7523"/>
                    <a:pt x="1132" y="7277"/>
                    <a:pt x="1315" y="7277"/>
                  </a:cubicBezTo>
                  <a:cubicBezTo>
                    <a:pt x="1498" y="7277"/>
                    <a:pt x="2538" y="6785"/>
                    <a:pt x="2538" y="7215"/>
                  </a:cubicBezTo>
                  <a:cubicBezTo>
                    <a:pt x="2538" y="7646"/>
                    <a:pt x="2904" y="7647"/>
                    <a:pt x="3332" y="7246"/>
                  </a:cubicBezTo>
                  <a:cubicBezTo>
                    <a:pt x="3760" y="6844"/>
                    <a:pt x="4859" y="6630"/>
                    <a:pt x="5104" y="6506"/>
                  </a:cubicBezTo>
                  <a:cubicBezTo>
                    <a:pt x="5349" y="6382"/>
                    <a:pt x="4982" y="5673"/>
                    <a:pt x="5257" y="5304"/>
                  </a:cubicBezTo>
                  <a:cubicBezTo>
                    <a:pt x="5531" y="4934"/>
                    <a:pt x="5928" y="4502"/>
                    <a:pt x="5836" y="3947"/>
                  </a:cubicBezTo>
                  <a:cubicBezTo>
                    <a:pt x="5745" y="3392"/>
                    <a:pt x="5378" y="2530"/>
                    <a:pt x="5470" y="2437"/>
                  </a:cubicBezTo>
                  <a:cubicBezTo>
                    <a:pt x="5562" y="2344"/>
                    <a:pt x="6082" y="2344"/>
                    <a:pt x="6174" y="2437"/>
                  </a:cubicBezTo>
                  <a:cubicBezTo>
                    <a:pt x="6265" y="2530"/>
                    <a:pt x="6602" y="2468"/>
                    <a:pt x="6723" y="2221"/>
                  </a:cubicBezTo>
                  <a:cubicBezTo>
                    <a:pt x="6845" y="1974"/>
                    <a:pt x="7456" y="1974"/>
                    <a:pt x="7486" y="1851"/>
                  </a:cubicBezTo>
                  <a:cubicBezTo>
                    <a:pt x="7491" y="1823"/>
                    <a:pt x="7489" y="1772"/>
                    <a:pt x="7481" y="1710"/>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3"/>
            <p:cNvSpPr/>
            <p:nvPr/>
          </p:nvSpPr>
          <p:spPr>
            <a:xfrm>
              <a:off x="5489700" y="1611075"/>
              <a:ext cx="33625" cy="29325"/>
            </a:xfrm>
            <a:custGeom>
              <a:avLst/>
              <a:gdLst/>
              <a:ahLst/>
              <a:cxnLst/>
              <a:rect l="l" t="t" r="r" b="b"/>
              <a:pathLst>
                <a:path w="1345" h="1173" extrusionOk="0">
                  <a:moveTo>
                    <a:pt x="214" y="433"/>
                  </a:moveTo>
                  <a:cubicBezTo>
                    <a:pt x="31" y="526"/>
                    <a:pt x="0" y="987"/>
                    <a:pt x="0" y="987"/>
                  </a:cubicBezTo>
                  <a:cubicBezTo>
                    <a:pt x="0" y="987"/>
                    <a:pt x="397" y="1172"/>
                    <a:pt x="397" y="987"/>
                  </a:cubicBezTo>
                  <a:cubicBezTo>
                    <a:pt x="397" y="804"/>
                    <a:pt x="519" y="649"/>
                    <a:pt x="611" y="649"/>
                  </a:cubicBezTo>
                  <a:cubicBezTo>
                    <a:pt x="703" y="649"/>
                    <a:pt x="847" y="714"/>
                    <a:pt x="1039" y="618"/>
                  </a:cubicBezTo>
                  <a:cubicBezTo>
                    <a:pt x="1223" y="525"/>
                    <a:pt x="1345" y="1"/>
                    <a:pt x="550" y="156"/>
                  </a:cubicBezTo>
                  <a:cubicBezTo>
                    <a:pt x="225" y="218"/>
                    <a:pt x="214" y="433"/>
                    <a:pt x="214" y="433"/>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3"/>
            <p:cNvSpPr/>
            <p:nvPr/>
          </p:nvSpPr>
          <p:spPr>
            <a:xfrm>
              <a:off x="5661525" y="1441575"/>
              <a:ext cx="25250" cy="13875"/>
            </a:xfrm>
            <a:custGeom>
              <a:avLst/>
              <a:gdLst/>
              <a:ahLst/>
              <a:cxnLst/>
              <a:rect l="l" t="t" r="r" b="b"/>
              <a:pathLst>
                <a:path w="1010" h="555" extrusionOk="0">
                  <a:moveTo>
                    <a:pt x="734" y="0"/>
                  </a:moveTo>
                  <a:cubicBezTo>
                    <a:pt x="644" y="0"/>
                    <a:pt x="1" y="432"/>
                    <a:pt x="155" y="492"/>
                  </a:cubicBezTo>
                  <a:cubicBezTo>
                    <a:pt x="306" y="554"/>
                    <a:pt x="1010" y="29"/>
                    <a:pt x="1010" y="2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3"/>
            <p:cNvSpPr/>
            <p:nvPr/>
          </p:nvSpPr>
          <p:spPr>
            <a:xfrm>
              <a:off x="3732700" y="534475"/>
              <a:ext cx="2435425" cy="1961525"/>
            </a:xfrm>
            <a:custGeom>
              <a:avLst/>
              <a:gdLst/>
              <a:ahLst/>
              <a:cxnLst/>
              <a:rect l="l" t="t" r="r" b="b"/>
              <a:pathLst>
                <a:path w="97417" h="78461" extrusionOk="0">
                  <a:moveTo>
                    <a:pt x="96523" y="17380"/>
                  </a:moveTo>
                  <a:cubicBezTo>
                    <a:pt x="96489" y="17322"/>
                    <a:pt x="95701" y="17241"/>
                    <a:pt x="95561" y="17241"/>
                  </a:cubicBezTo>
                  <a:cubicBezTo>
                    <a:pt x="95561" y="17241"/>
                    <a:pt x="95394" y="17635"/>
                    <a:pt x="95180" y="17635"/>
                  </a:cubicBezTo>
                  <a:cubicBezTo>
                    <a:pt x="94966" y="17635"/>
                    <a:pt x="95087" y="16927"/>
                    <a:pt x="95087" y="16713"/>
                  </a:cubicBezTo>
                  <a:cubicBezTo>
                    <a:pt x="95087" y="16497"/>
                    <a:pt x="94568" y="16248"/>
                    <a:pt x="93740" y="15692"/>
                  </a:cubicBezTo>
                  <a:cubicBezTo>
                    <a:pt x="92919" y="15138"/>
                    <a:pt x="91388" y="14000"/>
                    <a:pt x="90166" y="13535"/>
                  </a:cubicBezTo>
                  <a:cubicBezTo>
                    <a:pt x="88947" y="13073"/>
                    <a:pt x="87357" y="13721"/>
                    <a:pt x="87142" y="13750"/>
                  </a:cubicBezTo>
                  <a:cubicBezTo>
                    <a:pt x="86929" y="13784"/>
                    <a:pt x="86501" y="14245"/>
                    <a:pt x="86194" y="14059"/>
                  </a:cubicBezTo>
                  <a:cubicBezTo>
                    <a:pt x="85889" y="13873"/>
                    <a:pt x="84940" y="13873"/>
                    <a:pt x="83963" y="14000"/>
                  </a:cubicBezTo>
                  <a:cubicBezTo>
                    <a:pt x="82986" y="14123"/>
                    <a:pt x="83230" y="13168"/>
                    <a:pt x="83200" y="12550"/>
                  </a:cubicBezTo>
                  <a:cubicBezTo>
                    <a:pt x="83170" y="11932"/>
                    <a:pt x="81488" y="11872"/>
                    <a:pt x="80968" y="12025"/>
                  </a:cubicBezTo>
                  <a:cubicBezTo>
                    <a:pt x="80449" y="12180"/>
                    <a:pt x="79686" y="12180"/>
                    <a:pt x="79291" y="11592"/>
                  </a:cubicBezTo>
                  <a:cubicBezTo>
                    <a:pt x="78892" y="11008"/>
                    <a:pt x="78587" y="10700"/>
                    <a:pt x="78188" y="10239"/>
                  </a:cubicBezTo>
                  <a:cubicBezTo>
                    <a:pt x="77794" y="9776"/>
                    <a:pt x="76175" y="9713"/>
                    <a:pt x="74891" y="9528"/>
                  </a:cubicBezTo>
                  <a:cubicBezTo>
                    <a:pt x="73609" y="9346"/>
                    <a:pt x="73944" y="10454"/>
                    <a:pt x="73789" y="10978"/>
                  </a:cubicBezTo>
                  <a:cubicBezTo>
                    <a:pt x="73638" y="11504"/>
                    <a:pt x="71407" y="11411"/>
                    <a:pt x="70764" y="10915"/>
                  </a:cubicBezTo>
                  <a:cubicBezTo>
                    <a:pt x="70122" y="10424"/>
                    <a:pt x="70278" y="10641"/>
                    <a:pt x="70031" y="11808"/>
                  </a:cubicBezTo>
                  <a:cubicBezTo>
                    <a:pt x="69787" y="12980"/>
                    <a:pt x="68995" y="11411"/>
                    <a:pt x="68718" y="10945"/>
                  </a:cubicBezTo>
                  <a:cubicBezTo>
                    <a:pt x="68446" y="10483"/>
                    <a:pt x="68625" y="10053"/>
                    <a:pt x="68811" y="9591"/>
                  </a:cubicBezTo>
                  <a:cubicBezTo>
                    <a:pt x="68995" y="9129"/>
                    <a:pt x="68840" y="8851"/>
                    <a:pt x="67435" y="8233"/>
                  </a:cubicBezTo>
                  <a:cubicBezTo>
                    <a:pt x="66030" y="7619"/>
                    <a:pt x="66214" y="8080"/>
                    <a:pt x="66214" y="8758"/>
                  </a:cubicBezTo>
                  <a:cubicBezTo>
                    <a:pt x="66214" y="9435"/>
                    <a:pt x="64474" y="8728"/>
                    <a:pt x="64104" y="8203"/>
                  </a:cubicBezTo>
                  <a:cubicBezTo>
                    <a:pt x="63740" y="7678"/>
                    <a:pt x="61814" y="7742"/>
                    <a:pt x="61080" y="7619"/>
                  </a:cubicBezTo>
                  <a:cubicBezTo>
                    <a:pt x="60347" y="7492"/>
                    <a:pt x="59646" y="7556"/>
                    <a:pt x="59461" y="7309"/>
                  </a:cubicBezTo>
                  <a:cubicBezTo>
                    <a:pt x="59278" y="7059"/>
                    <a:pt x="60745" y="5799"/>
                    <a:pt x="61508" y="4871"/>
                  </a:cubicBezTo>
                  <a:cubicBezTo>
                    <a:pt x="62272" y="3950"/>
                    <a:pt x="60989" y="2497"/>
                    <a:pt x="60682" y="2193"/>
                  </a:cubicBezTo>
                  <a:cubicBezTo>
                    <a:pt x="60376" y="1883"/>
                    <a:pt x="58820" y="2160"/>
                    <a:pt x="58757" y="1820"/>
                  </a:cubicBezTo>
                  <a:cubicBezTo>
                    <a:pt x="58697" y="1482"/>
                    <a:pt x="57751" y="1329"/>
                    <a:pt x="57473" y="1358"/>
                  </a:cubicBezTo>
                  <a:cubicBezTo>
                    <a:pt x="57201" y="1388"/>
                    <a:pt x="57808" y="897"/>
                    <a:pt x="57993" y="681"/>
                  </a:cubicBezTo>
                  <a:cubicBezTo>
                    <a:pt x="58177" y="466"/>
                    <a:pt x="57258" y="0"/>
                    <a:pt x="56772" y="156"/>
                  </a:cubicBezTo>
                  <a:cubicBezTo>
                    <a:pt x="56282" y="309"/>
                    <a:pt x="55917" y="1079"/>
                    <a:pt x="55795" y="1697"/>
                  </a:cubicBezTo>
                  <a:cubicBezTo>
                    <a:pt x="55674" y="2315"/>
                    <a:pt x="55489" y="2559"/>
                    <a:pt x="55061" y="2746"/>
                  </a:cubicBezTo>
                  <a:cubicBezTo>
                    <a:pt x="54633" y="2929"/>
                    <a:pt x="54605" y="3360"/>
                    <a:pt x="53929" y="3394"/>
                  </a:cubicBezTo>
                  <a:cubicBezTo>
                    <a:pt x="53258" y="3424"/>
                    <a:pt x="52587" y="3575"/>
                    <a:pt x="52188" y="3731"/>
                  </a:cubicBezTo>
                  <a:cubicBezTo>
                    <a:pt x="51789" y="3884"/>
                    <a:pt x="51518" y="4256"/>
                    <a:pt x="50720" y="4256"/>
                  </a:cubicBezTo>
                  <a:cubicBezTo>
                    <a:pt x="49927" y="4256"/>
                    <a:pt x="49223" y="5209"/>
                    <a:pt x="48673" y="5890"/>
                  </a:cubicBezTo>
                  <a:cubicBezTo>
                    <a:pt x="48124" y="6567"/>
                    <a:pt x="49072" y="7028"/>
                    <a:pt x="48858" y="7489"/>
                  </a:cubicBezTo>
                  <a:cubicBezTo>
                    <a:pt x="48643" y="7954"/>
                    <a:pt x="46107" y="7861"/>
                    <a:pt x="45956" y="8263"/>
                  </a:cubicBezTo>
                  <a:cubicBezTo>
                    <a:pt x="45805" y="8660"/>
                    <a:pt x="46476" y="9802"/>
                    <a:pt x="46749" y="10205"/>
                  </a:cubicBezTo>
                  <a:cubicBezTo>
                    <a:pt x="47027" y="10602"/>
                    <a:pt x="46812" y="10852"/>
                    <a:pt x="46505" y="10852"/>
                  </a:cubicBezTo>
                  <a:cubicBezTo>
                    <a:pt x="46200" y="10852"/>
                    <a:pt x="45591" y="10079"/>
                    <a:pt x="45344" y="9926"/>
                  </a:cubicBezTo>
                  <a:cubicBezTo>
                    <a:pt x="45099" y="9774"/>
                    <a:pt x="44152" y="10481"/>
                    <a:pt x="43451" y="10911"/>
                  </a:cubicBezTo>
                  <a:cubicBezTo>
                    <a:pt x="42747" y="11344"/>
                    <a:pt x="42961" y="13314"/>
                    <a:pt x="43112" y="14301"/>
                  </a:cubicBezTo>
                  <a:cubicBezTo>
                    <a:pt x="43267" y="15291"/>
                    <a:pt x="42747" y="15011"/>
                    <a:pt x="42441" y="15011"/>
                  </a:cubicBezTo>
                  <a:cubicBezTo>
                    <a:pt x="42136" y="15011"/>
                    <a:pt x="42349" y="12947"/>
                    <a:pt x="42383" y="12359"/>
                  </a:cubicBezTo>
                  <a:cubicBezTo>
                    <a:pt x="42411" y="11774"/>
                    <a:pt x="42013" y="11652"/>
                    <a:pt x="42290" y="10450"/>
                  </a:cubicBezTo>
                  <a:cubicBezTo>
                    <a:pt x="42561" y="9248"/>
                    <a:pt x="41770" y="9062"/>
                    <a:pt x="41279" y="8940"/>
                  </a:cubicBezTo>
                  <a:cubicBezTo>
                    <a:pt x="40792" y="8817"/>
                    <a:pt x="40699" y="9091"/>
                    <a:pt x="40423" y="10049"/>
                  </a:cubicBezTo>
                  <a:cubicBezTo>
                    <a:pt x="40151" y="11004"/>
                    <a:pt x="39630" y="12020"/>
                    <a:pt x="39445" y="12486"/>
                  </a:cubicBezTo>
                  <a:cubicBezTo>
                    <a:pt x="39265" y="12948"/>
                    <a:pt x="39723" y="13903"/>
                    <a:pt x="40300" y="14703"/>
                  </a:cubicBezTo>
                  <a:cubicBezTo>
                    <a:pt x="40883" y="15507"/>
                    <a:pt x="40300" y="15630"/>
                    <a:pt x="40120" y="15630"/>
                  </a:cubicBezTo>
                  <a:cubicBezTo>
                    <a:pt x="39935" y="15630"/>
                    <a:pt x="39507" y="15163"/>
                    <a:pt x="38958" y="14549"/>
                  </a:cubicBezTo>
                  <a:cubicBezTo>
                    <a:pt x="38408" y="13932"/>
                    <a:pt x="37554" y="13839"/>
                    <a:pt x="36911" y="13564"/>
                  </a:cubicBezTo>
                  <a:cubicBezTo>
                    <a:pt x="36269" y="13284"/>
                    <a:pt x="35963" y="13594"/>
                    <a:pt x="36269" y="13747"/>
                  </a:cubicBezTo>
                  <a:cubicBezTo>
                    <a:pt x="36575" y="13902"/>
                    <a:pt x="36848" y="14673"/>
                    <a:pt x="36328" y="14889"/>
                  </a:cubicBezTo>
                  <a:cubicBezTo>
                    <a:pt x="35808" y="15104"/>
                    <a:pt x="35259" y="15134"/>
                    <a:pt x="34709" y="15198"/>
                  </a:cubicBezTo>
                  <a:cubicBezTo>
                    <a:pt x="34161" y="15258"/>
                    <a:pt x="34068" y="15473"/>
                    <a:pt x="33334" y="15105"/>
                  </a:cubicBezTo>
                  <a:cubicBezTo>
                    <a:pt x="32604" y="14733"/>
                    <a:pt x="31501" y="15723"/>
                    <a:pt x="30737" y="16646"/>
                  </a:cubicBezTo>
                  <a:cubicBezTo>
                    <a:pt x="29974" y="17571"/>
                    <a:pt x="30158" y="17508"/>
                    <a:pt x="29790" y="17323"/>
                  </a:cubicBezTo>
                  <a:cubicBezTo>
                    <a:pt x="29425" y="17141"/>
                    <a:pt x="29668" y="16553"/>
                    <a:pt x="30067" y="16337"/>
                  </a:cubicBezTo>
                  <a:cubicBezTo>
                    <a:pt x="30466" y="16122"/>
                    <a:pt x="29610" y="15445"/>
                    <a:pt x="29425" y="15322"/>
                  </a:cubicBezTo>
                  <a:cubicBezTo>
                    <a:pt x="29240" y="15199"/>
                    <a:pt x="28905" y="15813"/>
                    <a:pt x="28812" y="16401"/>
                  </a:cubicBezTo>
                  <a:cubicBezTo>
                    <a:pt x="28719" y="16986"/>
                    <a:pt x="29034" y="17540"/>
                    <a:pt x="29034" y="17887"/>
                  </a:cubicBezTo>
                  <a:cubicBezTo>
                    <a:pt x="29034" y="18235"/>
                    <a:pt x="28757" y="18168"/>
                    <a:pt x="28300" y="17933"/>
                  </a:cubicBezTo>
                  <a:cubicBezTo>
                    <a:pt x="27844" y="17705"/>
                    <a:pt x="27155" y="18721"/>
                    <a:pt x="26879" y="18954"/>
                  </a:cubicBezTo>
                  <a:cubicBezTo>
                    <a:pt x="26607" y="19182"/>
                    <a:pt x="26879" y="19301"/>
                    <a:pt x="27134" y="19737"/>
                  </a:cubicBezTo>
                  <a:cubicBezTo>
                    <a:pt x="27386" y="20176"/>
                    <a:pt x="26283" y="19923"/>
                    <a:pt x="25851" y="19644"/>
                  </a:cubicBezTo>
                  <a:cubicBezTo>
                    <a:pt x="25415" y="19370"/>
                    <a:pt x="25298" y="19691"/>
                    <a:pt x="25482" y="19991"/>
                  </a:cubicBezTo>
                  <a:cubicBezTo>
                    <a:pt x="25666" y="20291"/>
                    <a:pt x="25938" y="20456"/>
                    <a:pt x="26011" y="20685"/>
                  </a:cubicBezTo>
                  <a:cubicBezTo>
                    <a:pt x="26078" y="20917"/>
                    <a:pt x="25780" y="20917"/>
                    <a:pt x="25529" y="20897"/>
                  </a:cubicBezTo>
                  <a:cubicBezTo>
                    <a:pt x="25277" y="20871"/>
                    <a:pt x="24748" y="20430"/>
                    <a:pt x="24661" y="20130"/>
                  </a:cubicBezTo>
                  <a:cubicBezTo>
                    <a:pt x="24567" y="19830"/>
                    <a:pt x="24523" y="18954"/>
                    <a:pt x="24497" y="18607"/>
                  </a:cubicBezTo>
                  <a:cubicBezTo>
                    <a:pt x="24476" y="18261"/>
                    <a:pt x="23880" y="18028"/>
                    <a:pt x="23582" y="17587"/>
                  </a:cubicBezTo>
                  <a:cubicBezTo>
                    <a:pt x="23285" y="17147"/>
                    <a:pt x="23419" y="17266"/>
                    <a:pt x="23556" y="17333"/>
                  </a:cubicBezTo>
                  <a:cubicBezTo>
                    <a:pt x="23694" y="17405"/>
                    <a:pt x="24291" y="17705"/>
                    <a:pt x="25343" y="18188"/>
                  </a:cubicBezTo>
                  <a:cubicBezTo>
                    <a:pt x="26399" y="18674"/>
                    <a:pt x="26673" y="18468"/>
                    <a:pt x="27155" y="18006"/>
                  </a:cubicBezTo>
                  <a:cubicBezTo>
                    <a:pt x="27637" y="17540"/>
                    <a:pt x="27499" y="17427"/>
                    <a:pt x="27477" y="16801"/>
                  </a:cubicBezTo>
                  <a:cubicBezTo>
                    <a:pt x="27451" y="16178"/>
                    <a:pt x="26352" y="15810"/>
                    <a:pt x="25686" y="15162"/>
                  </a:cubicBezTo>
                  <a:cubicBezTo>
                    <a:pt x="25023" y="14515"/>
                    <a:pt x="24566" y="14422"/>
                    <a:pt x="23971" y="14376"/>
                  </a:cubicBezTo>
                  <a:cubicBezTo>
                    <a:pt x="23375" y="14330"/>
                    <a:pt x="22389" y="13702"/>
                    <a:pt x="22206" y="13567"/>
                  </a:cubicBezTo>
                  <a:cubicBezTo>
                    <a:pt x="22021" y="13428"/>
                    <a:pt x="22318" y="13220"/>
                    <a:pt x="22662" y="13081"/>
                  </a:cubicBezTo>
                  <a:cubicBezTo>
                    <a:pt x="23005" y="12942"/>
                    <a:pt x="22477" y="12595"/>
                    <a:pt x="22317" y="12549"/>
                  </a:cubicBezTo>
                  <a:cubicBezTo>
                    <a:pt x="22157" y="12502"/>
                    <a:pt x="21198" y="12062"/>
                    <a:pt x="20966" y="12062"/>
                  </a:cubicBezTo>
                  <a:cubicBezTo>
                    <a:pt x="20736" y="12062"/>
                    <a:pt x="19842" y="12201"/>
                    <a:pt x="19453" y="12435"/>
                  </a:cubicBezTo>
                  <a:cubicBezTo>
                    <a:pt x="19063" y="12663"/>
                    <a:pt x="18492" y="12943"/>
                    <a:pt x="17600" y="13197"/>
                  </a:cubicBezTo>
                  <a:cubicBezTo>
                    <a:pt x="16705" y="13451"/>
                    <a:pt x="16039" y="14724"/>
                    <a:pt x="15858" y="15165"/>
                  </a:cubicBezTo>
                  <a:cubicBezTo>
                    <a:pt x="15673" y="15601"/>
                    <a:pt x="15443" y="16041"/>
                    <a:pt x="15078" y="16803"/>
                  </a:cubicBezTo>
                  <a:cubicBezTo>
                    <a:pt x="14709" y="17569"/>
                    <a:pt x="13292" y="20252"/>
                    <a:pt x="12901" y="20852"/>
                  </a:cubicBezTo>
                  <a:cubicBezTo>
                    <a:pt x="12511" y="21454"/>
                    <a:pt x="11458" y="22008"/>
                    <a:pt x="11458" y="22008"/>
                  </a:cubicBezTo>
                  <a:cubicBezTo>
                    <a:pt x="10745" y="22656"/>
                    <a:pt x="10472" y="22884"/>
                    <a:pt x="10586" y="23138"/>
                  </a:cubicBezTo>
                  <a:cubicBezTo>
                    <a:pt x="10699" y="23396"/>
                    <a:pt x="10632" y="24618"/>
                    <a:pt x="10653" y="25681"/>
                  </a:cubicBezTo>
                  <a:cubicBezTo>
                    <a:pt x="10679" y="26748"/>
                    <a:pt x="11823" y="26655"/>
                    <a:pt x="12075" y="26494"/>
                  </a:cubicBezTo>
                  <a:cubicBezTo>
                    <a:pt x="12325" y="26329"/>
                    <a:pt x="12624" y="25985"/>
                    <a:pt x="13060" y="25546"/>
                  </a:cubicBezTo>
                  <a:cubicBezTo>
                    <a:pt x="13495" y="25106"/>
                    <a:pt x="13404" y="25939"/>
                    <a:pt x="13516" y="26240"/>
                  </a:cubicBezTo>
                  <a:cubicBezTo>
                    <a:pt x="13634" y="26540"/>
                    <a:pt x="14020" y="27254"/>
                    <a:pt x="14112" y="27835"/>
                  </a:cubicBezTo>
                  <a:cubicBezTo>
                    <a:pt x="14205" y="28410"/>
                    <a:pt x="14317" y="28897"/>
                    <a:pt x="14687" y="28897"/>
                  </a:cubicBezTo>
                  <a:cubicBezTo>
                    <a:pt x="15052" y="28897"/>
                    <a:pt x="15099" y="28456"/>
                    <a:pt x="15601" y="28270"/>
                  </a:cubicBezTo>
                  <a:cubicBezTo>
                    <a:pt x="16109" y="28088"/>
                    <a:pt x="16017" y="27021"/>
                    <a:pt x="16017" y="26674"/>
                  </a:cubicBezTo>
                  <a:cubicBezTo>
                    <a:pt x="16017" y="26328"/>
                    <a:pt x="16362" y="25938"/>
                    <a:pt x="16838" y="25680"/>
                  </a:cubicBezTo>
                  <a:cubicBezTo>
                    <a:pt x="17321" y="25426"/>
                    <a:pt x="16977" y="24597"/>
                    <a:pt x="16725" y="24364"/>
                  </a:cubicBezTo>
                  <a:cubicBezTo>
                    <a:pt x="16473" y="24132"/>
                    <a:pt x="16197" y="23903"/>
                    <a:pt x="16222" y="23396"/>
                  </a:cubicBezTo>
                  <a:cubicBezTo>
                    <a:pt x="16243" y="22884"/>
                    <a:pt x="16864" y="21847"/>
                    <a:pt x="17391" y="21382"/>
                  </a:cubicBezTo>
                  <a:cubicBezTo>
                    <a:pt x="17916" y="20919"/>
                    <a:pt x="18101" y="20387"/>
                    <a:pt x="18168" y="20020"/>
                  </a:cubicBezTo>
                  <a:cubicBezTo>
                    <a:pt x="18239" y="19647"/>
                    <a:pt x="18466" y="19071"/>
                    <a:pt x="18717" y="18745"/>
                  </a:cubicBezTo>
                  <a:cubicBezTo>
                    <a:pt x="18973" y="18424"/>
                    <a:pt x="19545" y="18818"/>
                    <a:pt x="20001" y="19164"/>
                  </a:cubicBezTo>
                  <a:cubicBezTo>
                    <a:pt x="20463" y="19511"/>
                    <a:pt x="19867" y="19927"/>
                    <a:pt x="19615" y="20159"/>
                  </a:cubicBezTo>
                  <a:cubicBezTo>
                    <a:pt x="19360" y="20387"/>
                    <a:pt x="18650" y="21361"/>
                    <a:pt x="18286" y="21661"/>
                  </a:cubicBezTo>
                  <a:cubicBezTo>
                    <a:pt x="17917" y="21961"/>
                    <a:pt x="18122" y="22282"/>
                    <a:pt x="18215" y="22630"/>
                  </a:cubicBezTo>
                  <a:cubicBezTo>
                    <a:pt x="18308" y="22977"/>
                    <a:pt x="18261" y="23697"/>
                    <a:pt x="18286" y="24179"/>
                  </a:cubicBezTo>
                  <a:cubicBezTo>
                    <a:pt x="18307" y="24665"/>
                    <a:pt x="18809" y="24899"/>
                    <a:pt x="19133" y="25059"/>
                  </a:cubicBezTo>
                  <a:cubicBezTo>
                    <a:pt x="19452" y="25220"/>
                    <a:pt x="19934" y="24665"/>
                    <a:pt x="20714" y="24411"/>
                  </a:cubicBezTo>
                  <a:cubicBezTo>
                    <a:pt x="21495" y="24157"/>
                    <a:pt x="21629" y="24431"/>
                    <a:pt x="21699" y="24525"/>
                  </a:cubicBezTo>
                  <a:cubicBezTo>
                    <a:pt x="21766" y="24618"/>
                    <a:pt x="22156" y="24665"/>
                    <a:pt x="22270" y="24780"/>
                  </a:cubicBezTo>
                  <a:cubicBezTo>
                    <a:pt x="22387" y="24898"/>
                    <a:pt x="22064" y="24898"/>
                    <a:pt x="21858" y="24898"/>
                  </a:cubicBezTo>
                  <a:cubicBezTo>
                    <a:pt x="21653" y="24898"/>
                    <a:pt x="21493" y="25360"/>
                    <a:pt x="21011" y="25314"/>
                  </a:cubicBezTo>
                  <a:cubicBezTo>
                    <a:pt x="20528" y="25267"/>
                    <a:pt x="19819" y="25314"/>
                    <a:pt x="19543" y="25381"/>
                  </a:cubicBezTo>
                  <a:cubicBezTo>
                    <a:pt x="19271" y="25453"/>
                    <a:pt x="19154" y="25753"/>
                    <a:pt x="19199" y="26100"/>
                  </a:cubicBezTo>
                  <a:cubicBezTo>
                    <a:pt x="19243" y="26448"/>
                    <a:pt x="19614" y="26448"/>
                    <a:pt x="19634" y="26587"/>
                  </a:cubicBezTo>
                  <a:cubicBezTo>
                    <a:pt x="19655" y="26722"/>
                    <a:pt x="19588" y="27415"/>
                    <a:pt x="19450" y="27462"/>
                  </a:cubicBezTo>
                  <a:cubicBezTo>
                    <a:pt x="19316" y="27508"/>
                    <a:pt x="19178" y="27415"/>
                    <a:pt x="18972" y="27141"/>
                  </a:cubicBezTo>
                  <a:cubicBezTo>
                    <a:pt x="18762" y="26861"/>
                    <a:pt x="18418" y="27022"/>
                    <a:pt x="18304" y="27161"/>
                  </a:cubicBezTo>
                  <a:cubicBezTo>
                    <a:pt x="18191" y="27301"/>
                    <a:pt x="17961" y="27763"/>
                    <a:pt x="18007" y="28482"/>
                  </a:cubicBezTo>
                  <a:cubicBezTo>
                    <a:pt x="18054" y="29197"/>
                    <a:pt x="18167" y="29151"/>
                    <a:pt x="17940" y="29172"/>
                  </a:cubicBezTo>
                  <a:cubicBezTo>
                    <a:pt x="17940" y="29172"/>
                    <a:pt x="17869" y="29228"/>
                    <a:pt x="17809" y="29228"/>
                  </a:cubicBezTo>
                  <a:cubicBezTo>
                    <a:pt x="17746" y="29228"/>
                    <a:pt x="17549" y="29291"/>
                    <a:pt x="17533" y="29430"/>
                  </a:cubicBezTo>
                  <a:cubicBezTo>
                    <a:pt x="17519" y="29565"/>
                    <a:pt x="17503" y="29721"/>
                    <a:pt x="17151" y="29816"/>
                  </a:cubicBezTo>
                  <a:cubicBezTo>
                    <a:pt x="16798" y="29905"/>
                    <a:pt x="16862" y="29565"/>
                    <a:pt x="16816" y="29443"/>
                  </a:cubicBezTo>
                  <a:cubicBezTo>
                    <a:pt x="16769" y="29321"/>
                    <a:pt x="16527" y="29367"/>
                    <a:pt x="16312" y="29414"/>
                  </a:cubicBezTo>
                  <a:cubicBezTo>
                    <a:pt x="16099" y="29460"/>
                    <a:pt x="15428" y="29905"/>
                    <a:pt x="15290" y="29998"/>
                  </a:cubicBezTo>
                  <a:cubicBezTo>
                    <a:pt x="15096" y="30129"/>
                    <a:pt x="14827" y="30077"/>
                    <a:pt x="14603" y="29921"/>
                  </a:cubicBezTo>
                  <a:cubicBezTo>
                    <a:pt x="14371" y="29770"/>
                    <a:pt x="14585" y="29601"/>
                    <a:pt x="14481" y="29565"/>
                  </a:cubicBezTo>
                  <a:cubicBezTo>
                    <a:pt x="14371" y="29536"/>
                    <a:pt x="13701" y="29968"/>
                    <a:pt x="13486" y="30061"/>
                  </a:cubicBezTo>
                  <a:cubicBezTo>
                    <a:pt x="13273" y="30154"/>
                    <a:pt x="13411" y="29781"/>
                    <a:pt x="13423" y="29688"/>
                  </a:cubicBezTo>
                  <a:cubicBezTo>
                    <a:pt x="13440" y="29600"/>
                    <a:pt x="13273" y="29735"/>
                    <a:pt x="13088" y="29735"/>
                  </a:cubicBezTo>
                  <a:cubicBezTo>
                    <a:pt x="12907" y="29735"/>
                    <a:pt x="12783" y="29291"/>
                    <a:pt x="12783" y="29214"/>
                  </a:cubicBezTo>
                  <a:cubicBezTo>
                    <a:pt x="12783" y="29134"/>
                    <a:pt x="12706" y="28870"/>
                    <a:pt x="12769" y="28870"/>
                  </a:cubicBezTo>
                  <a:cubicBezTo>
                    <a:pt x="12829" y="28870"/>
                    <a:pt x="12874" y="28997"/>
                    <a:pt x="12937" y="29151"/>
                  </a:cubicBezTo>
                  <a:cubicBezTo>
                    <a:pt x="12996" y="29302"/>
                    <a:pt x="13256" y="29167"/>
                    <a:pt x="13289" y="29044"/>
                  </a:cubicBezTo>
                  <a:cubicBezTo>
                    <a:pt x="13319" y="28919"/>
                    <a:pt x="13163" y="28748"/>
                    <a:pt x="13088" y="28748"/>
                  </a:cubicBezTo>
                  <a:cubicBezTo>
                    <a:pt x="13012" y="28748"/>
                    <a:pt x="12861" y="28841"/>
                    <a:pt x="12861" y="28765"/>
                  </a:cubicBezTo>
                  <a:cubicBezTo>
                    <a:pt x="12861" y="28688"/>
                    <a:pt x="13133" y="28533"/>
                    <a:pt x="13196" y="28409"/>
                  </a:cubicBezTo>
                  <a:cubicBezTo>
                    <a:pt x="13256" y="28286"/>
                    <a:pt x="13323" y="28042"/>
                    <a:pt x="13323" y="28042"/>
                  </a:cubicBezTo>
                  <a:cubicBezTo>
                    <a:pt x="13289" y="28042"/>
                    <a:pt x="13079" y="27821"/>
                    <a:pt x="13012" y="27750"/>
                  </a:cubicBezTo>
                  <a:cubicBezTo>
                    <a:pt x="12945" y="27681"/>
                    <a:pt x="13138" y="27254"/>
                    <a:pt x="13125" y="26987"/>
                  </a:cubicBezTo>
                  <a:cubicBezTo>
                    <a:pt x="13118" y="26721"/>
                    <a:pt x="12483" y="27301"/>
                    <a:pt x="12312" y="27407"/>
                  </a:cubicBezTo>
                  <a:cubicBezTo>
                    <a:pt x="12140" y="27508"/>
                    <a:pt x="12051" y="27601"/>
                    <a:pt x="11980" y="27842"/>
                  </a:cubicBezTo>
                  <a:cubicBezTo>
                    <a:pt x="11913" y="28088"/>
                    <a:pt x="11967" y="28516"/>
                    <a:pt x="11980" y="28642"/>
                  </a:cubicBezTo>
                  <a:cubicBezTo>
                    <a:pt x="11993" y="28769"/>
                    <a:pt x="12185" y="28896"/>
                    <a:pt x="12224" y="29023"/>
                  </a:cubicBezTo>
                  <a:cubicBezTo>
                    <a:pt x="12257" y="29149"/>
                    <a:pt x="12338" y="29958"/>
                    <a:pt x="12245" y="30132"/>
                  </a:cubicBezTo>
                  <a:cubicBezTo>
                    <a:pt x="12152" y="30306"/>
                    <a:pt x="11591" y="30399"/>
                    <a:pt x="11431" y="30446"/>
                  </a:cubicBezTo>
                  <a:cubicBezTo>
                    <a:pt x="11271" y="30492"/>
                    <a:pt x="10881" y="30514"/>
                    <a:pt x="10767" y="30607"/>
                  </a:cubicBezTo>
                  <a:cubicBezTo>
                    <a:pt x="10651" y="30699"/>
                    <a:pt x="10767" y="30886"/>
                    <a:pt x="10776" y="31000"/>
                  </a:cubicBezTo>
                  <a:cubicBezTo>
                    <a:pt x="10788" y="31114"/>
                    <a:pt x="10788" y="31207"/>
                    <a:pt x="10662" y="31207"/>
                  </a:cubicBezTo>
                  <a:cubicBezTo>
                    <a:pt x="10535" y="31207"/>
                    <a:pt x="10558" y="30886"/>
                    <a:pt x="10491" y="30840"/>
                  </a:cubicBezTo>
                  <a:cubicBezTo>
                    <a:pt x="10424" y="30793"/>
                    <a:pt x="10364" y="30979"/>
                    <a:pt x="10331" y="31107"/>
                  </a:cubicBezTo>
                  <a:cubicBezTo>
                    <a:pt x="10297" y="31233"/>
                    <a:pt x="9952" y="31821"/>
                    <a:pt x="9781" y="32016"/>
                  </a:cubicBezTo>
                  <a:cubicBezTo>
                    <a:pt x="9610" y="32215"/>
                    <a:pt x="9186" y="32330"/>
                    <a:pt x="9014" y="32422"/>
                  </a:cubicBezTo>
                  <a:cubicBezTo>
                    <a:pt x="8842" y="32515"/>
                    <a:pt x="8897" y="32922"/>
                    <a:pt x="8716" y="33049"/>
                  </a:cubicBezTo>
                  <a:cubicBezTo>
                    <a:pt x="8532" y="33176"/>
                    <a:pt x="8209" y="33522"/>
                    <a:pt x="8062" y="33604"/>
                  </a:cubicBezTo>
                  <a:cubicBezTo>
                    <a:pt x="7912" y="33683"/>
                    <a:pt x="7718" y="33544"/>
                    <a:pt x="7479" y="33337"/>
                  </a:cubicBezTo>
                  <a:cubicBezTo>
                    <a:pt x="7236" y="33129"/>
                    <a:pt x="7433" y="33810"/>
                    <a:pt x="7466" y="33904"/>
                  </a:cubicBezTo>
                  <a:cubicBezTo>
                    <a:pt x="7500" y="33997"/>
                    <a:pt x="7352" y="34125"/>
                    <a:pt x="7169" y="34112"/>
                  </a:cubicBezTo>
                  <a:cubicBezTo>
                    <a:pt x="6984" y="34099"/>
                    <a:pt x="6422" y="33986"/>
                    <a:pt x="6070" y="34066"/>
                  </a:cubicBezTo>
                  <a:cubicBezTo>
                    <a:pt x="5714" y="34145"/>
                    <a:pt x="5965" y="34518"/>
                    <a:pt x="6023" y="34680"/>
                  </a:cubicBezTo>
                  <a:cubicBezTo>
                    <a:pt x="6077" y="34841"/>
                    <a:pt x="6619" y="34781"/>
                    <a:pt x="6857" y="34887"/>
                  </a:cubicBezTo>
                  <a:cubicBezTo>
                    <a:pt x="7097" y="34993"/>
                    <a:pt x="7533" y="35420"/>
                    <a:pt x="7685" y="36229"/>
                  </a:cubicBezTo>
                  <a:cubicBezTo>
                    <a:pt x="7831" y="37037"/>
                    <a:pt x="7262" y="37663"/>
                    <a:pt x="7076" y="37672"/>
                  </a:cubicBezTo>
                  <a:cubicBezTo>
                    <a:pt x="6891" y="37684"/>
                    <a:pt x="5334" y="37592"/>
                    <a:pt x="4852" y="37536"/>
                  </a:cubicBezTo>
                  <a:cubicBezTo>
                    <a:pt x="4370" y="37477"/>
                    <a:pt x="4004" y="37672"/>
                    <a:pt x="3879" y="37892"/>
                  </a:cubicBezTo>
                  <a:cubicBezTo>
                    <a:pt x="3754" y="38113"/>
                    <a:pt x="3934" y="38172"/>
                    <a:pt x="4018" y="38265"/>
                  </a:cubicBezTo>
                  <a:cubicBezTo>
                    <a:pt x="4097" y="38358"/>
                    <a:pt x="4071" y="38946"/>
                    <a:pt x="4118" y="39174"/>
                  </a:cubicBezTo>
                  <a:cubicBezTo>
                    <a:pt x="4164" y="39406"/>
                    <a:pt x="3846" y="40160"/>
                    <a:pt x="3740" y="40334"/>
                  </a:cubicBezTo>
                  <a:cubicBezTo>
                    <a:pt x="3636" y="40507"/>
                    <a:pt x="3854" y="40922"/>
                    <a:pt x="3934" y="41255"/>
                  </a:cubicBezTo>
                  <a:cubicBezTo>
                    <a:pt x="4018" y="41590"/>
                    <a:pt x="4211" y="41615"/>
                    <a:pt x="4362" y="41569"/>
                  </a:cubicBezTo>
                  <a:cubicBezTo>
                    <a:pt x="4509" y="41523"/>
                    <a:pt x="4978" y="41536"/>
                    <a:pt x="5184" y="41883"/>
                  </a:cubicBezTo>
                  <a:cubicBezTo>
                    <a:pt x="5389" y="42229"/>
                    <a:pt x="5640" y="42276"/>
                    <a:pt x="5712" y="42150"/>
                  </a:cubicBezTo>
                  <a:cubicBezTo>
                    <a:pt x="5779" y="42018"/>
                    <a:pt x="6228" y="41869"/>
                    <a:pt x="6697" y="41845"/>
                  </a:cubicBezTo>
                  <a:cubicBezTo>
                    <a:pt x="7167" y="41824"/>
                    <a:pt x="7306" y="41676"/>
                    <a:pt x="7796" y="41211"/>
                  </a:cubicBezTo>
                  <a:cubicBezTo>
                    <a:pt x="8291" y="40749"/>
                    <a:pt x="8175" y="40448"/>
                    <a:pt x="8074" y="40335"/>
                  </a:cubicBezTo>
                  <a:cubicBezTo>
                    <a:pt x="7969" y="40216"/>
                    <a:pt x="8141" y="39870"/>
                    <a:pt x="8418" y="39501"/>
                  </a:cubicBezTo>
                  <a:cubicBezTo>
                    <a:pt x="8691" y="39134"/>
                    <a:pt x="8934" y="39108"/>
                    <a:pt x="9115" y="39096"/>
                  </a:cubicBezTo>
                  <a:cubicBezTo>
                    <a:pt x="9299" y="39087"/>
                    <a:pt x="9643" y="38693"/>
                    <a:pt x="9643" y="38693"/>
                  </a:cubicBezTo>
                  <a:cubicBezTo>
                    <a:pt x="9803" y="38528"/>
                    <a:pt x="9617" y="38220"/>
                    <a:pt x="9770" y="37801"/>
                  </a:cubicBezTo>
                  <a:cubicBezTo>
                    <a:pt x="9916" y="37385"/>
                    <a:pt x="10675" y="37839"/>
                    <a:pt x="11019" y="37894"/>
                  </a:cubicBezTo>
                  <a:cubicBezTo>
                    <a:pt x="11364" y="37953"/>
                    <a:pt x="11543" y="37606"/>
                    <a:pt x="11695" y="37432"/>
                  </a:cubicBezTo>
                  <a:cubicBezTo>
                    <a:pt x="11843" y="37259"/>
                    <a:pt x="12382" y="37131"/>
                    <a:pt x="12761" y="37280"/>
                  </a:cubicBezTo>
                  <a:cubicBezTo>
                    <a:pt x="13138" y="37432"/>
                    <a:pt x="13263" y="38032"/>
                    <a:pt x="13344" y="38185"/>
                  </a:cubicBezTo>
                  <a:cubicBezTo>
                    <a:pt x="13423" y="38333"/>
                    <a:pt x="14237" y="38947"/>
                    <a:pt x="14513" y="39120"/>
                  </a:cubicBezTo>
                  <a:cubicBezTo>
                    <a:pt x="14785" y="39294"/>
                    <a:pt x="15599" y="39962"/>
                    <a:pt x="15683" y="40195"/>
                  </a:cubicBezTo>
                  <a:cubicBezTo>
                    <a:pt x="15763" y="40423"/>
                    <a:pt x="15683" y="40667"/>
                    <a:pt x="15579" y="40829"/>
                  </a:cubicBezTo>
                  <a:cubicBezTo>
                    <a:pt x="15474" y="40990"/>
                    <a:pt x="15512" y="41070"/>
                    <a:pt x="15591" y="41142"/>
                  </a:cubicBezTo>
                  <a:cubicBezTo>
                    <a:pt x="15671" y="41211"/>
                    <a:pt x="15889" y="40981"/>
                    <a:pt x="16014" y="40727"/>
                  </a:cubicBezTo>
                  <a:cubicBezTo>
                    <a:pt x="16141" y="40469"/>
                    <a:pt x="16208" y="40241"/>
                    <a:pt x="16081" y="40033"/>
                  </a:cubicBezTo>
                  <a:cubicBezTo>
                    <a:pt x="15955" y="39821"/>
                    <a:pt x="16152" y="39648"/>
                    <a:pt x="16208" y="39593"/>
                  </a:cubicBezTo>
                  <a:cubicBezTo>
                    <a:pt x="16267" y="39533"/>
                    <a:pt x="16530" y="39893"/>
                    <a:pt x="16690" y="39986"/>
                  </a:cubicBezTo>
                  <a:cubicBezTo>
                    <a:pt x="16850" y="40079"/>
                    <a:pt x="16862" y="39779"/>
                    <a:pt x="16850" y="39673"/>
                  </a:cubicBezTo>
                  <a:cubicBezTo>
                    <a:pt x="16838" y="39567"/>
                    <a:pt x="15936" y="39072"/>
                    <a:pt x="15751" y="38946"/>
                  </a:cubicBezTo>
                  <a:cubicBezTo>
                    <a:pt x="15567" y="38819"/>
                    <a:pt x="15614" y="38679"/>
                    <a:pt x="15614" y="38679"/>
                  </a:cubicBezTo>
                  <a:cubicBezTo>
                    <a:pt x="15614" y="38679"/>
                    <a:pt x="15328" y="38658"/>
                    <a:pt x="15177" y="38599"/>
                  </a:cubicBezTo>
                  <a:cubicBezTo>
                    <a:pt x="15031" y="38540"/>
                    <a:pt x="14377" y="37651"/>
                    <a:pt x="14192" y="37443"/>
                  </a:cubicBezTo>
                  <a:cubicBezTo>
                    <a:pt x="14011" y="37236"/>
                    <a:pt x="13965" y="36922"/>
                    <a:pt x="13940" y="36770"/>
                  </a:cubicBezTo>
                  <a:cubicBezTo>
                    <a:pt x="13920" y="36622"/>
                    <a:pt x="14045" y="36368"/>
                    <a:pt x="14343" y="36203"/>
                  </a:cubicBezTo>
                  <a:cubicBezTo>
                    <a:pt x="14641" y="36042"/>
                    <a:pt x="14537" y="36241"/>
                    <a:pt x="14537" y="36424"/>
                  </a:cubicBezTo>
                  <a:cubicBezTo>
                    <a:pt x="14537" y="36609"/>
                    <a:pt x="14721" y="36677"/>
                    <a:pt x="14814" y="36668"/>
                  </a:cubicBezTo>
                  <a:cubicBezTo>
                    <a:pt x="14907" y="36656"/>
                    <a:pt x="14907" y="36482"/>
                    <a:pt x="14951" y="36499"/>
                  </a:cubicBezTo>
                  <a:cubicBezTo>
                    <a:pt x="15057" y="36538"/>
                    <a:pt x="15119" y="36631"/>
                    <a:pt x="15157" y="36724"/>
                  </a:cubicBezTo>
                  <a:cubicBezTo>
                    <a:pt x="15270" y="37024"/>
                    <a:pt x="15354" y="37206"/>
                    <a:pt x="15441" y="37324"/>
                  </a:cubicBezTo>
                  <a:cubicBezTo>
                    <a:pt x="15647" y="37605"/>
                    <a:pt x="15937" y="37545"/>
                    <a:pt x="16269" y="37926"/>
                  </a:cubicBezTo>
                  <a:cubicBezTo>
                    <a:pt x="16516" y="38214"/>
                    <a:pt x="17347" y="38031"/>
                    <a:pt x="17275" y="39119"/>
                  </a:cubicBezTo>
                  <a:cubicBezTo>
                    <a:pt x="17245" y="39581"/>
                    <a:pt x="17261" y="40172"/>
                    <a:pt x="17368" y="40422"/>
                  </a:cubicBezTo>
                  <a:cubicBezTo>
                    <a:pt x="17477" y="40666"/>
                    <a:pt x="17796" y="40388"/>
                    <a:pt x="17870" y="40480"/>
                  </a:cubicBezTo>
                  <a:cubicBezTo>
                    <a:pt x="17951" y="40573"/>
                    <a:pt x="17992" y="40726"/>
                    <a:pt x="18131" y="40819"/>
                  </a:cubicBezTo>
                  <a:cubicBezTo>
                    <a:pt x="18268" y="40912"/>
                    <a:pt x="18345" y="40912"/>
                    <a:pt x="18345" y="40912"/>
                  </a:cubicBezTo>
                  <a:cubicBezTo>
                    <a:pt x="18345" y="40912"/>
                    <a:pt x="18206" y="41021"/>
                    <a:pt x="18072" y="41021"/>
                  </a:cubicBezTo>
                  <a:cubicBezTo>
                    <a:pt x="17935" y="41021"/>
                    <a:pt x="18194" y="41358"/>
                    <a:pt x="18333" y="41605"/>
                  </a:cubicBezTo>
                  <a:cubicBezTo>
                    <a:pt x="18467" y="41851"/>
                    <a:pt x="18789" y="41943"/>
                    <a:pt x="18975" y="41972"/>
                  </a:cubicBezTo>
                  <a:cubicBezTo>
                    <a:pt x="19156" y="42006"/>
                    <a:pt x="19005" y="41668"/>
                    <a:pt x="18989" y="41541"/>
                  </a:cubicBezTo>
                  <a:cubicBezTo>
                    <a:pt x="18975" y="41418"/>
                    <a:pt x="19127" y="41296"/>
                    <a:pt x="19035" y="41203"/>
                  </a:cubicBezTo>
                  <a:cubicBezTo>
                    <a:pt x="18943" y="41110"/>
                    <a:pt x="18975" y="41051"/>
                    <a:pt x="19081" y="41110"/>
                  </a:cubicBezTo>
                  <a:cubicBezTo>
                    <a:pt x="19191" y="41173"/>
                    <a:pt x="19341" y="41203"/>
                    <a:pt x="19630" y="41051"/>
                  </a:cubicBezTo>
                  <a:cubicBezTo>
                    <a:pt x="19919" y="40894"/>
                    <a:pt x="19526" y="40713"/>
                    <a:pt x="19403" y="40619"/>
                  </a:cubicBezTo>
                  <a:cubicBezTo>
                    <a:pt x="19277" y="40526"/>
                    <a:pt x="18989" y="40186"/>
                    <a:pt x="18850" y="39819"/>
                  </a:cubicBezTo>
                  <a:cubicBezTo>
                    <a:pt x="18716" y="39447"/>
                    <a:pt x="18960" y="39663"/>
                    <a:pt x="19156" y="39680"/>
                  </a:cubicBezTo>
                  <a:cubicBezTo>
                    <a:pt x="19357" y="39692"/>
                    <a:pt x="19445" y="39570"/>
                    <a:pt x="19370" y="39464"/>
                  </a:cubicBezTo>
                  <a:cubicBezTo>
                    <a:pt x="19294" y="39355"/>
                    <a:pt x="19706" y="39308"/>
                    <a:pt x="20057" y="39341"/>
                  </a:cubicBezTo>
                  <a:cubicBezTo>
                    <a:pt x="20707" y="39397"/>
                    <a:pt x="20456" y="40303"/>
                    <a:pt x="20456" y="40509"/>
                  </a:cubicBezTo>
                  <a:cubicBezTo>
                    <a:pt x="20456" y="40721"/>
                    <a:pt x="20728" y="40817"/>
                    <a:pt x="20896" y="41296"/>
                  </a:cubicBezTo>
                  <a:cubicBezTo>
                    <a:pt x="21093" y="41858"/>
                    <a:pt x="22019" y="42188"/>
                    <a:pt x="22410" y="42028"/>
                  </a:cubicBezTo>
                  <a:cubicBezTo>
                    <a:pt x="22800" y="41867"/>
                    <a:pt x="22960" y="41889"/>
                    <a:pt x="23349" y="42121"/>
                  </a:cubicBezTo>
                  <a:cubicBezTo>
                    <a:pt x="23739" y="42353"/>
                    <a:pt x="23806" y="42260"/>
                    <a:pt x="24082" y="42053"/>
                  </a:cubicBezTo>
                  <a:cubicBezTo>
                    <a:pt x="24355" y="41841"/>
                    <a:pt x="24817" y="41841"/>
                    <a:pt x="25088" y="42073"/>
                  </a:cubicBezTo>
                  <a:cubicBezTo>
                    <a:pt x="25366" y="42306"/>
                    <a:pt x="24678" y="43782"/>
                    <a:pt x="24586" y="44129"/>
                  </a:cubicBezTo>
                  <a:cubicBezTo>
                    <a:pt x="24494" y="44476"/>
                    <a:pt x="24288" y="45077"/>
                    <a:pt x="23672" y="44870"/>
                  </a:cubicBezTo>
                  <a:cubicBezTo>
                    <a:pt x="23051" y="44661"/>
                    <a:pt x="22362" y="44942"/>
                    <a:pt x="22019" y="45077"/>
                  </a:cubicBezTo>
                  <a:cubicBezTo>
                    <a:pt x="21675" y="45216"/>
                    <a:pt x="20531" y="44802"/>
                    <a:pt x="18995" y="44129"/>
                  </a:cubicBezTo>
                  <a:cubicBezTo>
                    <a:pt x="17460" y="43461"/>
                    <a:pt x="17598" y="44802"/>
                    <a:pt x="17598" y="44802"/>
                  </a:cubicBezTo>
                  <a:cubicBezTo>
                    <a:pt x="17618" y="45264"/>
                    <a:pt x="17368" y="45449"/>
                    <a:pt x="17069" y="45377"/>
                  </a:cubicBezTo>
                  <a:cubicBezTo>
                    <a:pt x="16771" y="45309"/>
                    <a:pt x="16771" y="45077"/>
                    <a:pt x="16315" y="45056"/>
                  </a:cubicBezTo>
                  <a:cubicBezTo>
                    <a:pt x="15858" y="45030"/>
                    <a:pt x="15555" y="44777"/>
                    <a:pt x="15421" y="44430"/>
                  </a:cubicBezTo>
                  <a:cubicBezTo>
                    <a:pt x="15283" y="44082"/>
                    <a:pt x="13933" y="43994"/>
                    <a:pt x="13517" y="43782"/>
                  </a:cubicBezTo>
                  <a:cubicBezTo>
                    <a:pt x="13106" y="43575"/>
                    <a:pt x="13313" y="43092"/>
                    <a:pt x="13337" y="42326"/>
                  </a:cubicBezTo>
                  <a:cubicBezTo>
                    <a:pt x="13357" y="41564"/>
                    <a:pt x="13106" y="41471"/>
                    <a:pt x="12808" y="41471"/>
                  </a:cubicBezTo>
                  <a:cubicBezTo>
                    <a:pt x="12510" y="41471"/>
                    <a:pt x="11022" y="41610"/>
                    <a:pt x="9692" y="41818"/>
                  </a:cubicBezTo>
                  <a:cubicBezTo>
                    <a:pt x="8362" y="42026"/>
                    <a:pt x="7398" y="42698"/>
                    <a:pt x="6668" y="42719"/>
                  </a:cubicBezTo>
                  <a:cubicBezTo>
                    <a:pt x="5934" y="42745"/>
                    <a:pt x="5612" y="42305"/>
                    <a:pt x="5385" y="42326"/>
                  </a:cubicBezTo>
                  <a:cubicBezTo>
                    <a:pt x="5154" y="42352"/>
                    <a:pt x="5461" y="43182"/>
                    <a:pt x="4765" y="43482"/>
                  </a:cubicBezTo>
                  <a:cubicBezTo>
                    <a:pt x="3552" y="44014"/>
                    <a:pt x="3641" y="45196"/>
                    <a:pt x="3599" y="45635"/>
                  </a:cubicBezTo>
                  <a:cubicBezTo>
                    <a:pt x="3552" y="46072"/>
                    <a:pt x="2017" y="46837"/>
                    <a:pt x="1879" y="47113"/>
                  </a:cubicBezTo>
                  <a:cubicBezTo>
                    <a:pt x="1742" y="47392"/>
                    <a:pt x="550" y="49080"/>
                    <a:pt x="319" y="49494"/>
                  </a:cubicBezTo>
                  <a:cubicBezTo>
                    <a:pt x="92" y="49910"/>
                    <a:pt x="67" y="50027"/>
                    <a:pt x="457" y="51344"/>
                  </a:cubicBezTo>
                  <a:cubicBezTo>
                    <a:pt x="846" y="52659"/>
                    <a:pt x="0" y="53332"/>
                    <a:pt x="0" y="53448"/>
                  </a:cubicBezTo>
                  <a:cubicBezTo>
                    <a:pt x="0" y="53566"/>
                    <a:pt x="114" y="54627"/>
                    <a:pt x="939" y="55182"/>
                  </a:cubicBezTo>
                  <a:cubicBezTo>
                    <a:pt x="1760" y="55736"/>
                    <a:pt x="1832" y="56291"/>
                    <a:pt x="1924" y="56570"/>
                  </a:cubicBezTo>
                  <a:cubicBezTo>
                    <a:pt x="2017" y="56844"/>
                    <a:pt x="4122" y="58880"/>
                    <a:pt x="4902" y="58372"/>
                  </a:cubicBezTo>
                  <a:cubicBezTo>
                    <a:pt x="5683" y="57865"/>
                    <a:pt x="7515" y="58186"/>
                    <a:pt x="7515" y="58186"/>
                  </a:cubicBezTo>
                  <a:cubicBezTo>
                    <a:pt x="8892" y="57493"/>
                    <a:pt x="10011" y="57540"/>
                    <a:pt x="10447" y="57772"/>
                  </a:cubicBezTo>
                  <a:cubicBezTo>
                    <a:pt x="10883" y="58004"/>
                    <a:pt x="10426" y="58627"/>
                    <a:pt x="11571" y="58465"/>
                  </a:cubicBezTo>
                  <a:cubicBezTo>
                    <a:pt x="13241" y="58228"/>
                    <a:pt x="12624" y="60175"/>
                    <a:pt x="12624" y="60175"/>
                  </a:cubicBezTo>
                  <a:cubicBezTo>
                    <a:pt x="12485" y="60801"/>
                    <a:pt x="12121" y="60914"/>
                    <a:pt x="12485" y="61354"/>
                  </a:cubicBezTo>
                  <a:cubicBezTo>
                    <a:pt x="13795" y="62920"/>
                    <a:pt x="14138" y="63825"/>
                    <a:pt x="14435" y="65099"/>
                  </a:cubicBezTo>
                  <a:cubicBezTo>
                    <a:pt x="14734" y="66368"/>
                    <a:pt x="13974" y="67109"/>
                    <a:pt x="13722" y="68450"/>
                  </a:cubicBezTo>
                  <a:cubicBezTo>
                    <a:pt x="13471" y="69792"/>
                    <a:pt x="14734" y="70947"/>
                    <a:pt x="14892" y="71340"/>
                  </a:cubicBezTo>
                  <a:cubicBezTo>
                    <a:pt x="15052" y="71733"/>
                    <a:pt x="14960" y="73397"/>
                    <a:pt x="15374" y="74044"/>
                  </a:cubicBezTo>
                  <a:cubicBezTo>
                    <a:pt x="15786" y="74691"/>
                    <a:pt x="16704" y="76287"/>
                    <a:pt x="16725" y="77374"/>
                  </a:cubicBezTo>
                  <a:cubicBezTo>
                    <a:pt x="16751" y="78460"/>
                    <a:pt x="18490" y="77975"/>
                    <a:pt x="20072" y="77789"/>
                  </a:cubicBezTo>
                  <a:cubicBezTo>
                    <a:pt x="21653" y="77607"/>
                    <a:pt x="22798" y="75338"/>
                    <a:pt x="23301" y="74717"/>
                  </a:cubicBezTo>
                  <a:cubicBezTo>
                    <a:pt x="24273" y="73511"/>
                    <a:pt x="23003" y="73237"/>
                    <a:pt x="24266" y="72796"/>
                  </a:cubicBezTo>
                  <a:cubicBezTo>
                    <a:pt x="25059" y="72522"/>
                    <a:pt x="24815" y="71895"/>
                    <a:pt x="24722" y="70626"/>
                  </a:cubicBezTo>
                  <a:cubicBezTo>
                    <a:pt x="24629" y="69352"/>
                    <a:pt x="26509" y="68819"/>
                    <a:pt x="27176" y="67897"/>
                  </a:cubicBezTo>
                  <a:cubicBezTo>
                    <a:pt x="27838" y="66971"/>
                    <a:pt x="26533" y="64913"/>
                    <a:pt x="26646" y="62744"/>
                  </a:cubicBezTo>
                  <a:cubicBezTo>
                    <a:pt x="26693" y="61888"/>
                    <a:pt x="29625" y="59434"/>
                    <a:pt x="30517" y="58673"/>
                  </a:cubicBezTo>
                  <a:cubicBezTo>
                    <a:pt x="31411" y="57911"/>
                    <a:pt x="32077" y="55970"/>
                    <a:pt x="32191" y="55204"/>
                  </a:cubicBezTo>
                  <a:cubicBezTo>
                    <a:pt x="32304" y="54441"/>
                    <a:pt x="31529" y="55043"/>
                    <a:pt x="30543" y="55369"/>
                  </a:cubicBezTo>
                  <a:cubicBezTo>
                    <a:pt x="29558" y="55690"/>
                    <a:pt x="28797" y="55597"/>
                    <a:pt x="28341" y="54696"/>
                  </a:cubicBezTo>
                  <a:cubicBezTo>
                    <a:pt x="27884" y="53794"/>
                    <a:pt x="27104" y="53473"/>
                    <a:pt x="26693" y="52872"/>
                  </a:cubicBezTo>
                  <a:cubicBezTo>
                    <a:pt x="26278" y="52271"/>
                    <a:pt x="25846" y="51438"/>
                    <a:pt x="25614" y="50490"/>
                  </a:cubicBezTo>
                  <a:cubicBezTo>
                    <a:pt x="25384" y="49542"/>
                    <a:pt x="24654" y="48434"/>
                    <a:pt x="24286" y="47807"/>
                  </a:cubicBezTo>
                  <a:cubicBezTo>
                    <a:pt x="23920" y="47186"/>
                    <a:pt x="23715" y="46999"/>
                    <a:pt x="23414" y="46280"/>
                  </a:cubicBezTo>
                  <a:cubicBezTo>
                    <a:pt x="23116" y="45566"/>
                    <a:pt x="23690" y="46212"/>
                    <a:pt x="23803" y="46466"/>
                  </a:cubicBezTo>
                  <a:cubicBezTo>
                    <a:pt x="23920" y="46721"/>
                    <a:pt x="24126" y="46767"/>
                    <a:pt x="24607" y="46721"/>
                  </a:cubicBezTo>
                  <a:cubicBezTo>
                    <a:pt x="25086" y="46674"/>
                    <a:pt x="25753" y="48662"/>
                    <a:pt x="26645" y="50236"/>
                  </a:cubicBezTo>
                  <a:cubicBezTo>
                    <a:pt x="27539" y="51805"/>
                    <a:pt x="28294" y="52639"/>
                    <a:pt x="28454" y="53955"/>
                  </a:cubicBezTo>
                  <a:cubicBezTo>
                    <a:pt x="28617" y="55276"/>
                    <a:pt x="31184" y="53774"/>
                    <a:pt x="32375" y="53241"/>
                  </a:cubicBezTo>
                  <a:cubicBezTo>
                    <a:pt x="33566" y="52708"/>
                    <a:pt x="34941" y="51459"/>
                    <a:pt x="35788" y="50419"/>
                  </a:cubicBezTo>
                  <a:cubicBezTo>
                    <a:pt x="36636" y="49382"/>
                    <a:pt x="36132" y="49171"/>
                    <a:pt x="35628" y="49104"/>
                  </a:cubicBezTo>
                  <a:cubicBezTo>
                    <a:pt x="35121" y="49035"/>
                    <a:pt x="34848" y="48663"/>
                    <a:pt x="34709" y="48317"/>
                  </a:cubicBezTo>
                  <a:cubicBezTo>
                    <a:pt x="34572" y="47970"/>
                    <a:pt x="34526" y="47902"/>
                    <a:pt x="34392" y="47970"/>
                  </a:cubicBezTo>
                  <a:cubicBezTo>
                    <a:pt x="34253" y="48042"/>
                    <a:pt x="33678" y="48756"/>
                    <a:pt x="32923" y="48803"/>
                  </a:cubicBezTo>
                  <a:cubicBezTo>
                    <a:pt x="32169" y="48849"/>
                    <a:pt x="31938" y="47948"/>
                    <a:pt x="31503" y="47187"/>
                  </a:cubicBezTo>
                  <a:cubicBezTo>
                    <a:pt x="31066" y="46421"/>
                    <a:pt x="30541" y="45960"/>
                    <a:pt x="31205" y="45613"/>
                  </a:cubicBezTo>
                  <a:cubicBezTo>
                    <a:pt x="31871" y="45267"/>
                    <a:pt x="32052" y="46261"/>
                    <a:pt x="32076" y="46494"/>
                  </a:cubicBezTo>
                  <a:cubicBezTo>
                    <a:pt x="32097" y="46722"/>
                    <a:pt x="33149" y="47255"/>
                    <a:pt x="33242" y="47348"/>
                  </a:cubicBezTo>
                  <a:cubicBezTo>
                    <a:pt x="33335" y="47441"/>
                    <a:pt x="34663" y="47368"/>
                    <a:pt x="34869" y="47835"/>
                  </a:cubicBezTo>
                  <a:cubicBezTo>
                    <a:pt x="35075" y="48296"/>
                    <a:pt x="36866" y="48270"/>
                    <a:pt x="37872" y="48202"/>
                  </a:cubicBezTo>
                  <a:cubicBezTo>
                    <a:pt x="38720" y="48142"/>
                    <a:pt x="39520" y="47763"/>
                    <a:pt x="40049" y="49011"/>
                  </a:cubicBezTo>
                  <a:cubicBezTo>
                    <a:pt x="40792" y="50771"/>
                    <a:pt x="41584" y="50467"/>
                    <a:pt x="41862" y="50378"/>
                  </a:cubicBezTo>
                  <a:cubicBezTo>
                    <a:pt x="42133" y="50285"/>
                    <a:pt x="42205" y="49938"/>
                    <a:pt x="42205" y="50146"/>
                  </a:cubicBezTo>
                  <a:cubicBezTo>
                    <a:pt x="42205" y="50353"/>
                    <a:pt x="42339" y="51834"/>
                    <a:pt x="42550" y="52710"/>
                  </a:cubicBezTo>
                  <a:cubicBezTo>
                    <a:pt x="42755" y="53589"/>
                    <a:pt x="44173" y="56340"/>
                    <a:pt x="44429" y="56667"/>
                  </a:cubicBezTo>
                  <a:cubicBezTo>
                    <a:pt x="44680" y="56988"/>
                    <a:pt x="45527" y="55993"/>
                    <a:pt x="45666" y="55486"/>
                  </a:cubicBezTo>
                  <a:cubicBezTo>
                    <a:pt x="45800" y="54978"/>
                    <a:pt x="45733" y="54260"/>
                    <a:pt x="45733" y="53569"/>
                  </a:cubicBezTo>
                  <a:cubicBezTo>
                    <a:pt x="45733" y="52876"/>
                    <a:pt x="46559" y="52737"/>
                    <a:pt x="47289" y="51974"/>
                  </a:cubicBezTo>
                  <a:cubicBezTo>
                    <a:pt x="48022" y="51209"/>
                    <a:pt x="49376" y="50260"/>
                    <a:pt x="50588" y="49821"/>
                  </a:cubicBezTo>
                  <a:cubicBezTo>
                    <a:pt x="51805" y="49385"/>
                    <a:pt x="51436" y="50353"/>
                    <a:pt x="51436" y="50353"/>
                  </a:cubicBezTo>
                  <a:cubicBezTo>
                    <a:pt x="51506" y="50768"/>
                    <a:pt x="52605" y="51509"/>
                    <a:pt x="52514" y="52062"/>
                  </a:cubicBezTo>
                  <a:cubicBezTo>
                    <a:pt x="52313" y="53294"/>
                    <a:pt x="53088" y="52875"/>
                    <a:pt x="53546" y="52481"/>
                  </a:cubicBezTo>
                  <a:cubicBezTo>
                    <a:pt x="54002" y="52088"/>
                    <a:pt x="53660" y="52342"/>
                    <a:pt x="54188" y="53912"/>
                  </a:cubicBezTo>
                  <a:cubicBezTo>
                    <a:pt x="54717" y="55485"/>
                    <a:pt x="54074" y="56273"/>
                    <a:pt x="54465" y="56479"/>
                  </a:cubicBezTo>
                  <a:cubicBezTo>
                    <a:pt x="54851" y="56687"/>
                    <a:pt x="55149" y="57702"/>
                    <a:pt x="55149" y="58396"/>
                  </a:cubicBezTo>
                  <a:cubicBezTo>
                    <a:pt x="55149" y="59089"/>
                    <a:pt x="56478" y="59737"/>
                    <a:pt x="56915" y="59991"/>
                  </a:cubicBezTo>
                  <a:cubicBezTo>
                    <a:pt x="57350" y="60245"/>
                    <a:pt x="57099" y="59530"/>
                    <a:pt x="56777" y="59069"/>
                  </a:cubicBezTo>
                  <a:cubicBezTo>
                    <a:pt x="56458" y="58607"/>
                    <a:pt x="56777" y="58396"/>
                    <a:pt x="56617" y="58008"/>
                  </a:cubicBezTo>
                  <a:cubicBezTo>
                    <a:pt x="56457" y="57614"/>
                    <a:pt x="55837" y="57428"/>
                    <a:pt x="55240" y="56755"/>
                  </a:cubicBezTo>
                  <a:cubicBezTo>
                    <a:pt x="54645" y="56087"/>
                    <a:pt x="54968" y="55787"/>
                    <a:pt x="54942" y="55186"/>
                  </a:cubicBezTo>
                  <a:cubicBezTo>
                    <a:pt x="54922" y="54585"/>
                    <a:pt x="55220" y="54284"/>
                    <a:pt x="55585" y="54284"/>
                  </a:cubicBezTo>
                  <a:cubicBezTo>
                    <a:pt x="55953" y="54284"/>
                    <a:pt x="56503" y="54699"/>
                    <a:pt x="56961" y="55553"/>
                  </a:cubicBezTo>
                  <a:cubicBezTo>
                    <a:pt x="57417" y="56412"/>
                    <a:pt x="57031" y="56780"/>
                    <a:pt x="58567" y="55672"/>
                  </a:cubicBezTo>
                  <a:cubicBezTo>
                    <a:pt x="60101" y="54559"/>
                    <a:pt x="59434" y="53497"/>
                    <a:pt x="58609" y="52481"/>
                  </a:cubicBezTo>
                  <a:cubicBezTo>
                    <a:pt x="57788" y="51461"/>
                    <a:pt x="57900" y="51555"/>
                    <a:pt x="58244" y="50725"/>
                  </a:cubicBezTo>
                  <a:cubicBezTo>
                    <a:pt x="58588" y="49891"/>
                    <a:pt x="59507" y="50259"/>
                    <a:pt x="60790" y="50167"/>
                  </a:cubicBezTo>
                  <a:cubicBezTo>
                    <a:pt x="62070" y="50077"/>
                    <a:pt x="62643" y="49591"/>
                    <a:pt x="64476" y="47623"/>
                  </a:cubicBezTo>
                  <a:cubicBezTo>
                    <a:pt x="66309" y="45660"/>
                    <a:pt x="65231" y="44504"/>
                    <a:pt x="64636" y="43510"/>
                  </a:cubicBezTo>
                  <a:cubicBezTo>
                    <a:pt x="64040" y="42516"/>
                    <a:pt x="64318" y="42563"/>
                    <a:pt x="65211" y="41889"/>
                  </a:cubicBezTo>
                  <a:cubicBezTo>
                    <a:pt x="66105" y="41221"/>
                    <a:pt x="64775" y="41199"/>
                    <a:pt x="63995" y="41335"/>
                  </a:cubicBezTo>
                  <a:cubicBezTo>
                    <a:pt x="63219" y="41474"/>
                    <a:pt x="63446" y="40594"/>
                    <a:pt x="64591" y="39718"/>
                  </a:cubicBezTo>
                  <a:cubicBezTo>
                    <a:pt x="65739" y="38839"/>
                    <a:pt x="65006" y="40273"/>
                    <a:pt x="65119" y="40505"/>
                  </a:cubicBezTo>
                  <a:cubicBezTo>
                    <a:pt x="65233" y="40733"/>
                    <a:pt x="65946" y="40040"/>
                    <a:pt x="66449" y="39947"/>
                  </a:cubicBezTo>
                  <a:cubicBezTo>
                    <a:pt x="66952" y="39857"/>
                    <a:pt x="66885" y="40366"/>
                    <a:pt x="66771" y="40780"/>
                  </a:cubicBezTo>
                  <a:cubicBezTo>
                    <a:pt x="66655" y="41199"/>
                    <a:pt x="67136" y="41242"/>
                    <a:pt x="67573" y="41381"/>
                  </a:cubicBezTo>
                  <a:cubicBezTo>
                    <a:pt x="68008" y="41520"/>
                    <a:pt x="67455" y="42676"/>
                    <a:pt x="67388" y="43137"/>
                  </a:cubicBezTo>
                  <a:cubicBezTo>
                    <a:pt x="67321" y="43603"/>
                    <a:pt x="67526" y="43209"/>
                    <a:pt x="68533" y="42837"/>
                  </a:cubicBezTo>
                  <a:cubicBezTo>
                    <a:pt x="69545" y="42470"/>
                    <a:pt x="69015" y="41614"/>
                    <a:pt x="68765" y="41128"/>
                  </a:cubicBezTo>
                  <a:cubicBezTo>
                    <a:pt x="68513" y="40641"/>
                    <a:pt x="68097" y="40180"/>
                    <a:pt x="68420" y="39672"/>
                  </a:cubicBezTo>
                  <a:cubicBezTo>
                    <a:pt x="68739" y="39164"/>
                    <a:pt x="69930" y="37823"/>
                    <a:pt x="70345" y="38123"/>
                  </a:cubicBezTo>
                  <a:cubicBezTo>
                    <a:pt x="70757" y="38423"/>
                    <a:pt x="70942" y="38123"/>
                    <a:pt x="72476" y="36621"/>
                  </a:cubicBezTo>
                  <a:cubicBezTo>
                    <a:pt x="74011" y="35118"/>
                    <a:pt x="74586" y="31582"/>
                    <a:pt x="74514" y="30539"/>
                  </a:cubicBezTo>
                  <a:cubicBezTo>
                    <a:pt x="74446" y="29498"/>
                    <a:pt x="73575" y="30078"/>
                    <a:pt x="72521" y="29893"/>
                  </a:cubicBezTo>
                  <a:cubicBezTo>
                    <a:pt x="71469" y="29707"/>
                    <a:pt x="72038" y="29265"/>
                    <a:pt x="73645" y="27256"/>
                  </a:cubicBezTo>
                  <a:cubicBezTo>
                    <a:pt x="75246" y="25247"/>
                    <a:pt x="75910" y="25382"/>
                    <a:pt x="77701" y="25453"/>
                  </a:cubicBezTo>
                  <a:cubicBezTo>
                    <a:pt x="79487" y="25521"/>
                    <a:pt x="79714" y="25707"/>
                    <a:pt x="80494" y="25639"/>
                  </a:cubicBezTo>
                  <a:cubicBezTo>
                    <a:pt x="81275" y="25566"/>
                    <a:pt x="80540" y="25153"/>
                    <a:pt x="80838" y="24690"/>
                  </a:cubicBezTo>
                  <a:cubicBezTo>
                    <a:pt x="81136" y="24225"/>
                    <a:pt x="82353" y="23049"/>
                    <a:pt x="82948" y="23049"/>
                  </a:cubicBezTo>
                  <a:cubicBezTo>
                    <a:pt x="83545" y="23049"/>
                    <a:pt x="83293" y="23904"/>
                    <a:pt x="83360" y="24272"/>
                  </a:cubicBezTo>
                  <a:cubicBezTo>
                    <a:pt x="83431" y="24644"/>
                    <a:pt x="83386" y="24390"/>
                    <a:pt x="84114" y="23485"/>
                  </a:cubicBezTo>
                  <a:cubicBezTo>
                    <a:pt x="84848" y="22584"/>
                    <a:pt x="84576" y="22424"/>
                    <a:pt x="85192" y="22170"/>
                  </a:cubicBezTo>
                  <a:cubicBezTo>
                    <a:pt x="85812" y="21915"/>
                    <a:pt x="85470" y="22517"/>
                    <a:pt x="85263" y="23117"/>
                  </a:cubicBezTo>
                  <a:cubicBezTo>
                    <a:pt x="85053" y="23719"/>
                    <a:pt x="84185" y="24391"/>
                    <a:pt x="83728" y="24945"/>
                  </a:cubicBezTo>
                  <a:cubicBezTo>
                    <a:pt x="83267" y="25499"/>
                    <a:pt x="81618" y="27370"/>
                    <a:pt x="81183" y="28063"/>
                  </a:cubicBezTo>
                  <a:cubicBezTo>
                    <a:pt x="80746" y="28758"/>
                    <a:pt x="81572" y="32527"/>
                    <a:pt x="81778" y="32527"/>
                  </a:cubicBezTo>
                  <a:cubicBezTo>
                    <a:pt x="81985" y="32527"/>
                    <a:pt x="83222" y="31160"/>
                    <a:pt x="83267" y="30538"/>
                  </a:cubicBezTo>
                  <a:cubicBezTo>
                    <a:pt x="83313" y="29911"/>
                    <a:pt x="83519" y="29798"/>
                    <a:pt x="83909" y="29637"/>
                  </a:cubicBezTo>
                  <a:cubicBezTo>
                    <a:pt x="84299" y="29472"/>
                    <a:pt x="84207" y="29244"/>
                    <a:pt x="84140" y="28897"/>
                  </a:cubicBezTo>
                  <a:cubicBezTo>
                    <a:pt x="84069" y="28549"/>
                    <a:pt x="84412" y="28481"/>
                    <a:pt x="84783" y="28249"/>
                  </a:cubicBezTo>
                  <a:cubicBezTo>
                    <a:pt x="85147" y="28017"/>
                    <a:pt x="84623" y="27001"/>
                    <a:pt x="84393" y="26768"/>
                  </a:cubicBezTo>
                  <a:cubicBezTo>
                    <a:pt x="84162" y="26540"/>
                    <a:pt x="84553" y="25639"/>
                    <a:pt x="85010" y="25034"/>
                  </a:cubicBezTo>
                  <a:cubicBezTo>
                    <a:pt x="85471" y="24432"/>
                    <a:pt x="85814" y="24919"/>
                    <a:pt x="86179" y="25013"/>
                  </a:cubicBezTo>
                  <a:cubicBezTo>
                    <a:pt x="86548" y="25106"/>
                    <a:pt x="87190" y="23533"/>
                    <a:pt x="87576" y="24298"/>
                  </a:cubicBezTo>
                  <a:cubicBezTo>
                    <a:pt x="87966" y="25061"/>
                    <a:pt x="88242" y="24735"/>
                    <a:pt x="88263" y="24391"/>
                  </a:cubicBezTo>
                  <a:cubicBezTo>
                    <a:pt x="88289" y="24045"/>
                    <a:pt x="90947" y="22471"/>
                    <a:pt x="91245" y="22331"/>
                  </a:cubicBezTo>
                  <a:cubicBezTo>
                    <a:pt x="91543" y="22191"/>
                    <a:pt x="92183" y="22563"/>
                    <a:pt x="92390" y="22403"/>
                  </a:cubicBezTo>
                  <a:cubicBezTo>
                    <a:pt x="92595" y="22238"/>
                    <a:pt x="92343" y="21616"/>
                    <a:pt x="92139" y="21383"/>
                  </a:cubicBezTo>
                  <a:cubicBezTo>
                    <a:pt x="91929" y="21155"/>
                    <a:pt x="92001" y="20921"/>
                    <a:pt x="91794" y="20669"/>
                  </a:cubicBezTo>
                  <a:cubicBezTo>
                    <a:pt x="91589" y="20414"/>
                    <a:pt x="91358" y="20342"/>
                    <a:pt x="91198" y="20089"/>
                  </a:cubicBezTo>
                  <a:cubicBezTo>
                    <a:pt x="91035" y="19835"/>
                    <a:pt x="91425" y="19907"/>
                    <a:pt x="91630" y="20042"/>
                  </a:cubicBezTo>
                  <a:cubicBezTo>
                    <a:pt x="91841" y="20182"/>
                    <a:pt x="92435" y="19881"/>
                    <a:pt x="92755" y="19561"/>
                  </a:cubicBezTo>
                  <a:cubicBezTo>
                    <a:pt x="93078" y="19234"/>
                    <a:pt x="92755" y="18659"/>
                    <a:pt x="92801" y="18401"/>
                  </a:cubicBezTo>
                  <a:cubicBezTo>
                    <a:pt x="92848" y="18147"/>
                    <a:pt x="93238" y="18401"/>
                    <a:pt x="93191" y="18540"/>
                  </a:cubicBezTo>
                  <a:cubicBezTo>
                    <a:pt x="93145" y="18679"/>
                    <a:pt x="93468" y="19234"/>
                    <a:pt x="93879" y="19142"/>
                  </a:cubicBezTo>
                  <a:cubicBezTo>
                    <a:pt x="94288" y="19049"/>
                    <a:pt x="94612" y="19535"/>
                    <a:pt x="94633" y="19789"/>
                  </a:cubicBezTo>
                  <a:cubicBezTo>
                    <a:pt x="94659" y="20042"/>
                    <a:pt x="95849" y="20509"/>
                    <a:pt x="95988" y="20555"/>
                  </a:cubicBezTo>
                  <a:cubicBezTo>
                    <a:pt x="96122" y="20597"/>
                    <a:pt x="96372" y="19442"/>
                    <a:pt x="96511" y="19234"/>
                  </a:cubicBezTo>
                  <a:cubicBezTo>
                    <a:pt x="96649" y="19026"/>
                    <a:pt x="97084" y="18980"/>
                    <a:pt x="97061" y="18887"/>
                  </a:cubicBezTo>
                  <a:cubicBezTo>
                    <a:pt x="97040" y="18794"/>
                    <a:pt x="97224" y="18726"/>
                    <a:pt x="97404" y="18426"/>
                  </a:cubicBezTo>
                  <a:cubicBezTo>
                    <a:pt x="97416" y="18422"/>
                    <a:pt x="96595" y="17496"/>
                    <a:pt x="96523" y="17380"/>
                  </a:cubicBezTo>
                  <a:close/>
                  <a:moveTo>
                    <a:pt x="27491" y="39075"/>
                  </a:moveTo>
                  <a:cubicBezTo>
                    <a:pt x="27371" y="39197"/>
                    <a:pt x="26132" y="39257"/>
                    <a:pt x="25521" y="39041"/>
                  </a:cubicBezTo>
                  <a:cubicBezTo>
                    <a:pt x="24912" y="38826"/>
                    <a:pt x="24225" y="38626"/>
                    <a:pt x="23826" y="38626"/>
                  </a:cubicBezTo>
                  <a:cubicBezTo>
                    <a:pt x="23428" y="38626"/>
                    <a:pt x="23294" y="38871"/>
                    <a:pt x="23017" y="39088"/>
                  </a:cubicBezTo>
                  <a:cubicBezTo>
                    <a:pt x="22744" y="39303"/>
                    <a:pt x="22149" y="39122"/>
                    <a:pt x="21841" y="39058"/>
                  </a:cubicBezTo>
                  <a:cubicBezTo>
                    <a:pt x="21841" y="39058"/>
                    <a:pt x="21536" y="38872"/>
                    <a:pt x="21413" y="38690"/>
                  </a:cubicBezTo>
                  <a:cubicBezTo>
                    <a:pt x="21292" y="38505"/>
                    <a:pt x="21228" y="38411"/>
                    <a:pt x="21334" y="37963"/>
                  </a:cubicBezTo>
                  <a:cubicBezTo>
                    <a:pt x="21443" y="37519"/>
                    <a:pt x="21627" y="37379"/>
                    <a:pt x="21656" y="37147"/>
                  </a:cubicBezTo>
                  <a:cubicBezTo>
                    <a:pt x="21686" y="36919"/>
                    <a:pt x="21991" y="36872"/>
                    <a:pt x="22100" y="36592"/>
                  </a:cubicBezTo>
                  <a:cubicBezTo>
                    <a:pt x="22206" y="36317"/>
                    <a:pt x="22252" y="36301"/>
                    <a:pt x="22344" y="36131"/>
                  </a:cubicBezTo>
                  <a:cubicBezTo>
                    <a:pt x="22438" y="35961"/>
                    <a:pt x="22743" y="35622"/>
                    <a:pt x="23078" y="35529"/>
                  </a:cubicBezTo>
                  <a:cubicBezTo>
                    <a:pt x="23414" y="35436"/>
                    <a:pt x="23259" y="35775"/>
                    <a:pt x="23305" y="35867"/>
                  </a:cubicBezTo>
                  <a:cubicBezTo>
                    <a:pt x="23352" y="35960"/>
                    <a:pt x="23824" y="35897"/>
                    <a:pt x="23981" y="35960"/>
                  </a:cubicBezTo>
                  <a:cubicBezTo>
                    <a:pt x="24132" y="36023"/>
                    <a:pt x="23565" y="36175"/>
                    <a:pt x="23535" y="36222"/>
                  </a:cubicBezTo>
                  <a:cubicBezTo>
                    <a:pt x="23507" y="36269"/>
                    <a:pt x="23901" y="36467"/>
                    <a:pt x="23981" y="36806"/>
                  </a:cubicBezTo>
                  <a:cubicBezTo>
                    <a:pt x="24057" y="37144"/>
                    <a:pt x="24225" y="36962"/>
                    <a:pt x="24455" y="36853"/>
                  </a:cubicBezTo>
                  <a:cubicBezTo>
                    <a:pt x="24682" y="36747"/>
                    <a:pt x="24941" y="36607"/>
                    <a:pt x="25172" y="36625"/>
                  </a:cubicBezTo>
                  <a:cubicBezTo>
                    <a:pt x="25399" y="36637"/>
                    <a:pt x="25265" y="36439"/>
                    <a:pt x="25231" y="36363"/>
                  </a:cubicBezTo>
                  <a:cubicBezTo>
                    <a:pt x="25201" y="36282"/>
                    <a:pt x="24849" y="36300"/>
                    <a:pt x="24668" y="36282"/>
                  </a:cubicBezTo>
                  <a:cubicBezTo>
                    <a:pt x="24484" y="36270"/>
                    <a:pt x="24421" y="35991"/>
                    <a:pt x="24484" y="35821"/>
                  </a:cubicBezTo>
                  <a:cubicBezTo>
                    <a:pt x="24544" y="35652"/>
                    <a:pt x="25004" y="35547"/>
                    <a:pt x="25306" y="35435"/>
                  </a:cubicBezTo>
                  <a:cubicBezTo>
                    <a:pt x="25611" y="35330"/>
                    <a:pt x="26086" y="35144"/>
                    <a:pt x="26454" y="35144"/>
                  </a:cubicBezTo>
                  <a:cubicBezTo>
                    <a:pt x="26820" y="35144"/>
                    <a:pt x="26454" y="35330"/>
                    <a:pt x="26375" y="35376"/>
                  </a:cubicBezTo>
                  <a:cubicBezTo>
                    <a:pt x="26299" y="35419"/>
                    <a:pt x="26040" y="35791"/>
                    <a:pt x="25842" y="36146"/>
                  </a:cubicBezTo>
                  <a:cubicBezTo>
                    <a:pt x="25644" y="36497"/>
                    <a:pt x="25779" y="36823"/>
                    <a:pt x="25980" y="36869"/>
                  </a:cubicBezTo>
                  <a:cubicBezTo>
                    <a:pt x="26178" y="36916"/>
                    <a:pt x="26761" y="37564"/>
                    <a:pt x="27385" y="37961"/>
                  </a:cubicBezTo>
                  <a:cubicBezTo>
                    <a:pt x="28011" y="38364"/>
                    <a:pt x="27613" y="38952"/>
                    <a:pt x="27491" y="39075"/>
                  </a:cubicBezTo>
                  <a:close/>
                  <a:moveTo>
                    <a:pt x="33191" y="39366"/>
                  </a:moveTo>
                  <a:cubicBezTo>
                    <a:pt x="32717" y="39303"/>
                    <a:pt x="32868" y="39658"/>
                    <a:pt x="32976" y="39798"/>
                  </a:cubicBezTo>
                  <a:cubicBezTo>
                    <a:pt x="33081" y="39938"/>
                    <a:pt x="33311" y="40353"/>
                    <a:pt x="33433" y="40721"/>
                  </a:cubicBezTo>
                  <a:cubicBezTo>
                    <a:pt x="33554" y="41093"/>
                    <a:pt x="33600" y="41676"/>
                    <a:pt x="33311" y="41833"/>
                  </a:cubicBezTo>
                  <a:cubicBezTo>
                    <a:pt x="33022" y="41986"/>
                    <a:pt x="32103" y="41711"/>
                    <a:pt x="31571" y="41368"/>
                  </a:cubicBezTo>
                  <a:cubicBezTo>
                    <a:pt x="31034" y="41030"/>
                    <a:pt x="31189" y="40847"/>
                    <a:pt x="31310" y="40136"/>
                  </a:cubicBezTo>
                  <a:cubicBezTo>
                    <a:pt x="31432" y="39425"/>
                    <a:pt x="31113" y="38841"/>
                    <a:pt x="30837" y="38596"/>
                  </a:cubicBezTo>
                  <a:cubicBezTo>
                    <a:pt x="30560" y="38351"/>
                    <a:pt x="30531" y="37902"/>
                    <a:pt x="30518" y="37564"/>
                  </a:cubicBezTo>
                  <a:cubicBezTo>
                    <a:pt x="30502" y="37225"/>
                    <a:pt x="30287" y="36962"/>
                    <a:pt x="30287" y="36760"/>
                  </a:cubicBezTo>
                  <a:cubicBezTo>
                    <a:pt x="30287" y="36561"/>
                    <a:pt x="30974" y="36053"/>
                    <a:pt x="31327" y="35775"/>
                  </a:cubicBezTo>
                  <a:cubicBezTo>
                    <a:pt x="31675" y="35500"/>
                    <a:pt x="32182" y="35249"/>
                    <a:pt x="32866" y="35436"/>
                  </a:cubicBezTo>
                  <a:cubicBezTo>
                    <a:pt x="32866" y="35436"/>
                    <a:pt x="33067" y="35652"/>
                    <a:pt x="33079" y="35810"/>
                  </a:cubicBezTo>
                  <a:cubicBezTo>
                    <a:pt x="33097" y="35961"/>
                    <a:pt x="32966" y="36212"/>
                    <a:pt x="32899" y="36252"/>
                  </a:cubicBezTo>
                  <a:cubicBezTo>
                    <a:pt x="32697" y="36375"/>
                    <a:pt x="32500" y="36363"/>
                    <a:pt x="32316" y="36393"/>
                  </a:cubicBezTo>
                  <a:cubicBezTo>
                    <a:pt x="32135" y="36422"/>
                    <a:pt x="32223" y="36854"/>
                    <a:pt x="32027" y="36794"/>
                  </a:cubicBezTo>
                  <a:cubicBezTo>
                    <a:pt x="31830" y="36731"/>
                    <a:pt x="31797" y="36870"/>
                    <a:pt x="31890" y="36993"/>
                  </a:cubicBezTo>
                  <a:cubicBezTo>
                    <a:pt x="31982" y="37116"/>
                    <a:pt x="32150" y="37704"/>
                    <a:pt x="32288" y="37746"/>
                  </a:cubicBezTo>
                  <a:cubicBezTo>
                    <a:pt x="32426" y="37793"/>
                    <a:pt x="32790" y="38055"/>
                    <a:pt x="32808" y="38165"/>
                  </a:cubicBezTo>
                  <a:cubicBezTo>
                    <a:pt x="32824" y="38271"/>
                    <a:pt x="32744" y="38860"/>
                    <a:pt x="33097" y="38644"/>
                  </a:cubicBezTo>
                  <a:cubicBezTo>
                    <a:pt x="33449" y="38428"/>
                    <a:pt x="33616" y="38826"/>
                    <a:pt x="33739" y="39105"/>
                  </a:cubicBezTo>
                  <a:cubicBezTo>
                    <a:pt x="33861" y="39385"/>
                    <a:pt x="33664" y="39426"/>
                    <a:pt x="33191" y="3936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3"/>
            <p:cNvSpPr/>
            <p:nvPr/>
          </p:nvSpPr>
          <p:spPr>
            <a:xfrm>
              <a:off x="3810125" y="1259125"/>
              <a:ext cx="67275" cy="77650"/>
            </a:xfrm>
            <a:custGeom>
              <a:avLst/>
              <a:gdLst/>
              <a:ahLst/>
              <a:cxnLst/>
              <a:rect l="l" t="t" r="r" b="b"/>
              <a:pathLst>
                <a:path w="2691" h="3106" extrusionOk="0">
                  <a:moveTo>
                    <a:pt x="1411" y="114"/>
                  </a:moveTo>
                  <a:cubicBezTo>
                    <a:pt x="1264" y="156"/>
                    <a:pt x="1192" y="314"/>
                    <a:pt x="1245" y="459"/>
                  </a:cubicBezTo>
                  <a:cubicBezTo>
                    <a:pt x="1293" y="593"/>
                    <a:pt x="1293" y="713"/>
                    <a:pt x="977" y="732"/>
                  </a:cubicBezTo>
                  <a:cubicBezTo>
                    <a:pt x="457" y="763"/>
                    <a:pt x="91" y="701"/>
                    <a:pt x="183" y="885"/>
                  </a:cubicBezTo>
                  <a:cubicBezTo>
                    <a:pt x="275" y="1070"/>
                    <a:pt x="549" y="1626"/>
                    <a:pt x="519" y="1903"/>
                  </a:cubicBezTo>
                  <a:cubicBezTo>
                    <a:pt x="488" y="2180"/>
                    <a:pt x="0" y="3105"/>
                    <a:pt x="550" y="3043"/>
                  </a:cubicBezTo>
                  <a:cubicBezTo>
                    <a:pt x="1100" y="2981"/>
                    <a:pt x="1620" y="2457"/>
                    <a:pt x="1865" y="2457"/>
                  </a:cubicBezTo>
                  <a:cubicBezTo>
                    <a:pt x="2110" y="2457"/>
                    <a:pt x="2354" y="1965"/>
                    <a:pt x="2293" y="1440"/>
                  </a:cubicBezTo>
                  <a:cubicBezTo>
                    <a:pt x="2232" y="916"/>
                    <a:pt x="2690" y="546"/>
                    <a:pt x="2262" y="207"/>
                  </a:cubicBezTo>
                  <a:cubicBezTo>
                    <a:pt x="1999" y="1"/>
                    <a:pt x="1646" y="47"/>
                    <a:pt x="1411" y="114"/>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3"/>
            <p:cNvSpPr/>
            <p:nvPr/>
          </p:nvSpPr>
          <p:spPr>
            <a:xfrm>
              <a:off x="5016525" y="316125"/>
              <a:ext cx="74075" cy="84825"/>
            </a:xfrm>
            <a:custGeom>
              <a:avLst/>
              <a:gdLst/>
              <a:ahLst/>
              <a:cxnLst/>
              <a:rect l="l" t="t" r="r" b="b"/>
              <a:pathLst>
                <a:path w="2963" h="3393" extrusionOk="0">
                  <a:moveTo>
                    <a:pt x="872" y="170"/>
                  </a:moveTo>
                  <a:cubicBezTo>
                    <a:pt x="1" y="1372"/>
                    <a:pt x="123" y="1356"/>
                    <a:pt x="214" y="2097"/>
                  </a:cubicBezTo>
                  <a:cubicBezTo>
                    <a:pt x="306" y="2837"/>
                    <a:pt x="993" y="3392"/>
                    <a:pt x="1681" y="2975"/>
                  </a:cubicBezTo>
                  <a:cubicBezTo>
                    <a:pt x="2369" y="2558"/>
                    <a:pt x="2873" y="2558"/>
                    <a:pt x="2917" y="1680"/>
                  </a:cubicBezTo>
                  <a:cubicBezTo>
                    <a:pt x="2963" y="802"/>
                    <a:pt x="2322" y="92"/>
                    <a:pt x="2092" y="46"/>
                  </a:cubicBezTo>
                  <a:cubicBezTo>
                    <a:pt x="1864" y="1"/>
                    <a:pt x="872" y="170"/>
                    <a:pt x="872" y="170"/>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3"/>
            <p:cNvSpPr/>
            <p:nvPr/>
          </p:nvSpPr>
          <p:spPr>
            <a:xfrm>
              <a:off x="5091750" y="440175"/>
              <a:ext cx="89400" cy="84450"/>
            </a:xfrm>
            <a:custGeom>
              <a:avLst/>
              <a:gdLst/>
              <a:ahLst/>
              <a:cxnLst/>
              <a:rect l="l" t="t" r="r" b="b"/>
              <a:pathLst>
                <a:path w="3576" h="3378" extrusionOk="0">
                  <a:moveTo>
                    <a:pt x="1605" y="186"/>
                  </a:moveTo>
                  <a:cubicBezTo>
                    <a:pt x="918" y="1157"/>
                    <a:pt x="0" y="3284"/>
                    <a:pt x="459" y="3331"/>
                  </a:cubicBezTo>
                  <a:cubicBezTo>
                    <a:pt x="918" y="3377"/>
                    <a:pt x="2751" y="2914"/>
                    <a:pt x="3163" y="2359"/>
                  </a:cubicBezTo>
                  <a:cubicBezTo>
                    <a:pt x="3575" y="1805"/>
                    <a:pt x="3116" y="1"/>
                    <a:pt x="2567" y="1"/>
                  </a:cubicBezTo>
                  <a:cubicBezTo>
                    <a:pt x="2017" y="0"/>
                    <a:pt x="1605" y="186"/>
                    <a:pt x="1605" y="18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3"/>
            <p:cNvSpPr/>
            <p:nvPr/>
          </p:nvSpPr>
          <p:spPr>
            <a:xfrm>
              <a:off x="5029925" y="390500"/>
              <a:ext cx="85925" cy="85550"/>
            </a:xfrm>
            <a:custGeom>
              <a:avLst/>
              <a:gdLst/>
              <a:ahLst/>
              <a:cxnLst/>
              <a:rect l="l" t="t" r="r" b="b"/>
              <a:pathLst>
                <a:path w="3437" h="3422" extrusionOk="0">
                  <a:moveTo>
                    <a:pt x="549" y="417"/>
                  </a:moveTo>
                  <a:cubicBezTo>
                    <a:pt x="366" y="879"/>
                    <a:pt x="0" y="2497"/>
                    <a:pt x="596" y="2775"/>
                  </a:cubicBezTo>
                  <a:cubicBezTo>
                    <a:pt x="1192" y="3051"/>
                    <a:pt x="2520" y="3421"/>
                    <a:pt x="2841" y="3282"/>
                  </a:cubicBezTo>
                  <a:cubicBezTo>
                    <a:pt x="3163" y="3143"/>
                    <a:pt x="2979" y="2358"/>
                    <a:pt x="3207" y="1573"/>
                  </a:cubicBezTo>
                  <a:cubicBezTo>
                    <a:pt x="3437" y="786"/>
                    <a:pt x="3391" y="0"/>
                    <a:pt x="2520" y="0"/>
                  </a:cubicBezTo>
                  <a:cubicBezTo>
                    <a:pt x="1649" y="0"/>
                    <a:pt x="549" y="417"/>
                    <a:pt x="549" y="417"/>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3"/>
            <p:cNvSpPr/>
            <p:nvPr/>
          </p:nvSpPr>
          <p:spPr>
            <a:xfrm>
              <a:off x="5541725" y="617525"/>
              <a:ext cx="109125" cy="70000"/>
            </a:xfrm>
            <a:custGeom>
              <a:avLst/>
              <a:gdLst/>
              <a:ahLst/>
              <a:cxnLst/>
              <a:rect l="l" t="t" r="r" b="b"/>
              <a:pathLst>
                <a:path w="4365" h="2800" extrusionOk="0">
                  <a:moveTo>
                    <a:pt x="1329" y="251"/>
                  </a:moveTo>
                  <a:cubicBezTo>
                    <a:pt x="883" y="1"/>
                    <a:pt x="323" y="243"/>
                    <a:pt x="197" y="742"/>
                  </a:cubicBezTo>
                  <a:cubicBezTo>
                    <a:pt x="0" y="1527"/>
                    <a:pt x="35" y="2491"/>
                    <a:pt x="652" y="2615"/>
                  </a:cubicBezTo>
                  <a:cubicBezTo>
                    <a:pt x="1570" y="2800"/>
                    <a:pt x="2394" y="2198"/>
                    <a:pt x="3128" y="2198"/>
                  </a:cubicBezTo>
                  <a:cubicBezTo>
                    <a:pt x="3861" y="2198"/>
                    <a:pt x="4365" y="1367"/>
                    <a:pt x="3494" y="857"/>
                  </a:cubicBezTo>
                  <a:cubicBezTo>
                    <a:pt x="2623" y="349"/>
                    <a:pt x="1753" y="488"/>
                    <a:pt x="1341" y="257"/>
                  </a:cubicBezTo>
                  <a:cubicBezTo>
                    <a:pt x="1336" y="257"/>
                    <a:pt x="1332" y="253"/>
                    <a:pt x="1329" y="25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3"/>
            <p:cNvSpPr/>
            <p:nvPr/>
          </p:nvSpPr>
          <p:spPr>
            <a:xfrm>
              <a:off x="5644125" y="643625"/>
              <a:ext cx="76625" cy="39325"/>
            </a:xfrm>
            <a:custGeom>
              <a:avLst/>
              <a:gdLst/>
              <a:ahLst/>
              <a:cxnLst/>
              <a:rect l="l" t="t" r="r" b="b"/>
              <a:pathLst>
                <a:path w="3065" h="1573" extrusionOk="0">
                  <a:moveTo>
                    <a:pt x="315" y="185"/>
                  </a:moveTo>
                  <a:cubicBezTo>
                    <a:pt x="0" y="843"/>
                    <a:pt x="1049" y="1572"/>
                    <a:pt x="1781" y="1572"/>
                  </a:cubicBezTo>
                  <a:cubicBezTo>
                    <a:pt x="2516" y="1572"/>
                    <a:pt x="3065" y="1249"/>
                    <a:pt x="2607" y="879"/>
                  </a:cubicBezTo>
                  <a:cubicBezTo>
                    <a:pt x="2150" y="508"/>
                    <a:pt x="1186" y="648"/>
                    <a:pt x="1002" y="324"/>
                  </a:cubicBezTo>
                  <a:cubicBezTo>
                    <a:pt x="820" y="1"/>
                    <a:pt x="391" y="27"/>
                    <a:pt x="315" y="18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3"/>
            <p:cNvSpPr/>
            <p:nvPr/>
          </p:nvSpPr>
          <p:spPr>
            <a:xfrm>
              <a:off x="3857000" y="1183775"/>
              <a:ext cx="105925" cy="179675"/>
            </a:xfrm>
            <a:custGeom>
              <a:avLst/>
              <a:gdLst/>
              <a:ahLst/>
              <a:cxnLst/>
              <a:rect l="l" t="t" r="r" b="b"/>
              <a:pathLst>
                <a:path w="4237" h="7187" extrusionOk="0">
                  <a:moveTo>
                    <a:pt x="660" y="725"/>
                  </a:moveTo>
                  <a:cubicBezTo>
                    <a:pt x="752" y="495"/>
                    <a:pt x="584" y="187"/>
                    <a:pt x="799" y="156"/>
                  </a:cubicBezTo>
                  <a:cubicBezTo>
                    <a:pt x="1012" y="125"/>
                    <a:pt x="1975" y="1"/>
                    <a:pt x="1837" y="233"/>
                  </a:cubicBezTo>
                  <a:cubicBezTo>
                    <a:pt x="1698" y="463"/>
                    <a:pt x="1379" y="787"/>
                    <a:pt x="1379" y="880"/>
                  </a:cubicBezTo>
                  <a:cubicBezTo>
                    <a:pt x="1379" y="973"/>
                    <a:pt x="1348" y="988"/>
                    <a:pt x="1654" y="926"/>
                  </a:cubicBezTo>
                  <a:cubicBezTo>
                    <a:pt x="1959" y="864"/>
                    <a:pt x="2448" y="818"/>
                    <a:pt x="2388" y="1050"/>
                  </a:cubicBezTo>
                  <a:cubicBezTo>
                    <a:pt x="2327" y="1281"/>
                    <a:pt x="1914" y="1945"/>
                    <a:pt x="1883" y="2128"/>
                  </a:cubicBezTo>
                  <a:cubicBezTo>
                    <a:pt x="1852" y="2313"/>
                    <a:pt x="1807" y="2668"/>
                    <a:pt x="1975" y="2761"/>
                  </a:cubicBezTo>
                  <a:cubicBezTo>
                    <a:pt x="2142" y="2854"/>
                    <a:pt x="2678" y="3439"/>
                    <a:pt x="2723" y="3501"/>
                  </a:cubicBezTo>
                  <a:cubicBezTo>
                    <a:pt x="2768" y="3563"/>
                    <a:pt x="3089" y="3685"/>
                    <a:pt x="3105" y="3747"/>
                  </a:cubicBezTo>
                  <a:cubicBezTo>
                    <a:pt x="3120" y="3809"/>
                    <a:pt x="3151" y="4318"/>
                    <a:pt x="3243" y="4380"/>
                  </a:cubicBezTo>
                  <a:cubicBezTo>
                    <a:pt x="3334" y="4442"/>
                    <a:pt x="3303" y="4610"/>
                    <a:pt x="3365" y="4749"/>
                  </a:cubicBezTo>
                  <a:cubicBezTo>
                    <a:pt x="3426" y="4888"/>
                    <a:pt x="3349" y="4888"/>
                    <a:pt x="3610" y="4873"/>
                  </a:cubicBezTo>
                  <a:cubicBezTo>
                    <a:pt x="3869" y="4857"/>
                    <a:pt x="4237" y="5228"/>
                    <a:pt x="3992" y="5505"/>
                  </a:cubicBezTo>
                  <a:cubicBezTo>
                    <a:pt x="3746" y="5783"/>
                    <a:pt x="3365" y="6028"/>
                    <a:pt x="3534" y="6106"/>
                  </a:cubicBezTo>
                  <a:cubicBezTo>
                    <a:pt x="3702" y="6183"/>
                    <a:pt x="4069" y="6121"/>
                    <a:pt x="3748" y="6337"/>
                  </a:cubicBezTo>
                  <a:cubicBezTo>
                    <a:pt x="3427" y="6553"/>
                    <a:pt x="2878" y="6707"/>
                    <a:pt x="2619" y="6676"/>
                  </a:cubicBezTo>
                  <a:cubicBezTo>
                    <a:pt x="2359" y="6645"/>
                    <a:pt x="1625" y="6584"/>
                    <a:pt x="1594" y="6738"/>
                  </a:cubicBezTo>
                  <a:cubicBezTo>
                    <a:pt x="1563" y="6892"/>
                    <a:pt x="1533" y="7078"/>
                    <a:pt x="1289" y="7016"/>
                  </a:cubicBezTo>
                  <a:cubicBezTo>
                    <a:pt x="1043" y="6954"/>
                    <a:pt x="999" y="7000"/>
                    <a:pt x="876" y="7093"/>
                  </a:cubicBezTo>
                  <a:cubicBezTo>
                    <a:pt x="753" y="7186"/>
                    <a:pt x="448" y="7093"/>
                    <a:pt x="586" y="6969"/>
                  </a:cubicBezTo>
                  <a:cubicBezTo>
                    <a:pt x="723" y="6846"/>
                    <a:pt x="1014" y="6275"/>
                    <a:pt x="1273" y="6260"/>
                  </a:cubicBezTo>
                  <a:cubicBezTo>
                    <a:pt x="1532" y="6244"/>
                    <a:pt x="2052" y="6182"/>
                    <a:pt x="1884" y="6106"/>
                  </a:cubicBezTo>
                  <a:cubicBezTo>
                    <a:pt x="1717" y="6028"/>
                    <a:pt x="1335" y="6059"/>
                    <a:pt x="1258" y="5997"/>
                  </a:cubicBezTo>
                  <a:cubicBezTo>
                    <a:pt x="1181" y="5936"/>
                    <a:pt x="845" y="5967"/>
                    <a:pt x="830" y="5858"/>
                  </a:cubicBezTo>
                  <a:cubicBezTo>
                    <a:pt x="814" y="5750"/>
                    <a:pt x="891" y="5566"/>
                    <a:pt x="1059" y="5504"/>
                  </a:cubicBezTo>
                  <a:cubicBezTo>
                    <a:pt x="1227" y="5442"/>
                    <a:pt x="1396" y="5057"/>
                    <a:pt x="1258" y="4980"/>
                  </a:cubicBezTo>
                  <a:cubicBezTo>
                    <a:pt x="1120" y="4903"/>
                    <a:pt x="968" y="4579"/>
                    <a:pt x="1135" y="4579"/>
                  </a:cubicBezTo>
                  <a:cubicBezTo>
                    <a:pt x="1303" y="4579"/>
                    <a:pt x="1685" y="4763"/>
                    <a:pt x="1747" y="4548"/>
                  </a:cubicBezTo>
                  <a:cubicBezTo>
                    <a:pt x="1807" y="4333"/>
                    <a:pt x="1869" y="4009"/>
                    <a:pt x="1700" y="3916"/>
                  </a:cubicBezTo>
                  <a:cubicBezTo>
                    <a:pt x="1700" y="3916"/>
                    <a:pt x="1409" y="3685"/>
                    <a:pt x="1470" y="3639"/>
                  </a:cubicBezTo>
                  <a:cubicBezTo>
                    <a:pt x="1531" y="3592"/>
                    <a:pt x="1715" y="3299"/>
                    <a:pt x="1578" y="3299"/>
                  </a:cubicBezTo>
                  <a:cubicBezTo>
                    <a:pt x="1439" y="3299"/>
                    <a:pt x="1042" y="3423"/>
                    <a:pt x="997" y="3423"/>
                  </a:cubicBezTo>
                  <a:cubicBezTo>
                    <a:pt x="950" y="3423"/>
                    <a:pt x="799" y="3255"/>
                    <a:pt x="875" y="3085"/>
                  </a:cubicBezTo>
                  <a:cubicBezTo>
                    <a:pt x="950" y="2916"/>
                    <a:pt x="1042" y="2637"/>
                    <a:pt x="921" y="2637"/>
                  </a:cubicBezTo>
                  <a:cubicBezTo>
                    <a:pt x="799" y="2637"/>
                    <a:pt x="731" y="2902"/>
                    <a:pt x="631" y="2915"/>
                  </a:cubicBezTo>
                  <a:cubicBezTo>
                    <a:pt x="562" y="2922"/>
                    <a:pt x="509" y="2791"/>
                    <a:pt x="509" y="2668"/>
                  </a:cubicBezTo>
                  <a:cubicBezTo>
                    <a:pt x="509" y="2544"/>
                    <a:pt x="334" y="2646"/>
                    <a:pt x="294" y="2606"/>
                  </a:cubicBezTo>
                  <a:cubicBezTo>
                    <a:pt x="227" y="2539"/>
                    <a:pt x="355" y="2375"/>
                    <a:pt x="492" y="2282"/>
                  </a:cubicBezTo>
                  <a:cubicBezTo>
                    <a:pt x="631" y="2189"/>
                    <a:pt x="477" y="2141"/>
                    <a:pt x="371" y="2143"/>
                  </a:cubicBezTo>
                  <a:cubicBezTo>
                    <a:pt x="239" y="2147"/>
                    <a:pt x="228" y="2077"/>
                    <a:pt x="343" y="1927"/>
                  </a:cubicBezTo>
                  <a:cubicBezTo>
                    <a:pt x="458" y="1777"/>
                    <a:pt x="526" y="1569"/>
                    <a:pt x="446" y="1523"/>
                  </a:cubicBezTo>
                  <a:cubicBezTo>
                    <a:pt x="366" y="1476"/>
                    <a:pt x="0" y="1327"/>
                    <a:pt x="92" y="1164"/>
                  </a:cubicBezTo>
                  <a:cubicBezTo>
                    <a:pt x="183" y="1003"/>
                    <a:pt x="378" y="841"/>
                    <a:pt x="366" y="991"/>
                  </a:cubicBezTo>
                  <a:cubicBezTo>
                    <a:pt x="355" y="1142"/>
                    <a:pt x="423" y="1164"/>
                    <a:pt x="492" y="1049"/>
                  </a:cubicBezTo>
                  <a:cubicBezTo>
                    <a:pt x="561" y="935"/>
                    <a:pt x="660" y="725"/>
                    <a:pt x="660" y="72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3"/>
            <p:cNvSpPr/>
            <p:nvPr/>
          </p:nvSpPr>
          <p:spPr>
            <a:xfrm>
              <a:off x="4531150" y="559225"/>
              <a:ext cx="213875" cy="293325"/>
            </a:xfrm>
            <a:custGeom>
              <a:avLst/>
              <a:gdLst/>
              <a:ahLst/>
              <a:cxnLst/>
              <a:rect l="l" t="t" r="r" b="b"/>
              <a:pathLst>
                <a:path w="8555" h="11733" extrusionOk="0">
                  <a:moveTo>
                    <a:pt x="3136" y="11363"/>
                  </a:moveTo>
                  <a:cubicBezTo>
                    <a:pt x="3204" y="11466"/>
                    <a:pt x="3145" y="11602"/>
                    <a:pt x="3024" y="11626"/>
                  </a:cubicBezTo>
                  <a:cubicBezTo>
                    <a:pt x="2497" y="11726"/>
                    <a:pt x="1564" y="11732"/>
                    <a:pt x="1435" y="11499"/>
                  </a:cubicBezTo>
                  <a:cubicBezTo>
                    <a:pt x="1284" y="11221"/>
                    <a:pt x="1253" y="10543"/>
                    <a:pt x="947" y="10482"/>
                  </a:cubicBezTo>
                  <a:cubicBezTo>
                    <a:pt x="641" y="10420"/>
                    <a:pt x="0" y="10018"/>
                    <a:pt x="550" y="9403"/>
                  </a:cubicBezTo>
                  <a:cubicBezTo>
                    <a:pt x="1099" y="8786"/>
                    <a:pt x="2811" y="4687"/>
                    <a:pt x="2811" y="4348"/>
                  </a:cubicBezTo>
                  <a:cubicBezTo>
                    <a:pt x="2811" y="4008"/>
                    <a:pt x="4491" y="2344"/>
                    <a:pt x="5194" y="2189"/>
                  </a:cubicBezTo>
                  <a:cubicBezTo>
                    <a:pt x="5897" y="2037"/>
                    <a:pt x="7088" y="1542"/>
                    <a:pt x="7180" y="1358"/>
                  </a:cubicBezTo>
                  <a:cubicBezTo>
                    <a:pt x="7272" y="1173"/>
                    <a:pt x="8554" y="1"/>
                    <a:pt x="8554" y="957"/>
                  </a:cubicBezTo>
                  <a:cubicBezTo>
                    <a:pt x="8554" y="1913"/>
                    <a:pt x="8188" y="2436"/>
                    <a:pt x="6783" y="3115"/>
                  </a:cubicBezTo>
                  <a:cubicBezTo>
                    <a:pt x="5377" y="3793"/>
                    <a:pt x="3850" y="4902"/>
                    <a:pt x="3086" y="7122"/>
                  </a:cubicBezTo>
                  <a:cubicBezTo>
                    <a:pt x="2323" y="9341"/>
                    <a:pt x="2170" y="9681"/>
                    <a:pt x="2414" y="10173"/>
                  </a:cubicBezTo>
                  <a:cubicBezTo>
                    <a:pt x="2587" y="10522"/>
                    <a:pt x="2942" y="11071"/>
                    <a:pt x="3136" y="11363"/>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3"/>
            <p:cNvSpPr/>
            <p:nvPr/>
          </p:nvSpPr>
          <p:spPr>
            <a:xfrm>
              <a:off x="5578950" y="715275"/>
              <a:ext cx="43800" cy="40750"/>
            </a:xfrm>
            <a:custGeom>
              <a:avLst/>
              <a:gdLst/>
              <a:ahLst/>
              <a:cxnLst/>
              <a:rect l="l" t="t" r="r" b="b"/>
              <a:pathLst>
                <a:path w="1752" h="1630" extrusionOk="0">
                  <a:moveTo>
                    <a:pt x="575" y="40"/>
                  </a:moveTo>
                  <a:cubicBezTo>
                    <a:pt x="519" y="329"/>
                    <a:pt x="358" y="596"/>
                    <a:pt x="127" y="778"/>
                  </a:cubicBezTo>
                  <a:cubicBezTo>
                    <a:pt x="69" y="822"/>
                    <a:pt x="0" y="880"/>
                    <a:pt x="8" y="953"/>
                  </a:cubicBezTo>
                  <a:cubicBezTo>
                    <a:pt x="17" y="1015"/>
                    <a:pt x="75" y="1053"/>
                    <a:pt x="128" y="1084"/>
                  </a:cubicBezTo>
                  <a:cubicBezTo>
                    <a:pt x="592" y="1352"/>
                    <a:pt x="1113" y="1629"/>
                    <a:pt x="1637" y="1513"/>
                  </a:cubicBezTo>
                  <a:cubicBezTo>
                    <a:pt x="1751" y="1240"/>
                    <a:pt x="1665" y="917"/>
                    <a:pt x="1495" y="678"/>
                  </a:cubicBezTo>
                  <a:cubicBezTo>
                    <a:pt x="1325" y="439"/>
                    <a:pt x="1079" y="265"/>
                    <a:pt x="839" y="98"/>
                  </a:cubicBezTo>
                  <a:cubicBezTo>
                    <a:pt x="742" y="30"/>
                    <a:pt x="558" y="0"/>
                    <a:pt x="552" y="11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795"/>
        <p:cNvGrpSpPr/>
        <p:nvPr/>
      </p:nvGrpSpPr>
      <p:grpSpPr>
        <a:xfrm>
          <a:off x="0" y="0"/>
          <a:ext cx="0" cy="0"/>
          <a:chOff x="0" y="0"/>
          <a:chExt cx="0" cy="0"/>
        </a:xfrm>
      </p:grpSpPr>
      <p:pic>
        <p:nvPicPr>
          <p:cNvPr id="796" name="Google Shape;796;p30"/>
          <p:cNvPicPr preferRelativeResize="0"/>
          <p:nvPr/>
        </p:nvPicPr>
        <p:blipFill>
          <a:blip r:embed="rId2">
            <a:alphaModFix amt="84000"/>
          </a:blip>
          <a:stretch>
            <a:fillRect/>
          </a:stretch>
        </p:blipFill>
        <p:spPr>
          <a:xfrm>
            <a:off x="-134850" y="-192650"/>
            <a:ext cx="9420125" cy="54902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2">
    <p:spTree>
      <p:nvGrpSpPr>
        <p:cNvPr id="1" name="Shape 797"/>
        <p:cNvGrpSpPr/>
        <p:nvPr/>
      </p:nvGrpSpPr>
      <p:grpSpPr>
        <a:xfrm>
          <a:off x="0" y="0"/>
          <a:ext cx="0" cy="0"/>
          <a:chOff x="0" y="0"/>
          <a:chExt cx="0" cy="0"/>
        </a:xfrm>
      </p:grpSpPr>
      <p:pic>
        <p:nvPicPr>
          <p:cNvPr id="798" name="Google Shape;798;p31"/>
          <p:cNvPicPr preferRelativeResize="0"/>
          <p:nvPr/>
        </p:nvPicPr>
        <p:blipFill>
          <a:blip r:embed="rId2">
            <a:alphaModFix amt="84000"/>
          </a:blip>
          <a:stretch>
            <a:fillRect/>
          </a:stretch>
        </p:blipFill>
        <p:spPr>
          <a:xfrm>
            <a:off x="-134850" y="-192650"/>
            <a:ext cx="9420125" cy="5490250"/>
          </a:xfrm>
          <a:prstGeom prst="rect">
            <a:avLst/>
          </a:prstGeom>
          <a:noFill/>
          <a:ln>
            <a:noFill/>
          </a:ln>
        </p:spPr>
      </p:pic>
      <p:grpSp>
        <p:nvGrpSpPr>
          <p:cNvPr id="799" name="Google Shape;799;p31"/>
          <p:cNvGrpSpPr/>
          <p:nvPr/>
        </p:nvGrpSpPr>
        <p:grpSpPr>
          <a:xfrm>
            <a:off x="-2806857" y="-312489"/>
            <a:ext cx="4267352" cy="3819577"/>
            <a:chOff x="3732700" y="316125"/>
            <a:chExt cx="2435425" cy="2179875"/>
          </a:xfrm>
        </p:grpSpPr>
        <p:sp>
          <p:nvSpPr>
            <p:cNvPr id="800" name="Google Shape;800;p31"/>
            <p:cNvSpPr/>
            <p:nvPr/>
          </p:nvSpPr>
          <p:spPr>
            <a:xfrm>
              <a:off x="5598925" y="1275125"/>
              <a:ext cx="34400" cy="164175"/>
            </a:xfrm>
            <a:custGeom>
              <a:avLst/>
              <a:gdLst/>
              <a:ahLst/>
              <a:cxnLst/>
              <a:rect l="l" t="t" r="r" b="b"/>
              <a:pathLst>
                <a:path w="1376" h="6567" extrusionOk="0">
                  <a:moveTo>
                    <a:pt x="764" y="1819"/>
                  </a:moveTo>
                  <a:cubicBezTo>
                    <a:pt x="764" y="956"/>
                    <a:pt x="824" y="0"/>
                    <a:pt x="581" y="371"/>
                  </a:cubicBezTo>
                  <a:cubicBezTo>
                    <a:pt x="336" y="740"/>
                    <a:pt x="1" y="1480"/>
                    <a:pt x="92" y="2036"/>
                  </a:cubicBezTo>
                  <a:cubicBezTo>
                    <a:pt x="183" y="2590"/>
                    <a:pt x="122" y="3978"/>
                    <a:pt x="122" y="4286"/>
                  </a:cubicBezTo>
                  <a:cubicBezTo>
                    <a:pt x="122" y="4595"/>
                    <a:pt x="92" y="4657"/>
                    <a:pt x="183" y="5118"/>
                  </a:cubicBezTo>
                  <a:cubicBezTo>
                    <a:pt x="275" y="5580"/>
                    <a:pt x="1" y="6258"/>
                    <a:pt x="61" y="6413"/>
                  </a:cubicBezTo>
                  <a:cubicBezTo>
                    <a:pt x="121" y="6566"/>
                    <a:pt x="458" y="6135"/>
                    <a:pt x="458" y="6011"/>
                  </a:cubicBezTo>
                  <a:cubicBezTo>
                    <a:pt x="458" y="5888"/>
                    <a:pt x="764" y="6042"/>
                    <a:pt x="855" y="6073"/>
                  </a:cubicBezTo>
                  <a:cubicBezTo>
                    <a:pt x="947" y="6104"/>
                    <a:pt x="581" y="5550"/>
                    <a:pt x="581" y="5180"/>
                  </a:cubicBezTo>
                  <a:cubicBezTo>
                    <a:pt x="581" y="4809"/>
                    <a:pt x="641" y="3885"/>
                    <a:pt x="886" y="3978"/>
                  </a:cubicBezTo>
                  <a:cubicBezTo>
                    <a:pt x="1132" y="4071"/>
                    <a:pt x="1375" y="4193"/>
                    <a:pt x="1101" y="3393"/>
                  </a:cubicBezTo>
                  <a:cubicBezTo>
                    <a:pt x="824" y="2589"/>
                    <a:pt x="764" y="1819"/>
                    <a:pt x="764" y="181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a:off x="5458400" y="1434600"/>
              <a:ext cx="187300" cy="225075"/>
            </a:xfrm>
            <a:custGeom>
              <a:avLst/>
              <a:gdLst/>
              <a:ahLst/>
              <a:cxnLst/>
              <a:rect l="l" t="t" r="r" b="b"/>
              <a:pathLst>
                <a:path w="7492" h="9003" extrusionOk="0">
                  <a:moveTo>
                    <a:pt x="7481" y="1710"/>
                  </a:moveTo>
                  <a:cubicBezTo>
                    <a:pt x="7441" y="1409"/>
                    <a:pt x="7202" y="1174"/>
                    <a:pt x="6904" y="1123"/>
                  </a:cubicBezTo>
                  <a:cubicBezTo>
                    <a:pt x="6641" y="1080"/>
                    <a:pt x="6385" y="1013"/>
                    <a:pt x="6385" y="956"/>
                  </a:cubicBezTo>
                  <a:cubicBezTo>
                    <a:pt x="6385" y="863"/>
                    <a:pt x="5773" y="1"/>
                    <a:pt x="5743" y="308"/>
                  </a:cubicBezTo>
                  <a:cubicBezTo>
                    <a:pt x="5713" y="617"/>
                    <a:pt x="5835" y="1357"/>
                    <a:pt x="5561" y="1572"/>
                  </a:cubicBezTo>
                  <a:cubicBezTo>
                    <a:pt x="5286" y="1788"/>
                    <a:pt x="4675" y="2158"/>
                    <a:pt x="4735" y="2467"/>
                  </a:cubicBezTo>
                  <a:cubicBezTo>
                    <a:pt x="4796" y="2774"/>
                    <a:pt x="5041" y="2990"/>
                    <a:pt x="4949" y="3175"/>
                  </a:cubicBezTo>
                  <a:cubicBezTo>
                    <a:pt x="4858" y="3360"/>
                    <a:pt x="4735" y="3669"/>
                    <a:pt x="4735" y="3885"/>
                  </a:cubicBezTo>
                  <a:cubicBezTo>
                    <a:pt x="4735" y="4102"/>
                    <a:pt x="4583" y="5271"/>
                    <a:pt x="4186" y="5333"/>
                  </a:cubicBezTo>
                  <a:cubicBezTo>
                    <a:pt x="3788" y="5395"/>
                    <a:pt x="3239" y="5487"/>
                    <a:pt x="3148" y="5765"/>
                  </a:cubicBezTo>
                  <a:cubicBezTo>
                    <a:pt x="3056" y="6043"/>
                    <a:pt x="2811" y="6289"/>
                    <a:pt x="2445" y="6413"/>
                  </a:cubicBezTo>
                  <a:cubicBezTo>
                    <a:pt x="2079" y="6537"/>
                    <a:pt x="1376" y="6506"/>
                    <a:pt x="1101" y="6875"/>
                  </a:cubicBezTo>
                  <a:cubicBezTo>
                    <a:pt x="826" y="7246"/>
                    <a:pt x="398" y="7461"/>
                    <a:pt x="398" y="7461"/>
                  </a:cubicBezTo>
                  <a:cubicBezTo>
                    <a:pt x="398" y="7461"/>
                    <a:pt x="1" y="7739"/>
                    <a:pt x="32" y="7894"/>
                  </a:cubicBezTo>
                  <a:cubicBezTo>
                    <a:pt x="63" y="8048"/>
                    <a:pt x="245" y="7863"/>
                    <a:pt x="337" y="8077"/>
                  </a:cubicBezTo>
                  <a:cubicBezTo>
                    <a:pt x="429" y="8293"/>
                    <a:pt x="398" y="8694"/>
                    <a:pt x="429" y="8849"/>
                  </a:cubicBezTo>
                  <a:cubicBezTo>
                    <a:pt x="460" y="9003"/>
                    <a:pt x="857" y="8973"/>
                    <a:pt x="918" y="8572"/>
                  </a:cubicBezTo>
                  <a:cubicBezTo>
                    <a:pt x="979" y="8170"/>
                    <a:pt x="1041" y="7771"/>
                    <a:pt x="1010" y="7647"/>
                  </a:cubicBezTo>
                  <a:cubicBezTo>
                    <a:pt x="979" y="7523"/>
                    <a:pt x="1132" y="7277"/>
                    <a:pt x="1315" y="7277"/>
                  </a:cubicBezTo>
                  <a:cubicBezTo>
                    <a:pt x="1498" y="7277"/>
                    <a:pt x="2538" y="6785"/>
                    <a:pt x="2538" y="7215"/>
                  </a:cubicBezTo>
                  <a:cubicBezTo>
                    <a:pt x="2538" y="7646"/>
                    <a:pt x="2904" y="7647"/>
                    <a:pt x="3332" y="7246"/>
                  </a:cubicBezTo>
                  <a:cubicBezTo>
                    <a:pt x="3760" y="6844"/>
                    <a:pt x="4859" y="6630"/>
                    <a:pt x="5104" y="6506"/>
                  </a:cubicBezTo>
                  <a:cubicBezTo>
                    <a:pt x="5349" y="6382"/>
                    <a:pt x="4982" y="5673"/>
                    <a:pt x="5257" y="5304"/>
                  </a:cubicBezTo>
                  <a:cubicBezTo>
                    <a:pt x="5531" y="4934"/>
                    <a:pt x="5928" y="4502"/>
                    <a:pt x="5836" y="3947"/>
                  </a:cubicBezTo>
                  <a:cubicBezTo>
                    <a:pt x="5745" y="3392"/>
                    <a:pt x="5378" y="2530"/>
                    <a:pt x="5470" y="2437"/>
                  </a:cubicBezTo>
                  <a:cubicBezTo>
                    <a:pt x="5562" y="2344"/>
                    <a:pt x="6082" y="2344"/>
                    <a:pt x="6174" y="2437"/>
                  </a:cubicBezTo>
                  <a:cubicBezTo>
                    <a:pt x="6265" y="2530"/>
                    <a:pt x="6602" y="2468"/>
                    <a:pt x="6723" y="2221"/>
                  </a:cubicBezTo>
                  <a:cubicBezTo>
                    <a:pt x="6845" y="1974"/>
                    <a:pt x="7456" y="1974"/>
                    <a:pt x="7486" y="1851"/>
                  </a:cubicBezTo>
                  <a:cubicBezTo>
                    <a:pt x="7491" y="1823"/>
                    <a:pt x="7489" y="1772"/>
                    <a:pt x="7481" y="1710"/>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a:off x="5489700" y="1611075"/>
              <a:ext cx="33625" cy="29325"/>
            </a:xfrm>
            <a:custGeom>
              <a:avLst/>
              <a:gdLst/>
              <a:ahLst/>
              <a:cxnLst/>
              <a:rect l="l" t="t" r="r" b="b"/>
              <a:pathLst>
                <a:path w="1345" h="1173" extrusionOk="0">
                  <a:moveTo>
                    <a:pt x="214" y="433"/>
                  </a:moveTo>
                  <a:cubicBezTo>
                    <a:pt x="31" y="526"/>
                    <a:pt x="0" y="987"/>
                    <a:pt x="0" y="987"/>
                  </a:cubicBezTo>
                  <a:cubicBezTo>
                    <a:pt x="0" y="987"/>
                    <a:pt x="397" y="1172"/>
                    <a:pt x="397" y="987"/>
                  </a:cubicBezTo>
                  <a:cubicBezTo>
                    <a:pt x="397" y="804"/>
                    <a:pt x="519" y="649"/>
                    <a:pt x="611" y="649"/>
                  </a:cubicBezTo>
                  <a:cubicBezTo>
                    <a:pt x="703" y="649"/>
                    <a:pt x="847" y="714"/>
                    <a:pt x="1039" y="618"/>
                  </a:cubicBezTo>
                  <a:cubicBezTo>
                    <a:pt x="1223" y="525"/>
                    <a:pt x="1345" y="1"/>
                    <a:pt x="550" y="156"/>
                  </a:cubicBezTo>
                  <a:cubicBezTo>
                    <a:pt x="225" y="218"/>
                    <a:pt x="214" y="433"/>
                    <a:pt x="214" y="433"/>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a:off x="5661525" y="1441575"/>
              <a:ext cx="25250" cy="13875"/>
            </a:xfrm>
            <a:custGeom>
              <a:avLst/>
              <a:gdLst/>
              <a:ahLst/>
              <a:cxnLst/>
              <a:rect l="l" t="t" r="r" b="b"/>
              <a:pathLst>
                <a:path w="1010" h="555" extrusionOk="0">
                  <a:moveTo>
                    <a:pt x="734" y="0"/>
                  </a:moveTo>
                  <a:cubicBezTo>
                    <a:pt x="644" y="0"/>
                    <a:pt x="1" y="432"/>
                    <a:pt x="155" y="492"/>
                  </a:cubicBezTo>
                  <a:cubicBezTo>
                    <a:pt x="306" y="554"/>
                    <a:pt x="1010" y="29"/>
                    <a:pt x="1010" y="2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a:off x="3732700" y="534475"/>
              <a:ext cx="2435425" cy="1961525"/>
            </a:xfrm>
            <a:custGeom>
              <a:avLst/>
              <a:gdLst/>
              <a:ahLst/>
              <a:cxnLst/>
              <a:rect l="l" t="t" r="r" b="b"/>
              <a:pathLst>
                <a:path w="97417" h="78461" extrusionOk="0">
                  <a:moveTo>
                    <a:pt x="96523" y="17380"/>
                  </a:moveTo>
                  <a:cubicBezTo>
                    <a:pt x="96489" y="17322"/>
                    <a:pt x="95701" y="17241"/>
                    <a:pt x="95561" y="17241"/>
                  </a:cubicBezTo>
                  <a:cubicBezTo>
                    <a:pt x="95561" y="17241"/>
                    <a:pt x="95394" y="17635"/>
                    <a:pt x="95180" y="17635"/>
                  </a:cubicBezTo>
                  <a:cubicBezTo>
                    <a:pt x="94966" y="17635"/>
                    <a:pt x="95087" y="16927"/>
                    <a:pt x="95087" y="16713"/>
                  </a:cubicBezTo>
                  <a:cubicBezTo>
                    <a:pt x="95087" y="16497"/>
                    <a:pt x="94568" y="16248"/>
                    <a:pt x="93740" y="15692"/>
                  </a:cubicBezTo>
                  <a:cubicBezTo>
                    <a:pt x="92919" y="15138"/>
                    <a:pt x="91388" y="14000"/>
                    <a:pt x="90166" y="13535"/>
                  </a:cubicBezTo>
                  <a:cubicBezTo>
                    <a:pt x="88947" y="13073"/>
                    <a:pt x="87357" y="13721"/>
                    <a:pt x="87142" y="13750"/>
                  </a:cubicBezTo>
                  <a:cubicBezTo>
                    <a:pt x="86929" y="13784"/>
                    <a:pt x="86501" y="14245"/>
                    <a:pt x="86194" y="14059"/>
                  </a:cubicBezTo>
                  <a:cubicBezTo>
                    <a:pt x="85889" y="13873"/>
                    <a:pt x="84940" y="13873"/>
                    <a:pt x="83963" y="14000"/>
                  </a:cubicBezTo>
                  <a:cubicBezTo>
                    <a:pt x="82986" y="14123"/>
                    <a:pt x="83230" y="13168"/>
                    <a:pt x="83200" y="12550"/>
                  </a:cubicBezTo>
                  <a:cubicBezTo>
                    <a:pt x="83170" y="11932"/>
                    <a:pt x="81488" y="11872"/>
                    <a:pt x="80968" y="12025"/>
                  </a:cubicBezTo>
                  <a:cubicBezTo>
                    <a:pt x="80449" y="12180"/>
                    <a:pt x="79686" y="12180"/>
                    <a:pt x="79291" y="11592"/>
                  </a:cubicBezTo>
                  <a:cubicBezTo>
                    <a:pt x="78892" y="11008"/>
                    <a:pt x="78587" y="10700"/>
                    <a:pt x="78188" y="10239"/>
                  </a:cubicBezTo>
                  <a:cubicBezTo>
                    <a:pt x="77794" y="9776"/>
                    <a:pt x="76175" y="9713"/>
                    <a:pt x="74891" y="9528"/>
                  </a:cubicBezTo>
                  <a:cubicBezTo>
                    <a:pt x="73609" y="9346"/>
                    <a:pt x="73944" y="10454"/>
                    <a:pt x="73789" y="10978"/>
                  </a:cubicBezTo>
                  <a:cubicBezTo>
                    <a:pt x="73638" y="11504"/>
                    <a:pt x="71407" y="11411"/>
                    <a:pt x="70764" y="10915"/>
                  </a:cubicBezTo>
                  <a:cubicBezTo>
                    <a:pt x="70122" y="10424"/>
                    <a:pt x="70278" y="10641"/>
                    <a:pt x="70031" y="11808"/>
                  </a:cubicBezTo>
                  <a:cubicBezTo>
                    <a:pt x="69787" y="12980"/>
                    <a:pt x="68995" y="11411"/>
                    <a:pt x="68718" y="10945"/>
                  </a:cubicBezTo>
                  <a:cubicBezTo>
                    <a:pt x="68446" y="10483"/>
                    <a:pt x="68625" y="10053"/>
                    <a:pt x="68811" y="9591"/>
                  </a:cubicBezTo>
                  <a:cubicBezTo>
                    <a:pt x="68995" y="9129"/>
                    <a:pt x="68840" y="8851"/>
                    <a:pt x="67435" y="8233"/>
                  </a:cubicBezTo>
                  <a:cubicBezTo>
                    <a:pt x="66030" y="7619"/>
                    <a:pt x="66214" y="8080"/>
                    <a:pt x="66214" y="8758"/>
                  </a:cubicBezTo>
                  <a:cubicBezTo>
                    <a:pt x="66214" y="9435"/>
                    <a:pt x="64474" y="8728"/>
                    <a:pt x="64104" y="8203"/>
                  </a:cubicBezTo>
                  <a:cubicBezTo>
                    <a:pt x="63740" y="7678"/>
                    <a:pt x="61814" y="7742"/>
                    <a:pt x="61080" y="7619"/>
                  </a:cubicBezTo>
                  <a:cubicBezTo>
                    <a:pt x="60347" y="7492"/>
                    <a:pt x="59646" y="7556"/>
                    <a:pt x="59461" y="7309"/>
                  </a:cubicBezTo>
                  <a:cubicBezTo>
                    <a:pt x="59278" y="7059"/>
                    <a:pt x="60745" y="5799"/>
                    <a:pt x="61508" y="4871"/>
                  </a:cubicBezTo>
                  <a:cubicBezTo>
                    <a:pt x="62272" y="3950"/>
                    <a:pt x="60989" y="2497"/>
                    <a:pt x="60682" y="2193"/>
                  </a:cubicBezTo>
                  <a:cubicBezTo>
                    <a:pt x="60376" y="1883"/>
                    <a:pt x="58820" y="2160"/>
                    <a:pt x="58757" y="1820"/>
                  </a:cubicBezTo>
                  <a:cubicBezTo>
                    <a:pt x="58697" y="1482"/>
                    <a:pt x="57751" y="1329"/>
                    <a:pt x="57473" y="1358"/>
                  </a:cubicBezTo>
                  <a:cubicBezTo>
                    <a:pt x="57201" y="1388"/>
                    <a:pt x="57808" y="897"/>
                    <a:pt x="57993" y="681"/>
                  </a:cubicBezTo>
                  <a:cubicBezTo>
                    <a:pt x="58177" y="466"/>
                    <a:pt x="57258" y="0"/>
                    <a:pt x="56772" y="156"/>
                  </a:cubicBezTo>
                  <a:cubicBezTo>
                    <a:pt x="56282" y="309"/>
                    <a:pt x="55917" y="1079"/>
                    <a:pt x="55795" y="1697"/>
                  </a:cubicBezTo>
                  <a:cubicBezTo>
                    <a:pt x="55674" y="2315"/>
                    <a:pt x="55489" y="2559"/>
                    <a:pt x="55061" y="2746"/>
                  </a:cubicBezTo>
                  <a:cubicBezTo>
                    <a:pt x="54633" y="2929"/>
                    <a:pt x="54605" y="3360"/>
                    <a:pt x="53929" y="3394"/>
                  </a:cubicBezTo>
                  <a:cubicBezTo>
                    <a:pt x="53258" y="3424"/>
                    <a:pt x="52587" y="3575"/>
                    <a:pt x="52188" y="3731"/>
                  </a:cubicBezTo>
                  <a:cubicBezTo>
                    <a:pt x="51789" y="3884"/>
                    <a:pt x="51518" y="4256"/>
                    <a:pt x="50720" y="4256"/>
                  </a:cubicBezTo>
                  <a:cubicBezTo>
                    <a:pt x="49927" y="4256"/>
                    <a:pt x="49223" y="5209"/>
                    <a:pt x="48673" y="5890"/>
                  </a:cubicBezTo>
                  <a:cubicBezTo>
                    <a:pt x="48124" y="6567"/>
                    <a:pt x="49072" y="7028"/>
                    <a:pt x="48858" y="7489"/>
                  </a:cubicBezTo>
                  <a:cubicBezTo>
                    <a:pt x="48643" y="7954"/>
                    <a:pt x="46107" y="7861"/>
                    <a:pt x="45956" y="8263"/>
                  </a:cubicBezTo>
                  <a:cubicBezTo>
                    <a:pt x="45805" y="8660"/>
                    <a:pt x="46476" y="9802"/>
                    <a:pt x="46749" y="10205"/>
                  </a:cubicBezTo>
                  <a:cubicBezTo>
                    <a:pt x="47027" y="10602"/>
                    <a:pt x="46812" y="10852"/>
                    <a:pt x="46505" y="10852"/>
                  </a:cubicBezTo>
                  <a:cubicBezTo>
                    <a:pt x="46200" y="10852"/>
                    <a:pt x="45591" y="10079"/>
                    <a:pt x="45344" y="9926"/>
                  </a:cubicBezTo>
                  <a:cubicBezTo>
                    <a:pt x="45099" y="9774"/>
                    <a:pt x="44152" y="10481"/>
                    <a:pt x="43451" y="10911"/>
                  </a:cubicBezTo>
                  <a:cubicBezTo>
                    <a:pt x="42747" y="11344"/>
                    <a:pt x="42961" y="13314"/>
                    <a:pt x="43112" y="14301"/>
                  </a:cubicBezTo>
                  <a:cubicBezTo>
                    <a:pt x="43267" y="15291"/>
                    <a:pt x="42747" y="15011"/>
                    <a:pt x="42441" y="15011"/>
                  </a:cubicBezTo>
                  <a:cubicBezTo>
                    <a:pt x="42136" y="15011"/>
                    <a:pt x="42349" y="12947"/>
                    <a:pt x="42383" y="12359"/>
                  </a:cubicBezTo>
                  <a:cubicBezTo>
                    <a:pt x="42411" y="11774"/>
                    <a:pt x="42013" y="11652"/>
                    <a:pt x="42290" y="10450"/>
                  </a:cubicBezTo>
                  <a:cubicBezTo>
                    <a:pt x="42561" y="9248"/>
                    <a:pt x="41770" y="9062"/>
                    <a:pt x="41279" y="8940"/>
                  </a:cubicBezTo>
                  <a:cubicBezTo>
                    <a:pt x="40792" y="8817"/>
                    <a:pt x="40699" y="9091"/>
                    <a:pt x="40423" y="10049"/>
                  </a:cubicBezTo>
                  <a:cubicBezTo>
                    <a:pt x="40151" y="11004"/>
                    <a:pt x="39630" y="12020"/>
                    <a:pt x="39445" y="12486"/>
                  </a:cubicBezTo>
                  <a:cubicBezTo>
                    <a:pt x="39265" y="12948"/>
                    <a:pt x="39723" y="13903"/>
                    <a:pt x="40300" y="14703"/>
                  </a:cubicBezTo>
                  <a:cubicBezTo>
                    <a:pt x="40883" y="15507"/>
                    <a:pt x="40300" y="15630"/>
                    <a:pt x="40120" y="15630"/>
                  </a:cubicBezTo>
                  <a:cubicBezTo>
                    <a:pt x="39935" y="15630"/>
                    <a:pt x="39507" y="15163"/>
                    <a:pt x="38958" y="14549"/>
                  </a:cubicBezTo>
                  <a:cubicBezTo>
                    <a:pt x="38408" y="13932"/>
                    <a:pt x="37554" y="13839"/>
                    <a:pt x="36911" y="13564"/>
                  </a:cubicBezTo>
                  <a:cubicBezTo>
                    <a:pt x="36269" y="13284"/>
                    <a:pt x="35963" y="13594"/>
                    <a:pt x="36269" y="13747"/>
                  </a:cubicBezTo>
                  <a:cubicBezTo>
                    <a:pt x="36575" y="13902"/>
                    <a:pt x="36848" y="14673"/>
                    <a:pt x="36328" y="14889"/>
                  </a:cubicBezTo>
                  <a:cubicBezTo>
                    <a:pt x="35808" y="15104"/>
                    <a:pt x="35259" y="15134"/>
                    <a:pt x="34709" y="15198"/>
                  </a:cubicBezTo>
                  <a:cubicBezTo>
                    <a:pt x="34161" y="15258"/>
                    <a:pt x="34068" y="15473"/>
                    <a:pt x="33334" y="15105"/>
                  </a:cubicBezTo>
                  <a:cubicBezTo>
                    <a:pt x="32604" y="14733"/>
                    <a:pt x="31501" y="15723"/>
                    <a:pt x="30737" y="16646"/>
                  </a:cubicBezTo>
                  <a:cubicBezTo>
                    <a:pt x="29974" y="17571"/>
                    <a:pt x="30158" y="17508"/>
                    <a:pt x="29790" y="17323"/>
                  </a:cubicBezTo>
                  <a:cubicBezTo>
                    <a:pt x="29425" y="17141"/>
                    <a:pt x="29668" y="16553"/>
                    <a:pt x="30067" y="16337"/>
                  </a:cubicBezTo>
                  <a:cubicBezTo>
                    <a:pt x="30466" y="16122"/>
                    <a:pt x="29610" y="15445"/>
                    <a:pt x="29425" y="15322"/>
                  </a:cubicBezTo>
                  <a:cubicBezTo>
                    <a:pt x="29240" y="15199"/>
                    <a:pt x="28905" y="15813"/>
                    <a:pt x="28812" y="16401"/>
                  </a:cubicBezTo>
                  <a:cubicBezTo>
                    <a:pt x="28719" y="16986"/>
                    <a:pt x="29034" y="17540"/>
                    <a:pt x="29034" y="17887"/>
                  </a:cubicBezTo>
                  <a:cubicBezTo>
                    <a:pt x="29034" y="18235"/>
                    <a:pt x="28757" y="18168"/>
                    <a:pt x="28300" y="17933"/>
                  </a:cubicBezTo>
                  <a:cubicBezTo>
                    <a:pt x="27844" y="17705"/>
                    <a:pt x="27155" y="18721"/>
                    <a:pt x="26879" y="18954"/>
                  </a:cubicBezTo>
                  <a:cubicBezTo>
                    <a:pt x="26607" y="19182"/>
                    <a:pt x="26879" y="19301"/>
                    <a:pt x="27134" y="19737"/>
                  </a:cubicBezTo>
                  <a:cubicBezTo>
                    <a:pt x="27386" y="20176"/>
                    <a:pt x="26283" y="19923"/>
                    <a:pt x="25851" y="19644"/>
                  </a:cubicBezTo>
                  <a:cubicBezTo>
                    <a:pt x="25415" y="19370"/>
                    <a:pt x="25298" y="19691"/>
                    <a:pt x="25482" y="19991"/>
                  </a:cubicBezTo>
                  <a:cubicBezTo>
                    <a:pt x="25666" y="20291"/>
                    <a:pt x="25938" y="20456"/>
                    <a:pt x="26011" y="20685"/>
                  </a:cubicBezTo>
                  <a:cubicBezTo>
                    <a:pt x="26078" y="20917"/>
                    <a:pt x="25780" y="20917"/>
                    <a:pt x="25529" y="20897"/>
                  </a:cubicBezTo>
                  <a:cubicBezTo>
                    <a:pt x="25277" y="20871"/>
                    <a:pt x="24748" y="20430"/>
                    <a:pt x="24661" y="20130"/>
                  </a:cubicBezTo>
                  <a:cubicBezTo>
                    <a:pt x="24567" y="19830"/>
                    <a:pt x="24523" y="18954"/>
                    <a:pt x="24497" y="18607"/>
                  </a:cubicBezTo>
                  <a:cubicBezTo>
                    <a:pt x="24476" y="18261"/>
                    <a:pt x="23880" y="18028"/>
                    <a:pt x="23582" y="17587"/>
                  </a:cubicBezTo>
                  <a:cubicBezTo>
                    <a:pt x="23285" y="17147"/>
                    <a:pt x="23419" y="17266"/>
                    <a:pt x="23556" y="17333"/>
                  </a:cubicBezTo>
                  <a:cubicBezTo>
                    <a:pt x="23694" y="17405"/>
                    <a:pt x="24291" y="17705"/>
                    <a:pt x="25343" y="18188"/>
                  </a:cubicBezTo>
                  <a:cubicBezTo>
                    <a:pt x="26399" y="18674"/>
                    <a:pt x="26673" y="18468"/>
                    <a:pt x="27155" y="18006"/>
                  </a:cubicBezTo>
                  <a:cubicBezTo>
                    <a:pt x="27637" y="17540"/>
                    <a:pt x="27499" y="17427"/>
                    <a:pt x="27477" y="16801"/>
                  </a:cubicBezTo>
                  <a:cubicBezTo>
                    <a:pt x="27451" y="16178"/>
                    <a:pt x="26352" y="15810"/>
                    <a:pt x="25686" y="15162"/>
                  </a:cubicBezTo>
                  <a:cubicBezTo>
                    <a:pt x="25023" y="14515"/>
                    <a:pt x="24566" y="14422"/>
                    <a:pt x="23971" y="14376"/>
                  </a:cubicBezTo>
                  <a:cubicBezTo>
                    <a:pt x="23375" y="14330"/>
                    <a:pt x="22389" y="13702"/>
                    <a:pt x="22206" y="13567"/>
                  </a:cubicBezTo>
                  <a:cubicBezTo>
                    <a:pt x="22021" y="13428"/>
                    <a:pt x="22318" y="13220"/>
                    <a:pt x="22662" y="13081"/>
                  </a:cubicBezTo>
                  <a:cubicBezTo>
                    <a:pt x="23005" y="12942"/>
                    <a:pt x="22477" y="12595"/>
                    <a:pt x="22317" y="12549"/>
                  </a:cubicBezTo>
                  <a:cubicBezTo>
                    <a:pt x="22157" y="12502"/>
                    <a:pt x="21198" y="12062"/>
                    <a:pt x="20966" y="12062"/>
                  </a:cubicBezTo>
                  <a:cubicBezTo>
                    <a:pt x="20736" y="12062"/>
                    <a:pt x="19842" y="12201"/>
                    <a:pt x="19453" y="12435"/>
                  </a:cubicBezTo>
                  <a:cubicBezTo>
                    <a:pt x="19063" y="12663"/>
                    <a:pt x="18492" y="12943"/>
                    <a:pt x="17600" y="13197"/>
                  </a:cubicBezTo>
                  <a:cubicBezTo>
                    <a:pt x="16705" y="13451"/>
                    <a:pt x="16039" y="14724"/>
                    <a:pt x="15858" y="15165"/>
                  </a:cubicBezTo>
                  <a:cubicBezTo>
                    <a:pt x="15673" y="15601"/>
                    <a:pt x="15443" y="16041"/>
                    <a:pt x="15078" y="16803"/>
                  </a:cubicBezTo>
                  <a:cubicBezTo>
                    <a:pt x="14709" y="17569"/>
                    <a:pt x="13292" y="20252"/>
                    <a:pt x="12901" y="20852"/>
                  </a:cubicBezTo>
                  <a:cubicBezTo>
                    <a:pt x="12511" y="21454"/>
                    <a:pt x="11458" y="22008"/>
                    <a:pt x="11458" y="22008"/>
                  </a:cubicBezTo>
                  <a:cubicBezTo>
                    <a:pt x="10745" y="22656"/>
                    <a:pt x="10472" y="22884"/>
                    <a:pt x="10586" y="23138"/>
                  </a:cubicBezTo>
                  <a:cubicBezTo>
                    <a:pt x="10699" y="23396"/>
                    <a:pt x="10632" y="24618"/>
                    <a:pt x="10653" y="25681"/>
                  </a:cubicBezTo>
                  <a:cubicBezTo>
                    <a:pt x="10679" y="26748"/>
                    <a:pt x="11823" y="26655"/>
                    <a:pt x="12075" y="26494"/>
                  </a:cubicBezTo>
                  <a:cubicBezTo>
                    <a:pt x="12325" y="26329"/>
                    <a:pt x="12624" y="25985"/>
                    <a:pt x="13060" y="25546"/>
                  </a:cubicBezTo>
                  <a:cubicBezTo>
                    <a:pt x="13495" y="25106"/>
                    <a:pt x="13404" y="25939"/>
                    <a:pt x="13516" y="26240"/>
                  </a:cubicBezTo>
                  <a:cubicBezTo>
                    <a:pt x="13634" y="26540"/>
                    <a:pt x="14020" y="27254"/>
                    <a:pt x="14112" y="27835"/>
                  </a:cubicBezTo>
                  <a:cubicBezTo>
                    <a:pt x="14205" y="28410"/>
                    <a:pt x="14317" y="28897"/>
                    <a:pt x="14687" y="28897"/>
                  </a:cubicBezTo>
                  <a:cubicBezTo>
                    <a:pt x="15052" y="28897"/>
                    <a:pt x="15099" y="28456"/>
                    <a:pt x="15601" y="28270"/>
                  </a:cubicBezTo>
                  <a:cubicBezTo>
                    <a:pt x="16109" y="28088"/>
                    <a:pt x="16017" y="27021"/>
                    <a:pt x="16017" y="26674"/>
                  </a:cubicBezTo>
                  <a:cubicBezTo>
                    <a:pt x="16017" y="26328"/>
                    <a:pt x="16362" y="25938"/>
                    <a:pt x="16838" y="25680"/>
                  </a:cubicBezTo>
                  <a:cubicBezTo>
                    <a:pt x="17321" y="25426"/>
                    <a:pt x="16977" y="24597"/>
                    <a:pt x="16725" y="24364"/>
                  </a:cubicBezTo>
                  <a:cubicBezTo>
                    <a:pt x="16473" y="24132"/>
                    <a:pt x="16197" y="23903"/>
                    <a:pt x="16222" y="23396"/>
                  </a:cubicBezTo>
                  <a:cubicBezTo>
                    <a:pt x="16243" y="22884"/>
                    <a:pt x="16864" y="21847"/>
                    <a:pt x="17391" y="21382"/>
                  </a:cubicBezTo>
                  <a:cubicBezTo>
                    <a:pt x="17916" y="20919"/>
                    <a:pt x="18101" y="20387"/>
                    <a:pt x="18168" y="20020"/>
                  </a:cubicBezTo>
                  <a:cubicBezTo>
                    <a:pt x="18239" y="19647"/>
                    <a:pt x="18466" y="19071"/>
                    <a:pt x="18717" y="18745"/>
                  </a:cubicBezTo>
                  <a:cubicBezTo>
                    <a:pt x="18973" y="18424"/>
                    <a:pt x="19545" y="18818"/>
                    <a:pt x="20001" y="19164"/>
                  </a:cubicBezTo>
                  <a:cubicBezTo>
                    <a:pt x="20463" y="19511"/>
                    <a:pt x="19867" y="19927"/>
                    <a:pt x="19615" y="20159"/>
                  </a:cubicBezTo>
                  <a:cubicBezTo>
                    <a:pt x="19360" y="20387"/>
                    <a:pt x="18650" y="21361"/>
                    <a:pt x="18286" y="21661"/>
                  </a:cubicBezTo>
                  <a:cubicBezTo>
                    <a:pt x="17917" y="21961"/>
                    <a:pt x="18122" y="22282"/>
                    <a:pt x="18215" y="22630"/>
                  </a:cubicBezTo>
                  <a:cubicBezTo>
                    <a:pt x="18308" y="22977"/>
                    <a:pt x="18261" y="23697"/>
                    <a:pt x="18286" y="24179"/>
                  </a:cubicBezTo>
                  <a:cubicBezTo>
                    <a:pt x="18307" y="24665"/>
                    <a:pt x="18809" y="24899"/>
                    <a:pt x="19133" y="25059"/>
                  </a:cubicBezTo>
                  <a:cubicBezTo>
                    <a:pt x="19452" y="25220"/>
                    <a:pt x="19934" y="24665"/>
                    <a:pt x="20714" y="24411"/>
                  </a:cubicBezTo>
                  <a:cubicBezTo>
                    <a:pt x="21495" y="24157"/>
                    <a:pt x="21629" y="24431"/>
                    <a:pt x="21699" y="24525"/>
                  </a:cubicBezTo>
                  <a:cubicBezTo>
                    <a:pt x="21766" y="24618"/>
                    <a:pt x="22156" y="24665"/>
                    <a:pt x="22270" y="24780"/>
                  </a:cubicBezTo>
                  <a:cubicBezTo>
                    <a:pt x="22387" y="24898"/>
                    <a:pt x="22064" y="24898"/>
                    <a:pt x="21858" y="24898"/>
                  </a:cubicBezTo>
                  <a:cubicBezTo>
                    <a:pt x="21653" y="24898"/>
                    <a:pt x="21493" y="25360"/>
                    <a:pt x="21011" y="25314"/>
                  </a:cubicBezTo>
                  <a:cubicBezTo>
                    <a:pt x="20528" y="25267"/>
                    <a:pt x="19819" y="25314"/>
                    <a:pt x="19543" y="25381"/>
                  </a:cubicBezTo>
                  <a:cubicBezTo>
                    <a:pt x="19271" y="25453"/>
                    <a:pt x="19154" y="25753"/>
                    <a:pt x="19199" y="26100"/>
                  </a:cubicBezTo>
                  <a:cubicBezTo>
                    <a:pt x="19243" y="26448"/>
                    <a:pt x="19614" y="26448"/>
                    <a:pt x="19634" y="26587"/>
                  </a:cubicBezTo>
                  <a:cubicBezTo>
                    <a:pt x="19655" y="26722"/>
                    <a:pt x="19588" y="27415"/>
                    <a:pt x="19450" y="27462"/>
                  </a:cubicBezTo>
                  <a:cubicBezTo>
                    <a:pt x="19316" y="27508"/>
                    <a:pt x="19178" y="27415"/>
                    <a:pt x="18972" y="27141"/>
                  </a:cubicBezTo>
                  <a:cubicBezTo>
                    <a:pt x="18762" y="26861"/>
                    <a:pt x="18418" y="27022"/>
                    <a:pt x="18304" y="27161"/>
                  </a:cubicBezTo>
                  <a:cubicBezTo>
                    <a:pt x="18191" y="27301"/>
                    <a:pt x="17961" y="27763"/>
                    <a:pt x="18007" y="28482"/>
                  </a:cubicBezTo>
                  <a:cubicBezTo>
                    <a:pt x="18054" y="29197"/>
                    <a:pt x="18167" y="29151"/>
                    <a:pt x="17940" y="29172"/>
                  </a:cubicBezTo>
                  <a:cubicBezTo>
                    <a:pt x="17940" y="29172"/>
                    <a:pt x="17869" y="29228"/>
                    <a:pt x="17809" y="29228"/>
                  </a:cubicBezTo>
                  <a:cubicBezTo>
                    <a:pt x="17746" y="29228"/>
                    <a:pt x="17549" y="29291"/>
                    <a:pt x="17533" y="29430"/>
                  </a:cubicBezTo>
                  <a:cubicBezTo>
                    <a:pt x="17519" y="29565"/>
                    <a:pt x="17503" y="29721"/>
                    <a:pt x="17151" y="29816"/>
                  </a:cubicBezTo>
                  <a:cubicBezTo>
                    <a:pt x="16798" y="29905"/>
                    <a:pt x="16862" y="29565"/>
                    <a:pt x="16816" y="29443"/>
                  </a:cubicBezTo>
                  <a:cubicBezTo>
                    <a:pt x="16769" y="29321"/>
                    <a:pt x="16527" y="29367"/>
                    <a:pt x="16312" y="29414"/>
                  </a:cubicBezTo>
                  <a:cubicBezTo>
                    <a:pt x="16099" y="29460"/>
                    <a:pt x="15428" y="29905"/>
                    <a:pt x="15290" y="29998"/>
                  </a:cubicBezTo>
                  <a:cubicBezTo>
                    <a:pt x="15096" y="30129"/>
                    <a:pt x="14827" y="30077"/>
                    <a:pt x="14603" y="29921"/>
                  </a:cubicBezTo>
                  <a:cubicBezTo>
                    <a:pt x="14371" y="29770"/>
                    <a:pt x="14585" y="29601"/>
                    <a:pt x="14481" y="29565"/>
                  </a:cubicBezTo>
                  <a:cubicBezTo>
                    <a:pt x="14371" y="29536"/>
                    <a:pt x="13701" y="29968"/>
                    <a:pt x="13486" y="30061"/>
                  </a:cubicBezTo>
                  <a:cubicBezTo>
                    <a:pt x="13273" y="30154"/>
                    <a:pt x="13411" y="29781"/>
                    <a:pt x="13423" y="29688"/>
                  </a:cubicBezTo>
                  <a:cubicBezTo>
                    <a:pt x="13440" y="29600"/>
                    <a:pt x="13273" y="29735"/>
                    <a:pt x="13088" y="29735"/>
                  </a:cubicBezTo>
                  <a:cubicBezTo>
                    <a:pt x="12907" y="29735"/>
                    <a:pt x="12783" y="29291"/>
                    <a:pt x="12783" y="29214"/>
                  </a:cubicBezTo>
                  <a:cubicBezTo>
                    <a:pt x="12783" y="29134"/>
                    <a:pt x="12706" y="28870"/>
                    <a:pt x="12769" y="28870"/>
                  </a:cubicBezTo>
                  <a:cubicBezTo>
                    <a:pt x="12829" y="28870"/>
                    <a:pt x="12874" y="28997"/>
                    <a:pt x="12937" y="29151"/>
                  </a:cubicBezTo>
                  <a:cubicBezTo>
                    <a:pt x="12996" y="29302"/>
                    <a:pt x="13256" y="29167"/>
                    <a:pt x="13289" y="29044"/>
                  </a:cubicBezTo>
                  <a:cubicBezTo>
                    <a:pt x="13319" y="28919"/>
                    <a:pt x="13163" y="28748"/>
                    <a:pt x="13088" y="28748"/>
                  </a:cubicBezTo>
                  <a:cubicBezTo>
                    <a:pt x="13012" y="28748"/>
                    <a:pt x="12861" y="28841"/>
                    <a:pt x="12861" y="28765"/>
                  </a:cubicBezTo>
                  <a:cubicBezTo>
                    <a:pt x="12861" y="28688"/>
                    <a:pt x="13133" y="28533"/>
                    <a:pt x="13196" y="28409"/>
                  </a:cubicBezTo>
                  <a:cubicBezTo>
                    <a:pt x="13256" y="28286"/>
                    <a:pt x="13323" y="28042"/>
                    <a:pt x="13323" y="28042"/>
                  </a:cubicBezTo>
                  <a:cubicBezTo>
                    <a:pt x="13289" y="28042"/>
                    <a:pt x="13079" y="27821"/>
                    <a:pt x="13012" y="27750"/>
                  </a:cubicBezTo>
                  <a:cubicBezTo>
                    <a:pt x="12945" y="27681"/>
                    <a:pt x="13138" y="27254"/>
                    <a:pt x="13125" y="26987"/>
                  </a:cubicBezTo>
                  <a:cubicBezTo>
                    <a:pt x="13118" y="26721"/>
                    <a:pt x="12483" y="27301"/>
                    <a:pt x="12312" y="27407"/>
                  </a:cubicBezTo>
                  <a:cubicBezTo>
                    <a:pt x="12140" y="27508"/>
                    <a:pt x="12051" y="27601"/>
                    <a:pt x="11980" y="27842"/>
                  </a:cubicBezTo>
                  <a:cubicBezTo>
                    <a:pt x="11913" y="28088"/>
                    <a:pt x="11967" y="28516"/>
                    <a:pt x="11980" y="28642"/>
                  </a:cubicBezTo>
                  <a:cubicBezTo>
                    <a:pt x="11993" y="28769"/>
                    <a:pt x="12185" y="28896"/>
                    <a:pt x="12224" y="29023"/>
                  </a:cubicBezTo>
                  <a:cubicBezTo>
                    <a:pt x="12257" y="29149"/>
                    <a:pt x="12338" y="29958"/>
                    <a:pt x="12245" y="30132"/>
                  </a:cubicBezTo>
                  <a:cubicBezTo>
                    <a:pt x="12152" y="30306"/>
                    <a:pt x="11591" y="30399"/>
                    <a:pt x="11431" y="30446"/>
                  </a:cubicBezTo>
                  <a:cubicBezTo>
                    <a:pt x="11271" y="30492"/>
                    <a:pt x="10881" y="30514"/>
                    <a:pt x="10767" y="30607"/>
                  </a:cubicBezTo>
                  <a:cubicBezTo>
                    <a:pt x="10651" y="30699"/>
                    <a:pt x="10767" y="30886"/>
                    <a:pt x="10776" y="31000"/>
                  </a:cubicBezTo>
                  <a:cubicBezTo>
                    <a:pt x="10788" y="31114"/>
                    <a:pt x="10788" y="31207"/>
                    <a:pt x="10662" y="31207"/>
                  </a:cubicBezTo>
                  <a:cubicBezTo>
                    <a:pt x="10535" y="31207"/>
                    <a:pt x="10558" y="30886"/>
                    <a:pt x="10491" y="30840"/>
                  </a:cubicBezTo>
                  <a:cubicBezTo>
                    <a:pt x="10424" y="30793"/>
                    <a:pt x="10364" y="30979"/>
                    <a:pt x="10331" y="31107"/>
                  </a:cubicBezTo>
                  <a:cubicBezTo>
                    <a:pt x="10297" y="31233"/>
                    <a:pt x="9952" y="31821"/>
                    <a:pt x="9781" y="32016"/>
                  </a:cubicBezTo>
                  <a:cubicBezTo>
                    <a:pt x="9610" y="32215"/>
                    <a:pt x="9186" y="32330"/>
                    <a:pt x="9014" y="32422"/>
                  </a:cubicBezTo>
                  <a:cubicBezTo>
                    <a:pt x="8842" y="32515"/>
                    <a:pt x="8897" y="32922"/>
                    <a:pt x="8716" y="33049"/>
                  </a:cubicBezTo>
                  <a:cubicBezTo>
                    <a:pt x="8532" y="33176"/>
                    <a:pt x="8209" y="33522"/>
                    <a:pt x="8062" y="33604"/>
                  </a:cubicBezTo>
                  <a:cubicBezTo>
                    <a:pt x="7912" y="33683"/>
                    <a:pt x="7718" y="33544"/>
                    <a:pt x="7479" y="33337"/>
                  </a:cubicBezTo>
                  <a:cubicBezTo>
                    <a:pt x="7236" y="33129"/>
                    <a:pt x="7433" y="33810"/>
                    <a:pt x="7466" y="33904"/>
                  </a:cubicBezTo>
                  <a:cubicBezTo>
                    <a:pt x="7500" y="33997"/>
                    <a:pt x="7352" y="34125"/>
                    <a:pt x="7169" y="34112"/>
                  </a:cubicBezTo>
                  <a:cubicBezTo>
                    <a:pt x="6984" y="34099"/>
                    <a:pt x="6422" y="33986"/>
                    <a:pt x="6070" y="34066"/>
                  </a:cubicBezTo>
                  <a:cubicBezTo>
                    <a:pt x="5714" y="34145"/>
                    <a:pt x="5965" y="34518"/>
                    <a:pt x="6023" y="34680"/>
                  </a:cubicBezTo>
                  <a:cubicBezTo>
                    <a:pt x="6077" y="34841"/>
                    <a:pt x="6619" y="34781"/>
                    <a:pt x="6857" y="34887"/>
                  </a:cubicBezTo>
                  <a:cubicBezTo>
                    <a:pt x="7097" y="34993"/>
                    <a:pt x="7533" y="35420"/>
                    <a:pt x="7685" y="36229"/>
                  </a:cubicBezTo>
                  <a:cubicBezTo>
                    <a:pt x="7831" y="37037"/>
                    <a:pt x="7262" y="37663"/>
                    <a:pt x="7076" y="37672"/>
                  </a:cubicBezTo>
                  <a:cubicBezTo>
                    <a:pt x="6891" y="37684"/>
                    <a:pt x="5334" y="37592"/>
                    <a:pt x="4852" y="37536"/>
                  </a:cubicBezTo>
                  <a:cubicBezTo>
                    <a:pt x="4370" y="37477"/>
                    <a:pt x="4004" y="37672"/>
                    <a:pt x="3879" y="37892"/>
                  </a:cubicBezTo>
                  <a:cubicBezTo>
                    <a:pt x="3754" y="38113"/>
                    <a:pt x="3934" y="38172"/>
                    <a:pt x="4018" y="38265"/>
                  </a:cubicBezTo>
                  <a:cubicBezTo>
                    <a:pt x="4097" y="38358"/>
                    <a:pt x="4071" y="38946"/>
                    <a:pt x="4118" y="39174"/>
                  </a:cubicBezTo>
                  <a:cubicBezTo>
                    <a:pt x="4164" y="39406"/>
                    <a:pt x="3846" y="40160"/>
                    <a:pt x="3740" y="40334"/>
                  </a:cubicBezTo>
                  <a:cubicBezTo>
                    <a:pt x="3636" y="40507"/>
                    <a:pt x="3854" y="40922"/>
                    <a:pt x="3934" y="41255"/>
                  </a:cubicBezTo>
                  <a:cubicBezTo>
                    <a:pt x="4018" y="41590"/>
                    <a:pt x="4211" y="41615"/>
                    <a:pt x="4362" y="41569"/>
                  </a:cubicBezTo>
                  <a:cubicBezTo>
                    <a:pt x="4509" y="41523"/>
                    <a:pt x="4978" y="41536"/>
                    <a:pt x="5184" y="41883"/>
                  </a:cubicBezTo>
                  <a:cubicBezTo>
                    <a:pt x="5389" y="42229"/>
                    <a:pt x="5640" y="42276"/>
                    <a:pt x="5712" y="42150"/>
                  </a:cubicBezTo>
                  <a:cubicBezTo>
                    <a:pt x="5779" y="42018"/>
                    <a:pt x="6228" y="41869"/>
                    <a:pt x="6697" y="41845"/>
                  </a:cubicBezTo>
                  <a:cubicBezTo>
                    <a:pt x="7167" y="41824"/>
                    <a:pt x="7306" y="41676"/>
                    <a:pt x="7796" y="41211"/>
                  </a:cubicBezTo>
                  <a:cubicBezTo>
                    <a:pt x="8291" y="40749"/>
                    <a:pt x="8175" y="40448"/>
                    <a:pt x="8074" y="40335"/>
                  </a:cubicBezTo>
                  <a:cubicBezTo>
                    <a:pt x="7969" y="40216"/>
                    <a:pt x="8141" y="39870"/>
                    <a:pt x="8418" y="39501"/>
                  </a:cubicBezTo>
                  <a:cubicBezTo>
                    <a:pt x="8691" y="39134"/>
                    <a:pt x="8934" y="39108"/>
                    <a:pt x="9115" y="39096"/>
                  </a:cubicBezTo>
                  <a:cubicBezTo>
                    <a:pt x="9299" y="39087"/>
                    <a:pt x="9643" y="38693"/>
                    <a:pt x="9643" y="38693"/>
                  </a:cubicBezTo>
                  <a:cubicBezTo>
                    <a:pt x="9803" y="38528"/>
                    <a:pt x="9617" y="38220"/>
                    <a:pt x="9770" y="37801"/>
                  </a:cubicBezTo>
                  <a:cubicBezTo>
                    <a:pt x="9916" y="37385"/>
                    <a:pt x="10675" y="37839"/>
                    <a:pt x="11019" y="37894"/>
                  </a:cubicBezTo>
                  <a:cubicBezTo>
                    <a:pt x="11364" y="37953"/>
                    <a:pt x="11543" y="37606"/>
                    <a:pt x="11695" y="37432"/>
                  </a:cubicBezTo>
                  <a:cubicBezTo>
                    <a:pt x="11843" y="37259"/>
                    <a:pt x="12382" y="37131"/>
                    <a:pt x="12761" y="37280"/>
                  </a:cubicBezTo>
                  <a:cubicBezTo>
                    <a:pt x="13138" y="37432"/>
                    <a:pt x="13263" y="38032"/>
                    <a:pt x="13344" y="38185"/>
                  </a:cubicBezTo>
                  <a:cubicBezTo>
                    <a:pt x="13423" y="38333"/>
                    <a:pt x="14237" y="38947"/>
                    <a:pt x="14513" y="39120"/>
                  </a:cubicBezTo>
                  <a:cubicBezTo>
                    <a:pt x="14785" y="39294"/>
                    <a:pt x="15599" y="39962"/>
                    <a:pt x="15683" y="40195"/>
                  </a:cubicBezTo>
                  <a:cubicBezTo>
                    <a:pt x="15763" y="40423"/>
                    <a:pt x="15683" y="40667"/>
                    <a:pt x="15579" y="40829"/>
                  </a:cubicBezTo>
                  <a:cubicBezTo>
                    <a:pt x="15474" y="40990"/>
                    <a:pt x="15512" y="41070"/>
                    <a:pt x="15591" y="41142"/>
                  </a:cubicBezTo>
                  <a:cubicBezTo>
                    <a:pt x="15671" y="41211"/>
                    <a:pt x="15889" y="40981"/>
                    <a:pt x="16014" y="40727"/>
                  </a:cubicBezTo>
                  <a:cubicBezTo>
                    <a:pt x="16141" y="40469"/>
                    <a:pt x="16208" y="40241"/>
                    <a:pt x="16081" y="40033"/>
                  </a:cubicBezTo>
                  <a:cubicBezTo>
                    <a:pt x="15955" y="39821"/>
                    <a:pt x="16152" y="39648"/>
                    <a:pt x="16208" y="39593"/>
                  </a:cubicBezTo>
                  <a:cubicBezTo>
                    <a:pt x="16267" y="39533"/>
                    <a:pt x="16530" y="39893"/>
                    <a:pt x="16690" y="39986"/>
                  </a:cubicBezTo>
                  <a:cubicBezTo>
                    <a:pt x="16850" y="40079"/>
                    <a:pt x="16862" y="39779"/>
                    <a:pt x="16850" y="39673"/>
                  </a:cubicBezTo>
                  <a:cubicBezTo>
                    <a:pt x="16838" y="39567"/>
                    <a:pt x="15936" y="39072"/>
                    <a:pt x="15751" y="38946"/>
                  </a:cubicBezTo>
                  <a:cubicBezTo>
                    <a:pt x="15567" y="38819"/>
                    <a:pt x="15614" y="38679"/>
                    <a:pt x="15614" y="38679"/>
                  </a:cubicBezTo>
                  <a:cubicBezTo>
                    <a:pt x="15614" y="38679"/>
                    <a:pt x="15328" y="38658"/>
                    <a:pt x="15177" y="38599"/>
                  </a:cubicBezTo>
                  <a:cubicBezTo>
                    <a:pt x="15031" y="38540"/>
                    <a:pt x="14377" y="37651"/>
                    <a:pt x="14192" y="37443"/>
                  </a:cubicBezTo>
                  <a:cubicBezTo>
                    <a:pt x="14011" y="37236"/>
                    <a:pt x="13965" y="36922"/>
                    <a:pt x="13940" y="36770"/>
                  </a:cubicBezTo>
                  <a:cubicBezTo>
                    <a:pt x="13920" y="36622"/>
                    <a:pt x="14045" y="36368"/>
                    <a:pt x="14343" y="36203"/>
                  </a:cubicBezTo>
                  <a:cubicBezTo>
                    <a:pt x="14641" y="36042"/>
                    <a:pt x="14537" y="36241"/>
                    <a:pt x="14537" y="36424"/>
                  </a:cubicBezTo>
                  <a:cubicBezTo>
                    <a:pt x="14537" y="36609"/>
                    <a:pt x="14721" y="36677"/>
                    <a:pt x="14814" y="36668"/>
                  </a:cubicBezTo>
                  <a:cubicBezTo>
                    <a:pt x="14907" y="36656"/>
                    <a:pt x="14907" y="36482"/>
                    <a:pt x="14951" y="36499"/>
                  </a:cubicBezTo>
                  <a:cubicBezTo>
                    <a:pt x="15057" y="36538"/>
                    <a:pt x="15119" y="36631"/>
                    <a:pt x="15157" y="36724"/>
                  </a:cubicBezTo>
                  <a:cubicBezTo>
                    <a:pt x="15270" y="37024"/>
                    <a:pt x="15354" y="37206"/>
                    <a:pt x="15441" y="37324"/>
                  </a:cubicBezTo>
                  <a:cubicBezTo>
                    <a:pt x="15647" y="37605"/>
                    <a:pt x="15937" y="37545"/>
                    <a:pt x="16269" y="37926"/>
                  </a:cubicBezTo>
                  <a:cubicBezTo>
                    <a:pt x="16516" y="38214"/>
                    <a:pt x="17347" y="38031"/>
                    <a:pt x="17275" y="39119"/>
                  </a:cubicBezTo>
                  <a:cubicBezTo>
                    <a:pt x="17245" y="39581"/>
                    <a:pt x="17261" y="40172"/>
                    <a:pt x="17368" y="40422"/>
                  </a:cubicBezTo>
                  <a:cubicBezTo>
                    <a:pt x="17477" y="40666"/>
                    <a:pt x="17796" y="40388"/>
                    <a:pt x="17870" y="40480"/>
                  </a:cubicBezTo>
                  <a:cubicBezTo>
                    <a:pt x="17951" y="40573"/>
                    <a:pt x="17992" y="40726"/>
                    <a:pt x="18131" y="40819"/>
                  </a:cubicBezTo>
                  <a:cubicBezTo>
                    <a:pt x="18268" y="40912"/>
                    <a:pt x="18345" y="40912"/>
                    <a:pt x="18345" y="40912"/>
                  </a:cubicBezTo>
                  <a:cubicBezTo>
                    <a:pt x="18345" y="40912"/>
                    <a:pt x="18206" y="41021"/>
                    <a:pt x="18072" y="41021"/>
                  </a:cubicBezTo>
                  <a:cubicBezTo>
                    <a:pt x="17935" y="41021"/>
                    <a:pt x="18194" y="41358"/>
                    <a:pt x="18333" y="41605"/>
                  </a:cubicBezTo>
                  <a:cubicBezTo>
                    <a:pt x="18467" y="41851"/>
                    <a:pt x="18789" y="41943"/>
                    <a:pt x="18975" y="41972"/>
                  </a:cubicBezTo>
                  <a:cubicBezTo>
                    <a:pt x="19156" y="42006"/>
                    <a:pt x="19005" y="41668"/>
                    <a:pt x="18989" y="41541"/>
                  </a:cubicBezTo>
                  <a:cubicBezTo>
                    <a:pt x="18975" y="41418"/>
                    <a:pt x="19127" y="41296"/>
                    <a:pt x="19035" y="41203"/>
                  </a:cubicBezTo>
                  <a:cubicBezTo>
                    <a:pt x="18943" y="41110"/>
                    <a:pt x="18975" y="41051"/>
                    <a:pt x="19081" y="41110"/>
                  </a:cubicBezTo>
                  <a:cubicBezTo>
                    <a:pt x="19191" y="41173"/>
                    <a:pt x="19341" y="41203"/>
                    <a:pt x="19630" y="41051"/>
                  </a:cubicBezTo>
                  <a:cubicBezTo>
                    <a:pt x="19919" y="40894"/>
                    <a:pt x="19526" y="40713"/>
                    <a:pt x="19403" y="40619"/>
                  </a:cubicBezTo>
                  <a:cubicBezTo>
                    <a:pt x="19277" y="40526"/>
                    <a:pt x="18989" y="40186"/>
                    <a:pt x="18850" y="39819"/>
                  </a:cubicBezTo>
                  <a:cubicBezTo>
                    <a:pt x="18716" y="39447"/>
                    <a:pt x="18960" y="39663"/>
                    <a:pt x="19156" y="39680"/>
                  </a:cubicBezTo>
                  <a:cubicBezTo>
                    <a:pt x="19357" y="39692"/>
                    <a:pt x="19445" y="39570"/>
                    <a:pt x="19370" y="39464"/>
                  </a:cubicBezTo>
                  <a:cubicBezTo>
                    <a:pt x="19294" y="39355"/>
                    <a:pt x="19706" y="39308"/>
                    <a:pt x="20057" y="39341"/>
                  </a:cubicBezTo>
                  <a:cubicBezTo>
                    <a:pt x="20707" y="39397"/>
                    <a:pt x="20456" y="40303"/>
                    <a:pt x="20456" y="40509"/>
                  </a:cubicBezTo>
                  <a:cubicBezTo>
                    <a:pt x="20456" y="40721"/>
                    <a:pt x="20728" y="40817"/>
                    <a:pt x="20896" y="41296"/>
                  </a:cubicBezTo>
                  <a:cubicBezTo>
                    <a:pt x="21093" y="41858"/>
                    <a:pt x="22019" y="42188"/>
                    <a:pt x="22410" y="42028"/>
                  </a:cubicBezTo>
                  <a:cubicBezTo>
                    <a:pt x="22800" y="41867"/>
                    <a:pt x="22960" y="41889"/>
                    <a:pt x="23349" y="42121"/>
                  </a:cubicBezTo>
                  <a:cubicBezTo>
                    <a:pt x="23739" y="42353"/>
                    <a:pt x="23806" y="42260"/>
                    <a:pt x="24082" y="42053"/>
                  </a:cubicBezTo>
                  <a:cubicBezTo>
                    <a:pt x="24355" y="41841"/>
                    <a:pt x="24817" y="41841"/>
                    <a:pt x="25088" y="42073"/>
                  </a:cubicBezTo>
                  <a:cubicBezTo>
                    <a:pt x="25366" y="42306"/>
                    <a:pt x="24678" y="43782"/>
                    <a:pt x="24586" y="44129"/>
                  </a:cubicBezTo>
                  <a:cubicBezTo>
                    <a:pt x="24494" y="44476"/>
                    <a:pt x="24288" y="45077"/>
                    <a:pt x="23672" y="44870"/>
                  </a:cubicBezTo>
                  <a:cubicBezTo>
                    <a:pt x="23051" y="44661"/>
                    <a:pt x="22362" y="44942"/>
                    <a:pt x="22019" y="45077"/>
                  </a:cubicBezTo>
                  <a:cubicBezTo>
                    <a:pt x="21675" y="45216"/>
                    <a:pt x="20531" y="44802"/>
                    <a:pt x="18995" y="44129"/>
                  </a:cubicBezTo>
                  <a:cubicBezTo>
                    <a:pt x="17460" y="43461"/>
                    <a:pt x="17598" y="44802"/>
                    <a:pt x="17598" y="44802"/>
                  </a:cubicBezTo>
                  <a:cubicBezTo>
                    <a:pt x="17618" y="45264"/>
                    <a:pt x="17368" y="45449"/>
                    <a:pt x="17069" y="45377"/>
                  </a:cubicBezTo>
                  <a:cubicBezTo>
                    <a:pt x="16771" y="45309"/>
                    <a:pt x="16771" y="45077"/>
                    <a:pt x="16315" y="45056"/>
                  </a:cubicBezTo>
                  <a:cubicBezTo>
                    <a:pt x="15858" y="45030"/>
                    <a:pt x="15555" y="44777"/>
                    <a:pt x="15421" y="44430"/>
                  </a:cubicBezTo>
                  <a:cubicBezTo>
                    <a:pt x="15283" y="44082"/>
                    <a:pt x="13933" y="43994"/>
                    <a:pt x="13517" y="43782"/>
                  </a:cubicBezTo>
                  <a:cubicBezTo>
                    <a:pt x="13106" y="43575"/>
                    <a:pt x="13313" y="43092"/>
                    <a:pt x="13337" y="42326"/>
                  </a:cubicBezTo>
                  <a:cubicBezTo>
                    <a:pt x="13357" y="41564"/>
                    <a:pt x="13106" y="41471"/>
                    <a:pt x="12808" y="41471"/>
                  </a:cubicBezTo>
                  <a:cubicBezTo>
                    <a:pt x="12510" y="41471"/>
                    <a:pt x="11022" y="41610"/>
                    <a:pt x="9692" y="41818"/>
                  </a:cubicBezTo>
                  <a:cubicBezTo>
                    <a:pt x="8362" y="42026"/>
                    <a:pt x="7398" y="42698"/>
                    <a:pt x="6668" y="42719"/>
                  </a:cubicBezTo>
                  <a:cubicBezTo>
                    <a:pt x="5934" y="42745"/>
                    <a:pt x="5612" y="42305"/>
                    <a:pt x="5385" y="42326"/>
                  </a:cubicBezTo>
                  <a:cubicBezTo>
                    <a:pt x="5154" y="42352"/>
                    <a:pt x="5461" y="43182"/>
                    <a:pt x="4765" y="43482"/>
                  </a:cubicBezTo>
                  <a:cubicBezTo>
                    <a:pt x="3552" y="44014"/>
                    <a:pt x="3641" y="45196"/>
                    <a:pt x="3599" y="45635"/>
                  </a:cubicBezTo>
                  <a:cubicBezTo>
                    <a:pt x="3552" y="46072"/>
                    <a:pt x="2017" y="46837"/>
                    <a:pt x="1879" y="47113"/>
                  </a:cubicBezTo>
                  <a:cubicBezTo>
                    <a:pt x="1742" y="47392"/>
                    <a:pt x="550" y="49080"/>
                    <a:pt x="319" y="49494"/>
                  </a:cubicBezTo>
                  <a:cubicBezTo>
                    <a:pt x="92" y="49910"/>
                    <a:pt x="67" y="50027"/>
                    <a:pt x="457" y="51344"/>
                  </a:cubicBezTo>
                  <a:cubicBezTo>
                    <a:pt x="846" y="52659"/>
                    <a:pt x="0" y="53332"/>
                    <a:pt x="0" y="53448"/>
                  </a:cubicBezTo>
                  <a:cubicBezTo>
                    <a:pt x="0" y="53566"/>
                    <a:pt x="114" y="54627"/>
                    <a:pt x="939" y="55182"/>
                  </a:cubicBezTo>
                  <a:cubicBezTo>
                    <a:pt x="1760" y="55736"/>
                    <a:pt x="1832" y="56291"/>
                    <a:pt x="1924" y="56570"/>
                  </a:cubicBezTo>
                  <a:cubicBezTo>
                    <a:pt x="2017" y="56844"/>
                    <a:pt x="4122" y="58880"/>
                    <a:pt x="4902" y="58372"/>
                  </a:cubicBezTo>
                  <a:cubicBezTo>
                    <a:pt x="5683" y="57865"/>
                    <a:pt x="7515" y="58186"/>
                    <a:pt x="7515" y="58186"/>
                  </a:cubicBezTo>
                  <a:cubicBezTo>
                    <a:pt x="8892" y="57493"/>
                    <a:pt x="10011" y="57540"/>
                    <a:pt x="10447" y="57772"/>
                  </a:cubicBezTo>
                  <a:cubicBezTo>
                    <a:pt x="10883" y="58004"/>
                    <a:pt x="10426" y="58627"/>
                    <a:pt x="11571" y="58465"/>
                  </a:cubicBezTo>
                  <a:cubicBezTo>
                    <a:pt x="13241" y="58228"/>
                    <a:pt x="12624" y="60175"/>
                    <a:pt x="12624" y="60175"/>
                  </a:cubicBezTo>
                  <a:cubicBezTo>
                    <a:pt x="12485" y="60801"/>
                    <a:pt x="12121" y="60914"/>
                    <a:pt x="12485" y="61354"/>
                  </a:cubicBezTo>
                  <a:cubicBezTo>
                    <a:pt x="13795" y="62920"/>
                    <a:pt x="14138" y="63825"/>
                    <a:pt x="14435" y="65099"/>
                  </a:cubicBezTo>
                  <a:cubicBezTo>
                    <a:pt x="14734" y="66368"/>
                    <a:pt x="13974" y="67109"/>
                    <a:pt x="13722" y="68450"/>
                  </a:cubicBezTo>
                  <a:cubicBezTo>
                    <a:pt x="13471" y="69792"/>
                    <a:pt x="14734" y="70947"/>
                    <a:pt x="14892" y="71340"/>
                  </a:cubicBezTo>
                  <a:cubicBezTo>
                    <a:pt x="15052" y="71733"/>
                    <a:pt x="14960" y="73397"/>
                    <a:pt x="15374" y="74044"/>
                  </a:cubicBezTo>
                  <a:cubicBezTo>
                    <a:pt x="15786" y="74691"/>
                    <a:pt x="16704" y="76287"/>
                    <a:pt x="16725" y="77374"/>
                  </a:cubicBezTo>
                  <a:cubicBezTo>
                    <a:pt x="16751" y="78460"/>
                    <a:pt x="18490" y="77975"/>
                    <a:pt x="20072" y="77789"/>
                  </a:cubicBezTo>
                  <a:cubicBezTo>
                    <a:pt x="21653" y="77607"/>
                    <a:pt x="22798" y="75338"/>
                    <a:pt x="23301" y="74717"/>
                  </a:cubicBezTo>
                  <a:cubicBezTo>
                    <a:pt x="24273" y="73511"/>
                    <a:pt x="23003" y="73237"/>
                    <a:pt x="24266" y="72796"/>
                  </a:cubicBezTo>
                  <a:cubicBezTo>
                    <a:pt x="25059" y="72522"/>
                    <a:pt x="24815" y="71895"/>
                    <a:pt x="24722" y="70626"/>
                  </a:cubicBezTo>
                  <a:cubicBezTo>
                    <a:pt x="24629" y="69352"/>
                    <a:pt x="26509" y="68819"/>
                    <a:pt x="27176" y="67897"/>
                  </a:cubicBezTo>
                  <a:cubicBezTo>
                    <a:pt x="27838" y="66971"/>
                    <a:pt x="26533" y="64913"/>
                    <a:pt x="26646" y="62744"/>
                  </a:cubicBezTo>
                  <a:cubicBezTo>
                    <a:pt x="26693" y="61888"/>
                    <a:pt x="29625" y="59434"/>
                    <a:pt x="30517" y="58673"/>
                  </a:cubicBezTo>
                  <a:cubicBezTo>
                    <a:pt x="31411" y="57911"/>
                    <a:pt x="32077" y="55970"/>
                    <a:pt x="32191" y="55204"/>
                  </a:cubicBezTo>
                  <a:cubicBezTo>
                    <a:pt x="32304" y="54441"/>
                    <a:pt x="31529" y="55043"/>
                    <a:pt x="30543" y="55369"/>
                  </a:cubicBezTo>
                  <a:cubicBezTo>
                    <a:pt x="29558" y="55690"/>
                    <a:pt x="28797" y="55597"/>
                    <a:pt x="28341" y="54696"/>
                  </a:cubicBezTo>
                  <a:cubicBezTo>
                    <a:pt x="27884" y="53794"/>
                    <a:pt x="27104" y="53473"/>
                    <a:pt x="26693" y="52872"/>
                  </a:cubicBezTo>
                  <a:cubicBezTo>
                    <a:pt x="26278" y="52271"/>
                    <a:pt x="25846" y="51438"/>
                    <a:pt x="25614" y="50490"/>
                  </a:cubicBezTo>
                  <a:cubicBezTo>
                    <a:pt x="25384" y="49542"/>
                    <a:pt x="24654" y="48434"/>
                    <a:pt x="24286" y="47807"/>
                  </a:cubicBezTo>
                  <a:cubicBezTo>
                    <a:pt x="23920" y="47186"/>
                    <a:pt x="23715" y="46999"/>
                    <a:pt x="23414" y="46280"/>
                  </a:cubicBezTo>
                  <a:cubicBezTo>
                    <a:pt x="23116" y="45566"/>
                    <a:pt x="23690" y="46212"/>
                    <a:pt x="23803" y="46466"/>
                  </a:cubicBezTo>
                  <a:cubicBezTo>
                    <a:pt x="23920" y="46721"/>
                    <a:pt x="24126" y="46767"/>
                    <a:pt x="24607" y="46721"/>
                  </a:cubicBezTo>
                  <a:cubicBezTo>
                    <a:pt x="25086" y="46674"/>
                    <a:pt x="25753" y="48662"/>
                    <a:pt x="26645" y="50236"/>
                  </a:cubicBezTo>
                  <a:cubicBezTo>
                    <a:pt x="27539" y="51805"/>
                    <a:pt x="28294" y="52639"/>
                    <a:pt x="28454" y="53955"/>
                  </a:cubicBezTo>
                  <a:cubicBezTo>
                    <a:pt x="28617" y="55276"/>
                    <a:pt x="31184" y="53774"/>
                    <a:pt x="32375" y="53241"/>
                  </a:cubicBezTo>
                  <a:cubicBezTo>
                    <a:pt x="33566" y="52708"/>
                    <a:pt x="34941" y="51459"/>
                    <a:pt x="35788" y="50419"/>
                  </a:cubicBezTo>
                  <a:cubicBezTo>
                    <a:pt x="36636" y="49382"/>
                    <a:pt x="36132" y="49171"/>
                    <a:pt x="35628" y="49104"/>
                  </a:cubicBezTo>
                  <a:cubicBezTo>
                    <a:pt x="35121" y="49035"/>
                    <a:pt x="34848" y="48663"/>
                    <a:pt x="34709" y="48317"/>
                  </a:cubicBezTo>
                  <a:cubicBezTo>
                    <a:pt x="34572" y="47970"/>
                    <a:pt x="34526" y="47902"/>
                    <a:pt x="34392" y="47970"/>
                  </a:cubicBezTo>
                  <a:cubicBezTo>
                    <a:pt x="34253" y="48042"/>
                    <a:pt x="33678" y="48756"/>
                    <a:pt x="32923" y="48803"/>
                  </a:cubicBezTo>
                  <a:cubicBezTo>
                    <a:pt x="32169" y="48849"/>
                    <a:pt x="31938" y="47948"/>
                    <a:pt x="31503" y="47187"/>
                  </a:cubicBezTo>
                  <a:cubicBezTo>
                    <a:pt x="31066" y="46421"/>
                    <a:pt x="30541" y="45960"/>
                    <a:pt x="31205" y="45613"/>
                  </a:cubicBezTo>
                  <a:cubicBezTo>
                    <a:pt x="31871" y="45267"/>
                    <a:pt x="32052" y="46261"/>
                    <a:pt x="32076" y="46494"/>
                  </a:cubicBezTo>
                  <a:cubicBezTo>
                    <a:pt x="32097" y="46722"/>
                    <a:pt x="33149" y="47255"/>
                    <a:pt x="33242" y="47348"/>
                  </a:cubicBezTo>
                  <a:cubicBezTo>
                    <a:pt x="33335" y="47441"/>
                    <a:pt x="34663" y="47368"/>
                    <a:pt x="34869" y="47835"/>
                  </a:cubicBezTo>
                  <a:cubicBezTo>
                    <a:pt x="35075" y="48296"/>
                    <a:pt x="36866" y="48270"/>
                    <a:pt x="37872" y="48202"/>
                  </a:cubicBezTo>
                  <a:cubicBezTo>
                    <a:pt x="38720" y="48142"/>
                    <a:pt x="39520" y="47763"/>
                    <a:pt x="40049" y="49011"/>
                  </a:cubicBezTo>
                  <a:cubicBezTo>
                    <a:pt x="40792" y="50771"/>
                    <a:pt x="41584" y="50467"/>
                    <a:pt x="41862" y="50378"/>
                  </a:cubicBezTo>
                  <a:cubicBezTo>
                    <a:pt x="42133" y="50285"/>
                    <a:pt x="42205" y="49938"/>
                    <a:pt x="42205" y="50146"/>
                  </a:cubicBezTo>
                  <a:cubicBezTo>
                    <a:pt x="42205" y="50353"/>
                    <a:pt x="42339" y="51834"/>
                    <a:pt x="42550" y="52710"/>
                  </a:cubicBezTo>
                  <a:cubicBezTo>
                    <a:pt x="42755" y="53589"/>
                    <a:pt x="44173" y="56340"/>
                    <a:pt x="44429" y="56667"/>
                  </a:cubicBezTo>
                  <a:cubicBezTo>
                    <a:pt x="44680" y="56988"/>
                    <a:pt x="45527" y="55993"/>
                    <a:pt x="45666" y="55486"/>
                  </a:cubicBezTo>
                  <a:cubicBezTo>
                    <a:pt x="45800" y="54978"/>
                    <a:pt x="45733" y="54260"/>
                    <a:pt x="45733" y="53569"/>
                  </a:cubicBezTo>
                  <a:cubicBezTo>
                    <a:pt x="45733" y="52876"/>
                    <a:pt x="46559" y="52737"/>
                    <a:pt x="47289" y="51974"/>
                  </a:cubicBezTo>
                  <a:cubicBezTo>
                    <a:pt x="48022" y="51209"/>
                    <a:pt x="49376" y="50260"/>
                    <a:pt x="50588" y="49821"/>
                  </a:cubicBezTo>
                  <a:cubicBezTo>
                    <a:pt x="51805" y="49385"/>
                    <a:pt x="51436" y="50353"/>
                    <a:pt x="51436" y="50353"/>
                  </a:cubicBezTo>
                  <a:cubicBezTo>
                    <a:pt x="51506" y="50768"/>
                    <a:pt x="52605" y="51509"/>
                    <a:pt x="52514" y="52062"/>
                  </a:cubicBezTo>
                  <a:cubicBezTo>
                    <a:pt x="52313" y="53294"/>
                    <a:pt x="53088" y="52875"/>
                    <a:pt x="53546" y="52481"/>
                  </a:cubicBezTo>
                  <a:cubicBezTo>
                    <a:pt x="54002" y="52088"/>
                    <a:pt x="53660" y="52342"/>
                    <a:pt x="54188" y="53912"/>
                  </a:cubicBezTo>
                  <a:cubicBezTo>
                    <a:pt x="54717" y="55485"/>
                    <a:pt x="54074" y="56273"/>
                    <a:pt x="54465" y="56479"/>
                  </a:cubicBezTo>
                  <a:cubicBezTo>
                    <a:pt x="54851" y="56687"/>
                    <a:pt x="55149" y="57702"/>
                    <a:pt x="55149" y="58396"/>
                  </a:cubicBezTo>
                  <a:cubicBezTo>
                    <a:pt x="55149" y="59089"/>
                    <a:pt x="56478" y="59737"/>
                    <a:pt x="56915" y="59991"/>
                  </a:cubicBezTo>
                  <a:cubicBezTo>
                    <a:pt x="57350" y="60245"/>
                    <a:pt x="57099" y="59530"/>
                    <a:pt x="56777" y="59069"/>
                  </a:cubicBezTo>
                  <a:cubicBezTo>
                    <a:pt x="56458" y="58607"/>
                    <a:pt x="56777" y="58396"/>
                    <a:pt x="56617" y="58008"/>
                  </a:cubicBezTo>
                  <a:cubicBezTo>
                    <a:pt x="56457" y="57614"/>
                    <a:pt x="55837" y="57428"/>
                    <a:pt x="55240" y="56755"/>
                  </a:cubicBezTo>
                  <a:cubicBezTo>
                    <a:pt x="54645" y="56087"/>
                    <a:pt x="54968" y="55787"/>
                    <a:pt x="54942" y="55186"/>
                  </a:cubicBezTo>
                  <a:cubicBezTo>
                    <a:pt x="54922" y="54585"/>
                    <a:pt x="55220" y="54284"/>
                    <a:pt x="55585" y="54284"/>
                  </a:cubicBezTo>
                  <a:cubicBezTo>
                    <a:pt x="55953" y="54284"/>
                    <a:pt x="56503" y="54699"/>
                    <a:pt x="56961" y="55553"/>
                  </a:cubicBezTo>
                  <a:cubicBezTo>
                    <a:pt x="57417" y="56412"/>
                    <a:pt x="57031" y="56780"/>
                    <a:pt x="58567" y="55672"/>
                  </a:cubicBezTo>
                  <a:cubicBezTo>
                    <a:pt x="60101" y="54559"/>
                    <a:pt x="59434" y="53497"/>
                    <a:pt x="58609" y="52481"/>
                  </a:cubicBezTo>
                  <a:cubicBezTo>
                    <a:pt x="57788" y="51461"/>
                    <a:pt x="57900" y="51555"/>
                    <a:pt x="58244" y="50725"/>
                  </a:cubicBezTo>
                  <a:cubicBezTo>
                    <a:pt x="58588" y="49891"/>
                    <a:pt x="59507" y="50259"/>
                    <a:pt x="60790" y="50167"/>
                  </a:cubicBezTo>
                  <a:cubicBezTo>
                    <a:pt x="62070" y="50077"/>
                    <a:pt x="62643" y="49591"/>
                    <a:pt x="64476" y="47623"/>
                  </a:cubicBezTo>
                  <a:cubicBezTo>
                    <a:pt x="66309" y="45660"/>
                    <a:pt x="65231" y="44504"/>
                    <a:pt x="64636" y="43510"/>
                  </a:cubicBezTo>
                  <a:cubicBezTo>
                    <a:pt x="64040" y="42516"/>
                    <a:pt x="64318" y="42563"/>
                    <a:pt x="65211" y="41889"/>
                  </a:cubicBezTo>
                  <a:cubicBezTo>
                    <a:pt x="66105" y="41221"/>
                    <a:pt x="64775" y="41199"/>
                    <a:pt x="63995" y="41335"/>
                  </a:cubicBezTo>
                  <a:cubicBezTo>
                    <a:pt x="63219" y="41474"/>
                    <a:pt x="63446" y="40594"/>
                    <a:pt x="64591" y="39718"/>
                  </a:cubicBezTo>
                  <a:cubicBezTo>
                    <a:pt x="65739" y="38839"/>
                    <a:pt x="65006" y="40273"/>
                    <a:pt x="65119" y="40505"/>
                  </a:cubicBezTo>
                  <a:cubicBezTo>
                    <a:pt x="65233" y="40733"/>
                    <a:pt x="65946" y="40040"/>
                    <a:pt x="66449" y="39947"/>
                  </a:cubicBezTo>
                  <a:cubicBezTo>
                    <a:pt x="66952" y="39857"/>
                    <a:pt x="66885" y="40366"/>
                    <a:pt x="66771" y="40780"/>
                  </a:cubicBezTo>
                  <a:cubicBezTo>
                    <a:pt x="66655" y="41199"/>
                    <a:pt x="67136" y="41242"/>
                    <a:pt x="67573" y="41381"/>
                  </a:cubicBezTo>
                  <a:cubicBezTo>
                    <a:pt x="68008" y="41520"/>
                    <a:pt x="67455" y="42676"/>
                    <a:pt x="67388" y="43137"/>
                  </a:cubicBezTo>
                  <a:cubicBezTo>
                    <a:pt x="67321" y="43603"/>
                    <a:pt x="67526" y="43209"/>
                    <a:pt x="68533" y="42837"/>
                  </a:cubicBezTo>
                  <a:cubicBezTo>
                    <a:pt x="69545" y="42470"/>
                    <a:pt x="69015" y="41614"/>
                    <a:pt x="68765" y="41128"/>
                  </a:cubicBezTo>
                  <a:cubicBezTo>
                    <a:pt x="68513" y="40641"/>
                    <a:pt x="68097" y="40180"/>
                    <a:pt x="68420" y="39672"/>
                  </a:cubicBezTo>
                  <a:cubicBezTo>
                    <a:pt x="68739" y="39164"/>
                    <a:pt x="69930" y="37823"/>
                    <a:pt x="70345" y="38123"/>
                  </a:cubicBezTo>
                  <a:cubicBezTo>
                    <a:pt x="70757" y="38423"/>
                    <a:pt x="70942" y="38123"/>
                    <a:pt x="72476" y="36621"/>
                  </a:cubicBezTo>
                  <a:cubicBezTo>
                    <a:pt x="74011" y="35118"/>
                    <a:pt x="74586" y="31582"/>
                    <a:pt x="74514" y="30539"/>
                  </a:cubicBezTo>
                  <a:cubicBezTo>
                    <a:pt x="74446" y="29498"/>
                    <a:pt x="73575" y="30078"/>
                    <a:pt x="72521" y="29893"/>
                  </a:cubicBezTo>
                  <a:cubicBezTo>
                    <a:pt x="71469" y="29707"/>
                    <a:pt x="72038" y="29265"/>
                    <a:pt x="73645" y="27256"/>
                  </a:cubicBezTo>
                  <a:cubicBezTo>
                    <a:pt x="75246" y="25247"/>
                    <a:pt x="75910" y="25382"/>
                    <a:pt x="77701" y="25453"/>
                  </a:cubicBezTo>
                  <a:cubicBezTo>
                    <a:pt x="79487" y="25521"/>
                    <a:pt x="79714" y="25707"/>
                    <a:pt x="80494" y="25639"/>
                  </a:cubicBezTo>
                  <a:cubicBezTo>
                    <a:pt x="81275" y="25566"/>
                    <a:pt x="80540" y="25153"/>
                    <a:pt x="80838" y="24690"/>
                  </a:cubicBezTo>
                  <a:cubicBezTo>
                    <a:pt x="81136" y="24225"/>
                    <a:pt x="82353" y="23049"/>
                    <a:pt x="82948" y="23049"/>
                  </a:cubicBezTo>
                  <a:cubicBezTo>
                    <a:pt x="83545" y="23049"/>
                    <a:pt x="83293" y="23904"/>
                    <a:pt x="83360" y="24272"/>
                  </a:cubicBezTo>
                  <a:cubicBezTo>
                    <a:pt x="83431" y="24644"/>
                    <a:pt x="83386" y="24390"/>
                    <a:pt x="84114" y="23485"/>
                  </a:cubicBezTo>
                  <a:cubicBezTo>
                    <a:pt x="84848" y="22584"/>
                    <a:pt x="84576" y="22424"/>
                    <a:pt x="85192" y="22170"/>
                  </a:cubicBezTo>
                  <a:cubicBezTo>
                    <a:pt x="85812" y="21915"/>
                    <a:pt x="85470" y="22517"/>
                    <a:pt x="85263" y="23117"/>
                  </a:cubicBezTo>
                  <a:cubicBezTo>
                    <a:pt x="85053" y="23719"/>
                    <a:pt x="84185" y="24391"/>
                    <a:pt x="83728" y="24945"/>
                  </a:cubicBezTo>
                  <a:cubicBezTo>
                    <a:pt x="83267" y="25499"/>
                    <a:pt x="81618" y="27370"/>
                    <a:pt x="81183" y="28063"/>
                  </a:cubicBezTo>
                  <a:cubicBezTo>
                    <a:pt x="80746" y="28758"/>
                    <a:pt x="81572" y="32527"/>
                    <a:pt x="81778" y="32527"/>
                  </a:cubicBezTo>
                  <a:cubicBezTo>
                    <a:pt x="81985" y="32527"/>
                    <a:pt x="83222" y="31160"/>
                    <a:pt x="83267" y="30538"/>
                  </a:cubicBezTo>
                  <a:cubicBezTo>
                    <a:pt x="83313" y="29911"/>
                    <a:pt x="83519" y="29798"/>
                    <a:pt x="83909" y="29637"/>
                  </a:cubicBezTo>
                  <a:cubicBezTo>
                    <a:pt x="84299" y="29472"/>
                    <a:pt x="84207" y="29244"/>
                    <a:pt x="84140" y="28897"/>
                  </a:cubicBezTo>
                  <a:cubicBezTo>
                    <a:pt x="84069" y="28549"/>
                    <a:pt x="84412" y="28481"/>
                    <a:pt x="84783" y="28249"/>
                  </a:cubicBezTo>
                  <a:cubicBezTo>
                    <a:pt x="85147" y="28017"/>
                    <a:pt x="84623" y="27001"/>
                    <a:pt x="84393" y="26768"/>
                  </a:cubicBezTo>
                  <a:cubicBezTo>
                    <a:pt x="84162" y="26540"/>
                    <a:pt x="84553" y="25639"/>
                    <a:pt x="85010" y="25034"/>
                  </a:cubicBezTo>
                  <a:cubicBezTo>
                    <a:pt x="85471" y="24432"/>
                    <a:pt x="85814" y="24919"/>
                    <a:pt x="86179" y="25013"/>
                  </a:cubicBezTo>
                  <a:cubicBezTo>
                    <a:pt x="86548" y="25106"/>
                    <a:pt x="87190" y="23533"/>
                    <a:pt x="87576" y="24298"/>
                  </a:cubicBezTo>
                  <a:cubicBezTo>
                    <a:pt x="87966" y="25061"/>
                    <a:pt x="88242" y="24735"/>
                    <a:pt x="88263" y="24391"/>
                  </a:cubicBezTo>
                  <a:cubicBezTo>
                    <a:pt x="88289" y="24045"/>
                    <a:pt x="90947" y="22471"/>
                    <a:pt x="91245" y="22331"/>
                  </a:cubicBezTo>
                  <a:cubicBezTo>
                    <a:pt x="91543" y="22191"/>
                    <a:pt x="92183" y="22563"/>
                    <a:pt x="92390" y="22403"/>
                  </a:cubicBezTo>
                  <a:cubicBezTo>
                    <a:pt x="92595" y="22238"/>
                    <a:pt x="92343" y="21616"/>
                    <a:pt x="92139" y="21383"/>
                  </a:cubicBezTo>
                  <a:cubicBezTo>
                    <a:pt x="91929" y="21155"/>
                    <a:pt x="92001" y="20921"/>
                    <a:pt x="91794" y="20669"/>
                  </a:cubicBezTo>
                  <a:cubicBezTo>
                    <a:pt x="91589" y="20414"/>
                    <a:pt x="91358" y="20342"/>
                    <a:pt x="91198" y="20089"/>
                  </a:cubicBezTo>
                  <a:cubicBezTo>
                    <a:pt x="91035" y="19835"/>
                    <a:pt x="91425" y="19907"/>
                    <a:pt x="91630" y="20042"/>
                  </a:cubicBezTo>
                  <a:cubicBezTo>
                    <a:pt x="91841" y="20182"/>
                    <a:pt x="92435" y="19881"/>
                    <a:pt x="92755" y="19561"/>
                  </a:cubicBezTo>
                  <a:cubicBezTo>
                    <a:pt x="93078" y="19234"/>
                    <a:pt x="92755" y="18659"/>
                    <a:pt x="92801" y="18401"/>
                  </a:cubicBezTo>
                  <a:cubicBezTo>
                    <a:pt x="92848" y="18147"/>
                    <a:pt x="93238" y="18401"/>
                    <a:pt x="93191" y="18540"/>
                  </a:cubicBezTo>
                  <a:cubicBezTo>
                    <a:pt x="93145" y="18679"/>
                    <a:pt x="93468" y="19234"/>
                    <a:pt x="93879" y="19142"/>
                  </a:cubicBezTo>
                  <a:cubicBezTo>
                    <a:pt x="94288" y="19049"/>
                    <a:pt x="94612" y="19535"/>
                    <a:pt x="94633" y="19789"/>
                  </a:cubicBezTo>
                  <a:cubicBezTo>
                    <a:pt x="94659" y="20042"/>
                    <a:pt x="95849" y="20509"/>
                    <a:pt x="95988" y="20555"/>
                  </a:cubicBezTo>
                  <a:cubicBezTo>
                    <a:pt x="96122" y="20597"/>
                    <a:pt x="96372" y="19442"/>
                    <a:pt x="96511" y="19234"/>
                  </a:cubicBezTo>
                  <a:cubicBezTo>
                    <a:pt x="96649" y="19026"/>
                    <a:pt x="97084" y="18980"/>
                    <a:pt x="97061" y="18887"/>
                  </a:cubicBezTo>
                  <a:cubicBezTo>
                    <a:pt x="97040" y="18794"/>
                    <a:pt x="97224" y="18726"/>
                    <a:pt x="97404" y="18426"/>
                  </a:cubicBezTo>
                  <a:cubicBezTo>
                    <a:pt x="97416" y="18422"/>
                    <a:pt x="96595" y="17496"/>
                    <a:pt x="96523" y="17380"/>
                  </a:cubicBezTo>
                  <a:close/>
                  <a:moveTo>
                    <a:pt x="27491" y="39075"/>
                  </a:moveTo>
                  <a:cubicBezTo>
                    <a:pt x="27371" y="39197"/>
                    <a:pt x="26132" y="39257"/>
                    <a:pt x="25521" y="39041"/>
                  </a:cubicBezTo>
                  <a:cubicBezTo>
                    <a:pt x="24912" y="38826"/>
                    <a:pt x="24225" y="38626"/>
                    <a:pt x="23826" y="38626"/>
                  </a:cubicBezTo>
                  <a:cubicBezTo>
                    <a:pt x="23428" y="38626"/>
                    <a:pt x="23294" y="38871"/>
                    <a:pt x="23017" y="39088"/>
                  </a:cubicBezTo>
                  <a:cubicBezTo>
                    <a:pt x="22744" y="39303"/>
                    <a:pt x="22149" y="39122"/>
                    <a:pt x="21841" y="39058"/>
                  </a:cubicBezTo>
                  <a:cubicBezTo>
                    <a:pt x="21841" y="39058"/>
                    <a:pt x="21536" y="38872"/>
                    <a:pt x="21413" y="38690"/>
                  </a:cubicBezTo>
                  <a:cubicBezTo>
                    <a:pt x="21292" y="38505"/>
                    <a:pt x="21228" y="38411"/>
                    <a:pt x="21334" y="37963"/>
                  </a:cubicBezTo>
                  <a:cubicBezTo>
                    <a:pt x="21443" y="37519"/>
                    <a:pt x="21627" y="37379"/>
                    <a:pt x="21656" y="37147"/>
                  </a:cubicBezTo>
                  <a:cubicBezTo>
                    <a:pt x="21686" y="36919"/>
                    <a:pt x="21991" y="36872"/>
                    <a:pt x="22100" y="36592"/>
                  </a:cubicBezTo>
                  <a:cubicBezTo>
                    <a:pt x="22206" y="36317"/>
                    <a:pt x="22252" y="36301"/>
                    <a:pt x="22344" y="36131"/>
                  </a:cubicBezTo>
                  <a:cubicBezTo>
                    <a:pt x="22438" y="35961"/>
                    <a:pt x="22743" y="35622"/>
                    <a:pt x="23078" y="35529"/>
                  </a:cubicBezTo>
                  <a:cubicBezTo>
                    <a:pt x="23414" y="35436"/>
                    <a:pt x="23259" y="35775"/>
                    <a:pt x="23305" y="35867"/>
                  </a:cubicBezTo>
                  <a:cubicBezTo>
                    <a:pt x="23352" y="35960"/>
                    <a:pt x="23824" y="35897"/>
                    <a:pt x="23981" y="35960"/>
                  </a:cubicBezTo>
                  <a:cubicBezTo>
                    <a:pt x="24132" y="36023"/>
                    <a:pt x="23565" y="36175"/>
                    <a:pt x="23535" y="36222"/>
                  </a:cubicBezTo>
                  <a:cubicBezTo>
                    <a:pt x="23507" y="36269"/>
                    <a:pt x="23901" y="36467"/>
                    <a:pt x="23981" y="36806"/>
                  </a:cubicBezTo>
                  <a:cubicBezTo>
                    <a:pt x="24057" y="37144"/>
                    <a:pt x="24225" y="36962"/>
                    <a:pt x="24455" y="36853"/>
                  </a:cubicBezTo>
                  <a:cubicBezTo>
                    <a:pt x="24682" y="36747"/>
                    <a:pt x="24941" y="36607"/>
                    <a:pt x="25172" y="36625"/>
                  </a:cubicBezTo>
                  <a:cubicBezTo>
                    <a:pt x="25399" y="36637"/>
                    <a:pt x="25265" y="36439"/>
                    <a:pt x="25231" y="36363"/>
                  </a:cubicBezTo>
                  <a:cubicBezTo>
                    <a:pt x="25201" y="36282"/>
                    <a:pt x="24849" y="36300"/>
                    <a:pt x="24668" y="36282"/>
                  </a:cubicBezTo>
                  <a:cubicBezTo>
                    <a:pt x="24484" y="36270"/>
                    <a:pt x="24421" y="35991"/>
                    <a:pt x="24484" y="35821"/>
                  </a:cubicBezTo>
                  <a:cubicBezTo>
                    <a:pt x="24544" y="35652"/>
                    <a:pt x="25004" y="35547"/>
                    <a:pt x="25306" y="35435"/>
                  </a:cubicBezTo>
                  <a:cubicBezTo>
                    <a:pt x="25611" y="35330"/>
                    <a:pt x="26086" y="35144"/>
                    <a:pt x="26454" y="35144"/>
                  </a:cubicBezTo>
                  <a:cubicBezTo>
                    <a:pt x="26820" y="35144"/>
                    <a:pt x="26454" y="35330"/>
                    <a:pt x="26375" y="35376"/>
                  </a:cubicBezTo>
                  <a:cubicBezTo>
                    <a:pt x="26299" y="35419"/>
                    <a:pt x="26040" y="35791"/>
                    <a:pt x="25842" y="36146"/>
                  </a:cubicBezTo>
                  <a:cubicBezTo>
                    <a:pt x="25644" y="36497"/>
                    <a:pt x="25779" y="36823"/>
                    <a:pt x="25980" y="36869"/>
                  </a:cubicBezTo>
                  <a:cubicBezTo>
                    <a:pt x="26178" y="36916"/>
                    <a:pt x="26761" y="37564"/>
                    <a:pt x="27385" y="37961"/>
                  </a:cubicBezTo>
                  <a:cubicBezTo>
                    <a:pt x="28011" y="38364"/>
                    <a:pt x="27613" y="38952"/>
                    <a:pt x="27491" y="39075"/>
                  </a:cubicBezTo>
                  <a:close/>
                  <a:moveTo>
                    <a:pt x="33191" y="39366"/>
                  </a:moveTo>
                  <a:cubicBezTo>
                    <a:pt x="32717" y="39303"/>
                    <a:pt x="32868" y="39658"/>
                    <a:pt x="32976" y="39798"/>
                  </a:cubicBezTo>
                  <a:cubicBezTo>
                    <a:pt x="33081" y="39938"/>
                    <a:pt x="33311" y="40353"/>
                    <a:pt x="33433" y="40721"/>
                  </a:cubicBezTo>
                  <a:cubicBezTo>
                    <a:pt x="33554" y="41093"/>
                    <a:pt x="33600" y="41676"/>
                    <a:pt x="33311" y="41833"/>
                  </a:cubicBezTo>
                  <a:cubicBezTo>
                    <a:pt x="33022" y="41986"/>
                    <a:pt x="32103" y="41711"/>
                    <a:pt x="31571" y="41368"/>
                  </a:cubicBezTo>
                  <a:cubicBezTo>
                    <a:pt x="31034" y="41030"/>
                    <a:pt x="31189" y="40847"/>
                    <a:pt x="31310" y="40136"/>
                  </a:cubicBezTo>
                  <a:cubicBezTo>
                    <a:pt x="31432" y="39425"/>
                    <a:pt x="31113" y="38841"/>
                    <a:pt x="30837" y="38596"/>
                  </a:cubicBezTo>
                  <a:cubicBezTo>
                    <a:pt x="30560" y="38351"/>
                    <a:pt x="30531" y="37902"/>
                    <a:pt x="30518" y="37564"/>
                  </a:cubicBezTo>
                  <a:cubicBezTo>
                    <a:pt x="30502" y="37225"/>
                    <a:pt x="30287" y="36962"/>
                    <a:pt x="30287" y="36760"/>
                  </a:cubicBezTo>
                  <a:cubicBezTo>
                    <a:pt x="30287" y="36561"/>
                    <a:pt x="30974" y="36053"/>
                    <a:pt x="31327" y="35775"/>
                  </a:cubicBezTo>
                  <a:cubicBezTo>
                    <a:pt x="31675" y="35500"/>
                    <a:pt x="32182" y="35249"/>
                    <a:pt x="32866" y="35436"/>
                  </a:cubicBezTo>
                  <a:cubicBezTo>
                    <a:pt x="32866" y="35436"/>
                    <a:pt x="33067" y="35652"/>
                    <a:pt x="33079" y="35810"/>
                  </a:cubicBezTo>
                  <a:cubicBezTo>
                    <a:pt x="33097" y="35961"/>
                    <a:pt x="32966" y="36212"/>
                    <a:pt x="32899" y="36252"/>
                  </a:cubicBezTo>
                  <a:cubicBezTo>
                    <a:pt x="32697" y="36375"/>
                    <a:pt x="32500" y="36363"/>
                    <a:pt x="32316" y="36393"/>
                  </a:cubicBezTo>
                  <a:cubicBezTo>
                    <a:pt x="32135" y="36422"/>
                    <a:pt x="32223" y="36854"/>
                    <a:pt x="32027" y="36794"/>
                  </a:cubicBezTo>
                  <a:cubicBezTo>
                    <a:pt x="31830" y="36731"/>
                    <a:pt x="31797" y="36870"/>
                    <a:pt x="31890" y="36993"/>
                  </a:cubicBezTo>
                  <a:cubicBezTo>
                    <a:pt x="31982" y="37116"/>
                    <a:pt x="32150" y="37704"/>
                    <a:pt x="32288" y="37746"/>
                  </a:cubicBezTo>
                  <a:cubicBezTo>
                    <a:pt x="32426" y="37793"/>
                    <a:pt x="32790" y="38055"/>
                    <a:pt x="32808" y="38165"/>
                  </a:cubicBezTo>
                  <a:cubicBezTo>
                    <a:pt x="32824" y="38271"/>
                    <a:pt x="32744" y="38860"/>
                    <a:pt x="33097" y="38644"/>
                  </a:cubicBezTo>
                  <a:cubicBezTo>
                    <a:pt x="33449" y="38428"/>
                    <a:pt x="33616" y="38826"/>
                    <a:pt x="33739" y="39105"/>
                  </a:cubicBezTo>
                  <a:cubicBezTo>
                    <a:pt x="33861" y="39385"/>
                    <a:pt x="33664" y="39426"/>
                    <a:pt x="33191" y="3936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a:off x="3810125" y="1259125"/>
              <a:ext cx="67275" cy="77650"/>
            </a:xfrm>
            <a:custGeom>
              <a:avLst/>
              <a:gdLst/>
              <a:ahLst/>
              <a:cxnLst/>
              <a:rect l="l" t="t" r="r" b="b"/>
              <a:pathLst>
                <a:path w="2691" h="3106" extrusionOk="0">
                  <a:moveTo>
                    <a:pt x="1411" y="114"/>
                  </a:moveTo>
                  <a:cubicBezTo>
                    <a:pt x="1264" y="156"/>
                    <a:pt x="1192" y="314"/>
                    <a:pt x="1245" y="459"/>
                  </a:cubicBezTo>
                  <a:cubicBezTo>
                    <a:pt x="1293" y="593"/>
                    <a:pt x="1293" y="713"/>
                    <a:pt x="977" y="732"/>
                  </a:cubicBezTo>
                  <a:cubicBezTo>
                    <a:pt x="457" y="763"/>
                    <a:pt x="91" y="701"/>
                    <a:pt x="183" y="885"/>
                  </a:cubicBezTo>
                  <a:cubicBezTo>
                    <a:pt x="275" y="1070"/>
                    <a:pt x="549" y="1626"/>
                    <a:pt x="519" y="1903"/>
                  </a:cubicBezTo>
                  <a:cubicBezTo>
                    <a:pt x="488" y="2180"/>
                    <a:pt x="0" y="3105"/>
                    <a:pt x="550" y="3043"/>
                  </a:cubicBezTo>
                  <a:cubicBezTo>
                    <a:pt x="1100" y="2981"/>
                    <a:pt x="1620" y="2457"/>
                    <a:pt x="1865" y="2457"/>
                  </a:cubicBezTo>
                  <a:cubicBezTo>
                    <a:pt x="2110" y="2457"/>
                    <a:pt x="2354" y="1965"/>
                    <a:pt x="2293" y="1440"/>
                  </a:cubicBezTo>
                  <a:cubicBezTo>
                    <a:pt x="2232" y="916"/>
                    <a:pt x="2690" y="546"/>
                    <a:pt x="2262" y="207"/>
                  </a:cubicBezTo>
                  <a:cubicBezTo>
                    <a:pt x="1999" y="1"/>
                    <a:pt x="1646" y="47"/>
                    <a:pt x="1411" y="114"/>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a:off x="5016525" y="316125"/>
              <a:ext cx="74075" cy="84825"/>
            </a:xfrm>
            <a:custGeom>
              <a:avLst/>
              <a:gdLst/>
              <a:ahLst/>
              <a:cxnLst/>
              <a:rect l="l" t="t" r="r" b="b"/>
              <a:pathLst>
                <a:path w="2963" h="3393" extrusionOk="0">
                  <a:moveTo>
                    <a:pt x="872" y="170"/>
                  </a:moveTo>
                  <a:cubicBezTo>
                    <a:pt x="1" y="1372"/>
                    <a:pt x="123" y="1356"/>
                    <a:pt x="214" y="2097"/>
                  </a:cubicBezTo>
                  <a:cubicBezTo>
                    <a:pt x="306" y="2837"/>
                    <a:pt x="993" y="3392"/>
                    <a:pt x="1681" y="2975"/>
                  </a:cubicBezTo>
                  <a:cubicBezTo>
                    <a:pt x="2369" y="2558"/>
                    <a:pt x="2873" y="2558"/>
                    <a:pt x="2917" y="1680"/>
                  </a:cubicBezTo>
                  <a:cubicBezTo>
                    <a:pt x="2963" y="802"/>
                    <a:pt x="2322" y="92"/>
                    <a:pt x="2092" y="46"/>
                  </a:cubicBezTo>
                  <a:cubicBezTo>
                    <a:pt x="1864" y="1"/>
                    <a:pt x="872" y="170"/>
                    <a:pt x="872" y="170"/>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1"/>
            <p:cNvSpPr/>
            <p:nvPr/>
          </p:nvSpPr>
          <p:spPr>
            <a:xfrm>
              <a:off x="5091750" y="440175"/>
              <a:ext cx="89400" cy="84450"/>
            </a:xfrm>
            <a:custGeom>
              <a:avLst/>
              <a:gdLst/>
              <a:ahLst/>
              <a:cxnLst/>
              <a:rect l="l" t="t" r="r" b="b"/>
              <a:pathLst>
                <a:path w="3576" h="3378" extrusionOk="0">
                  <a:moveTo>
                    <a:pt x="1605" y="186"/>
                  </a:moveTo>
                  <a:cubicBezTo>
                    <a:pt x="918" y="1157"/>
                    <a:pt x="0" y="3284"/>
                    <a:pt x="459" y="3331"/>
                  </a:cubicBezTo>
                  <a:cubicBezTo>
                    <a:pt x="918" y="3377"/>
                    <a:pt x="2751" y="2914"/>
                    <a:pt x="3163" y="2359"/>
                  </a:cubicBezTo>
                  <a:cubicBezTo>
                    <a:pt x="3575" y="1805"/>
                    <a:pt x="3116" y="1"/>
                    <a:pt x="2567" y="1"/>
                  </a:cubicBezTo>
                  <a:cubicBezTo>
                    <a:pt x="2017" y="0"/>
                    <a:pt x="1605" y="186"/>
                    <a:pt x="1605" y="18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1"/>
            <p:cNvSpPr/>
            <p:nvPr/>
          </p:nvSpPr>
          <p:spPr>
            <a:xfrm>
              <a:off x="5029925" y="390500"/>
              <a:ext cx="85925" cy="85550"/>
            </a:xfrm>
            <a:custGeom>
              <a:avLst/>
              <a:gdLst/>
              <a:ahLst/>
              <a:cxnLst/>
              <a:rect l="l" t="t" r="r" b="b"/>
              <a:pathLst>
                <a:path w="3437" h="3422" extrusionOk="0">
                  <a:moveTo>
                    <a:pt x="549" y="417"/>
                  </a:moveTo>
                  <a:cubicBezTo>
                    <a:pt x="366" y="879"/>
                    <a:pt x="0" y="2497"/>
                    <a:pt x="596" y="2775"/>
                  </a:cubicBezTo>
                  <a:cubicBezTo>
                    <a:pt x="1192" y="3051"/>
                    <a:pt x="2520" y="3421"/>
                    <a:pt x="2841" y="3282"/>
                  </a:cubicBezTo>
                  <a:cubicBezTo>
                    <a:pt x="3163" y="3143"/>
                    <a:pt x="2979" y="2358"/>
                    <a:pt x="3207" y="1573"/>
                  </a:cubicBezTo>
                  <a:cubicBezTo>
                    <a:pt x="3437" y="786"/>
                    <a:pt x="3391" y="0"/>
                    <a:pt x="2520" y="0"/>
                  </a:cubicBezTo>
                  <a:cubicBezTo>
                    <a:pt x="1649" y="0"/>
                    <a:pt x="549" y="417"/>
                    <a:pt x="549" y="417"/>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1"/>
            <p:cNvSpPr/>
            <p:nvPr/>
          </p:nvSpPr>
          <p:spPr>
            <a:xfrm>
              <a:off x="5541725" y="617525"/>
              <a:ext cx="109125" cy="70000"/>
            </a:xfrm>
            <a:custGeom>
              <a:avLst/>
              <a:gdLst/>
              <a:ahLst/>
              <a:cxnLst/>
              <a:rect l="l" t="t" r="r" b="b"/>
              <a:pathLst>
                <a:path w="4365" h="2800" extrusionOk="0">
                  <a:moveTo>
                    <a:pt x="1329" y="251"/>
                  </a:moveTo>
                  <a:cubicBezTo>
                    <a:pt x="883" y="1"/>
                    <a:pt x="323" y="243"/>
                    <a:pt x="197" y="742"/>
                  </a:cubicBezTo>
                  <a:cubicBezTo>
                    <a:pt x="0" y="1527"/>
                    <a:pt x="35" y="2491"/>
                    <a:pt x="652" y="2615"/>
                  </a:cubicBezTo>
                  <a:cubicBezTo>
                    <a:pt x="1570" y="2800"/>
                    <a:pt x="2394" y="2198"/>
                    <a:pt x="3128" y="2198"/>
                  </a:cubicBezTo>
                  <a:cubicBezTo>
                    <a:pt x="3861" y="2198"/>
                    <a:pt x="4365" y="1367"/>
                    <a:pt x="3494" y="857"/>
                  </a:cubicBezTo>
                  <a:cubicBezTo>
                    <a:pt x="2623" y="349"/>
                    <a:pt x="1753" y="488"/>
                    <a:pt x="1341" y="257"/>
                  </a:cubicBezTo>
                  <a:cubicBezTo>
                    <a:pt x="1336" y="257"/>
                    <a:pt x="1332" y="253"/>
                    <a:pt x="1329" y="25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1"/>
            <p:cNvSpPr/>
            <p:nvPr/>
          </p:nvSpPr>
          <p:spPr>
            <a:xfrm>
              <a:off x="5644125" y="643625"/>
              <a:ext cx="76625" cy="39325"/>
            </a:xfrm>
            <a:custGeom>
              <a:avLst/>
              <a:gdLst/>
              <a:ahLst/>
              <a:cxnLst/>
              <a:rect l="l" t="t" r="r" b="b"/>
              <a:pathLst>
                <a:path w="3065" h="1573" extrusionOk="0">
                  <a:moveTo>
                    <a:pt x="315" y="185"/>
                  </a:moveTo>
                  <a:cubicBezTo>
                    <a:pt x="0" y="843"/>
                    <a:pt x="1049" y="1572"/>
                    <a:pt x="1781" y="1572"/>
                  </a:cubicBezTo>
                  <a:cubicBezTo>
                    <a:pt x="2516" y="1572"/>
                    <a:pt x="3065" y="1249"/>
                    <a:pt x="2607" y="879"/>
                  </a:cubicBezTo>
                  <a:cubicBezTo>
                    <a:pt x="2150" y="508"/>
                    <a:pt x="1186" y="648"/>
                    <a:pt x="1002" y="324"/>
                  </a:cubicBezTo>
                  <a:cubicBezTo>
                    <a:pt x="820" y="1"/>
                    <a:pt x="391" y="27"/>
                    <a:pt x="315" y="18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a:off x="3857000" y="1183775"/>
              <a:ext cx="105925" cy="179675"/>
            </a:xfrm>
            <a:custGeom>
              <a:avLst/>
              <a:gdLst/>
              <a:ahLst/>
              <a:cxnLst/>
              <a:rect l="l" t="t" r="r" b="b"/>
              <a:pathLst>
                <a:path w="4237" h="7187" extrusionOk="0">
                  <a:moveTo>
                    <a:pt x="660" y="725"/>
                  </a:moveTo>
                  <a:cubicBezTo>
                    <a:pt x="752" y="495"/>
                    <a:pt x="584" y="187"/>
                    <a:pt x="799" y="156"/>
                  </a:cubicBezTo>
                  <a:cubicBezTo>
                    <a:pt x="1012" y="125"/>
                    <a:pt x="1975" y="1"/>
                    <a:pt x="1837" y="233"/>
                  </a:cubicBezTo>
                  <a:cubicBezTo>
                    <a:pt x="1698" y="463"/>
                    <a:pt x="1379" y="787"/>
                    <a:pt x="1379" y="880"/>
                  </a:cubicBezTo>
                  <a:cubicBezTo>
                    <a:pt x="1379" y="973"/>
                    <a:pt x="1348" y="988"/>
                    <a:pt x="1654" y="926"/>
                  </a:cubicBezTo>
                  <a:cubicBezTo>
                    <a:pt x="1959" y="864"/>
                    <a:pt x="2448" y="818"/>
                    <a:pt x="2388" y="1050"/>
                  </a:cubicBezTo>
                  <a:cubicBezTo>
                    <a:pt x="2327" y="1281"/>
                    <a:pt x="1914" y="1945"/>
                    <a:pt x="1883" y="2128"/>
                  </a:cubicBezTo>
                  <a:cubicBezTo>
                    <a:pt x="1852" y="2313"/>
                    <a:pt x="1807" y="2668"/>
                    <a:pt x="1975" y="2761"/>
                  </a:cubicBezTo>
                  <a:cubicBezTo>
                    <a:pt x="2142" y="2854"/>
                    <a:pt x="2678" y="3439"/>
                    <a:pt x="2723" y="3501"/>
                  </a:cubicBezTo>
                  <a:cubicBezTo>
                    <a:pt x="2768" y="3563"/>
                    <a:pt x="3089" y="3685"/>
                    <a:pt x="3105" y="3747"/>
                  </a:cubicBezTo>
                  <a:cubicBezTo>
                    <a:pt x="3120" y="3809"/>
                    <a:pt x="3151" y="4318"/>
                    <a:pt x="3243" y="4380"/>
                  </a:cubicBezTo>
                  <a:cubicBezTo>
                    <a:pt x="3334" y="4442"/>
                    <a:pt x="3303" y="4610"/>
                    <a:pt x="3365" y="4749"/>
                  </a:cubicBezTo>
                  <a:cubicBezTo>
                    <a:pt x="3426" y="4888"/>
                    <a:pt x="3349" y="4888"/>
                    <a:pt x="3610" y="4873"/>
                  </a:cubicBezTo>
                  <a:cubicBezTo>
                    <a:pt x="3869" y="4857"/>
                    <a:pt x="4237" y="5228"/>
                    <a:pt x="3992" y="5505"/>
                  </a:cubicBezTo>
                  <a:cubicBezTo>
                    <a:pt x="3746" y="5783"/>
                    <a:pt x="3365" y="6028"/>
                    <a:pt x="3534" y="6106"/>
                  </a:cubicBezTo>
                  <a:cubicBezTo>
                    <a:pt x="3702" y="6183"/>
                    <a:pt x="4069" y="6121"/>
                    <a:pt x="3748" y="6337"/>
                  </a:cubicBezTo>
                  <a:cubicBezTo>
                    <a:pt x="3427" y="6553"/>
                    <a:pt x="2878" y="6707"/>
                    <a:pt x="2619" y="6676"/>
                  </a:cubicBezTo>
                  <a:cubicBezTo>
                    <a:pt x="2359" y="6645"/>
                    <a:pt x="1625" y="6584"/>
                    <a:pt x="1594" y="6738"/>
                  </a:cubicBezTo>
                  <a:cubicBezTo>
                    <a:pt x="1563" y="6892"/>
                    <a:pt x="1533" y="7078"/>
                    <a:pt x="1289" y="7016"/>
                  </a:cubicBezTo>
                  <a:cubicBezTo>
                    <a:pt x="1043" y="6954"/>
                    <a:pt x="999" y="7000"/>
                    <a:pt x="876" y="7093"/>
                  </a:cubicBezTo>
                  <a:cubicBezTo>
                    <a:pt x="753" y="7186"/>
                    <a:pt x="448" y="7093"/>
                    <a:pt x="586" y="6969"/>
                  </a:cubicBezTo>
                  <a:cubicBezTo>
                    <a:pt x="723" y="6846"/>
                    <a:pt x="1014" y="6275"/>
                    <a:pt x="1273" y="6260"/>
                  </a:cubicBezTo>
                  <a:cubicBezTo>
                    <a:pt x="1532" y="6244"/>
                    <a:pt x="2052" y="6182"/>
                    <a:pt x="1884" y="6106"/>
                  </a:cubicBezTo>
                  <a:cubicBezTo>
                    <a:pt x="1717" y="6028"/>
                    <a:pt x="1335" y="6059"/>
                    <a:pt x="1258" y="5997"/>
                  </a:cubicBezTo>
                  <a:cubicBezTo>
                    <a:pt x="1181" y="5936"/>
                    <a:pt x="845" y="5967"/>
                    <a:pt x="830" y="5858"/>
                  </a:cubicBezTo>
                  <a:cubicBezTo>
                    <a:pt x="814" y="5750"/>
                    <a:pt x="891" y="5566"/>
                    <a:pt x="1059" y="5504"/>
                  </a:cubicBezTo>
                  <a:cubicBezTo>
                    <a:pt x="1227" y="5442"/>
                    <a:pt x="1396" y="5057"/>
                    <a:pt x="1258" y="4980"/>
                  </a:cubicBezTo>
                  <a:cubicBezTo>
                    <a:pt x="1120" y="4903"/>
                    <a:pt x="968" y="4579"/>
                    <a:pt x="1135" y="4579"/>
                  </a:cubicBezTo>
                  <a:cubicBezTo>
                    <a:pt x="1303" y="4579"/>
                    <a:pt x="1685" y="4763"/>
                    <a:pt x="1747" y="4548"/>
                  </a:cubicBezTo>
                  <a:cubicBezTo>
                    <a:pt x="1807" y="4333"/>
                    <a:pt x="1869" y="4009"/>
                    <a:pt x="1700" y="3916"/>
                  </a:cubicBezTo>
                  <a:cubicBezTo>
                    <a:pt x="1700" y="3916"/>
                    <a:pt x="1409" y="3685"/>
                    <a:pt x="1470" y="3639"/>
                  </a:cubicBezTo>
                  <a:cubicBezTo>
                    <a:pt x="1531" y="3592"/>
                    <a:pt x="1715" y="3299"/>
                    <a:pt x="1578" y="3299"/>
                  </a:cubicBezTo>
                  <a:cubicBezTo>
                    <a:pt x="1439" y="3299"/>
                    <a:pt x="1042" y="3423"/>
                    <a:pt x="997" y="3423"/>
                  </a:cubicBezTo>
                  <a:cubicBezTo>
                    <a:pt x="950" y="3423"/>
                    <a:pt x="799" y="3255"/>
                    <a:pt x="875" y="3085"/>
                  </a:cubicBezTo>
                  <a:cubicBezTo>
                    <a:pt x="950" y="2916"/>
                    <a:pt x="1042" y="2637"/>
                    <a:pt x="921" y="2637"/>
                  </a:cubicBezTo>
                  <a:cubicBezTo>
                    <a:pt x="799" y="2637"/>
                    <a:pt x="731" y="2902"/>
                    <a:pt x="631" y="2915"/>
                  </a:cubicBezTo>
                  <a:cubicBezTo>
                    <a:pt x="562" y="2922"/>
                    <a:pt x="509" y="2791"/>
                    <a:pt x="509" y="2668"/>
                  </a:cubicBezTo>
                  <a:cubicBezTo>
                    <a:pt x="509" y="2544"/>
                    <a:pt x="334" y="2646"/>
                    <a:pt x="294" y="2606"/>
                  </a:cubicBezTo>
                  <a:cubicBezTo>
                    <a:pt x="227" y="2539"/>
                    <a:pt x="355" y="2375"/>
                    <a:pt x="492" y="2282"/>
                  </a:cubicBezTo>
                  <a:cubicBezTo>
                    <a:pt x="631" y="2189"/>
                    <a:pt x="477" y="2141"/>
                    <a:pt x="371" y="2143"/>
                  </a:cubicBezTo>
                  <a:cubicBezTo>
                    <a:pt x="239" y="2147"/>
                    <a:pt x="228" y="2077"/>
                    <a:pt x="343" y="1927"/>
                  </a:cubicBezTo>
                  <a:cubicBezTo>
                    <a:pt x="458" y="1777"/>
                    <a:pt x="526" y="1569"/>
                    <a:pt x="446" y="1523"/>
                  </a:cubicBezTo>
                  <a:cubicBezTo>
                    <a:pt x="366" y="1476"/>
                    <a:pt x="0" y="1327"/>
                    <a:pt x="92" y="1164"/>
                  </a:cubicBezTo>
                  <a:cubicBezTo>
                    <a:pt x="183" y="1003"/>
                    <a:pt x="378" y="841"/>
                    <a:pt x="366" y="991"/>
                  </a:cubicBezTo>
                  <a:cubicBezTo>
                    <a:pt x="355" y="1142"/>
                    <a:pt x="423" y="1164"/>
                    <a:pt x="492" y="1049"/>
                  </a:cubicBezTo>
                  <a:cubicBezTo>
                    <a:pt x="561" y="935"/>
                    <a:pt x="660" y="725"/>
                    <a:pt x="660" y="72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a:off x="4531150" y="559225"/>
              <a:ext cx="213875" cy="293325"/>
            </a:xfrm>
            <a:custGeom>
              <a:avLst/>
              <a:gdLst/>
              <a:ahLst/>
              <a:cxnLst/>
              <a:rect l="l" t="t" r="r" b="b"/>
              <a:pathLst>
                <a:path w="8555" h="11733" extrusionOk="0">
                  <a:moveTo>
                    <a:pt x="3136" y="11363"/>
                  </a:moveTo>
                  <a:cubicBezTo>
                    <a:pt x="3204" y="11466"/>
                    <a:pt x="3145" y="11602"/>
                    <a:pt x="3024" y="11626"/>
                  </a:cubicBezTo>
                  <a:cubicBezTo>
                    <a:pt x="2497" y="11726"/>
                    <a:pt x="1564" y="11732"/>
                    <a:pt x="1435" y="11499"/>
                  </a:cubicBezTo>
                  <a:cubicBezTo>
                    <a:pt x="1284" y="11221"/>
                    <a:pt x="1253" y="10543"/>
                    <a:pt x="947" y="10482"/>
                  </a:cubicBezTo>
                  <a:cubicBezTo>
                    <a:pt x="641" y="10420"/>
                    <a:pt x="0" y="10018"/>
                    <a:pt x="550" y="9403"/>
                  </a:cubicBezTo>
                  <a:cubicBezTo>
                    <a:pt x="1099" y="8786"/>
                    <a:pt x="2811" y="4687"/>
                    <a:pt x="2811" y="4348"/>
                  </a:cubicBezTo>
                  <a:cubicBezTo>
                    <a:pt x="2811" y="4008"/>
                    <a:pt x="4491" y="2344"/>
                    <a:pt x="5194" y="2189"/>
                  </a:cubicBezTo>
                  <a:cubicBezTo>
                    <a:pt x="5897" y="2037"/>
                    <a:pt x="7088" y="1542"/>
                    <a:pt x="7180" y="1358"/>
                  </a:cubicBezTo>
                  <a:cubicBezTo>
                    <a:pt x="7272" y="1173"/>
                    <a:pt x="8554" y="1"/>
                    <a:pt x="8554" y="957"/>
                  </a:cubicBezTo>
                  <a:cubicBezTo>
                    <a:pt x="8554" y="1913"/>
                    <a:pt x="8188" y="2436"/>
                    <a:pt x="6783" y="3115"/>
                  </a:cubicBezTo>
                  <a:cubicBezTo>
                    <a:pt x="5377" y="3793"/>
                    <a:pt x="3850" y="4902"/>
                    <a:pt x="3086" y="7122"/>
                  </a:cubicBezTo>
                  <a:cubicBezTo>
                    <a:pt x="2323" y="9341"/>
                    <a:pt x="2170" y="9681"/>
                    <a:pt x="2414" y="10173"/>
                  </a:cubicBezTo>
                  <a:cubicBezTo>
                    <a:pt x="2587" y="10522"/>
                    <a:pt x="2942" y="11071"/>
                    <a:pt x="3136" y="11363"/>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a:off x="5578950" y="715275"/>
              <a:ext cx="43800" cy="40750"/>
            </a:xfrm>
            <a:custGeom>
              <a:avLst/>
              <a:gdLst/>
              <a:ahLst/>
              <a:cxnLst/>
              <a:rect l="l" t="t" r="r" b="b"/>
              <a:pathLst>
                <a:path w="1752" h="1630" extrusionOk="0">
                  <a:moveTo>
                    <a:pt x="575" y="40"/>
                  </a:moveTo>
                  <a:cubicBezTo>
                    <a:pt x="519" y="329"/>
                    <a:pt x="358" y="596"/>
                    <a:pt x="127" y="778"/>
                  </a:cubicBezTo>
                  <a:cubicBezTo>
                    <a:pt x="69" y="822"/>
                    <a:pt x="0" y="880"/>
                    <a:pt x="8" y="953"/>
                  </a:cubicBezTo>
                  <a:cubicBezTo>
                    <a:pt x="17" y="1015"/>
                    <a:pt x="75" y="1053"/>
                    <a:pt x="128" y="1084"/>
                  </a:cubicBezTo>
                  <a:cubicBezTo>
                    <a:pt x="592" y="1352"/>
                    <a:pt x="1113" y="1629"/>
                    <a:pt x="1637" y="1513"/>
                  </a:cubicBezTo>
                  <a:cubicBezTo>
                    <a:pt x="1751" y="1240"/>
                    <a:pt x="1665" y="917"/>
                    <a:pt x="1495" y="678"/>
                  </a:cubicBezTo>
                  <a:cubicBezTo>
                    <a:pt x="1325" y="439"/>
                    <a:pt x="1079" y="265"/>
                    <a:pt x="839" y="98"/>
                  </a:cubicBezTo>
                  <a:cubicBezTo>
                    <a:pt x="742" y="30"/>
                    <a:pt x="558" y="0"/>
                    <a:pt x="552" y="11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1"/>
          <p:cNvGrpSpPr/>
          <p:nvPr/>
        </p:nvGrpSpPr>
        <p:grpSpPr>
          <a:xfrm>
            <a:off x="7845693" y="2223586"/>
            <a:ext cx="4267352" cy="3819577"/>
            <a:chOff x="3732700" y="316125"/>
            <a:chExt cx="2435425" cy="2179875"/>
          </a:xfrm>
        </p:grpSpPr>
        <p:sp>
          <p:nvSpPr>
            <p:cNvPr id="815" name="Google Shape;815;p31"/>
            <p:cNvSpPr/>
            <p:nvPr/>
          </p:nvSpPr>
          <p:spPr>
            <a:xfrm>
              <a:off x="5598925" y="1275125"/>
              <a:ext cx="34400" cy="164175"/>
            </a:xfrm>
            <a:custGeom>
              <a:avLst/>
              <a:gdLst/>
              <a:ahLst/>
              <a:cxnLst/>
              <a:rect l="l" t="t" r="r" b="b"/>
              <a:pathLst>
                <a:path w="1376" h="6567" extrusionOk="0">
                  <a:moveTo>
                    <a:pt x="764" y="1819"/>
                  </a:moveTo>
                  <a:cubicBezTo>
                    <a:pt x="764" y="956"/>
                    <a:pt x="824" y="0"/>
                    <a:pt x="581" y="371"/>
                  </a:cubicBezTo>
                  <a:cubicBezTo>
                    <a:pt x="336" y="740"/>
                    <a:pt x="1" y="1480"/>
                    <a:pt x="92" y="2036"/>
                  </a:cubicBezTo>
                  <a:cubicBezTo>
                    <a:pt x="183" y="2590"/>
                    <a:pt x="122" y="3978"/>
                    <a:pt x="122" y="4286"/>
                  </a:cubicBezTo>
                  <a:cubicBezTo>
                    <a:pt x="122" y="4595"/>
                    <a:pt x="92" y="4657"/>
                    <a:pt x="183" y="5118"/>
                  </a:cubicBezTo>
                  <a:cubicBezTo>
                    <a:pt x="275" y="5580"/>
                    <a:pt x="1" y="6258"/>
                    <a:pt x="61" y="6413"/>
                  </a:cubicBezTo>
                  <a:cubicBezTo>
                    <a:pt x="121" y="6566"/>
                    <a:pt x="458" y="6135"/>
                    <a:pt x="458" y="6011"/>
                  </a:cubicBezTo>
                  <a:cubicBezTo>
                    <a:pt x="458" y="5888"/>
                    <a:pt x="764" y="6042"/>
                    <a:pt x="855" y="6073"/>
                  </a:cubicBezTo>
                  <a:cubicBezTo>
                    <a:pt x="947" y="6104"/>
                    <a:pt x="581" y="5550"/>
                    <a:pt x="581" y="5180"/>
                  </a:cubicBezTo>
                  <a:cubicBezTo>
                    <a:pt x="581" y="4809"/>
                    <a:pt x="641" y="3885"/>
                    <a:pt x="886" y="3978"/>
                  </a:cubicBezTo>
                  <a:cubicBezTo>
                    <a:pt x="1132" y="4071"/>
                    <a:pt x="1375" y="4193"/>
                    <a:pt x="1101" y="3393"/>
                  </a:cubicBezTo>
                  <a:cubicBezTo>
                    <a:pt x="824" y="2589"/>
                    <a:pt x="764" y="1819"/>
                    <a:pt x="764" y="181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1"/>
            <p:cNvSpPr/>
            <p:nvPr/>
          </p:nvSpPr>
          <p:spPr>
            <a:xfrm>
              <a:off x="5458400" y="1434600"/>
              <a:ext cx="187300" cy="225075"/>
            </a:xfrm>
            <a:custGeom>
              <a:avLst/>
              <a:gdLst/>
              <a:ahLst/>
              <a:cxnLst/>
              <a:rect l="l" t="t" r="r" b="b"/>
              <a:pathLst>
                <a:path w="7492" h="9003" extrusionOk="0">
                  <a:moveTo>
                    <a:pt x="7481" y="1710"/>
                  </a:moveTo>
                  <a:cubicBezTo>
                    <a:pt x="7441" y="1409"/>
                    <a:pt x="7202" y="1174"/>
                    <a:pt x="6904" y="1123"/>
                  </a:cubicBezTo>
                  <a:cubicBezTo>
                    <a:pt x="6641" y="1080"/>
                    <a:pt x="6385" y="1013"/>
                    <a:pt x="6385" y="956"/>
                  </a:cubicBezTo>
                  <a:cubicBezTo>
                    <a:pt x="6385" y="863"/>
                    <a:pt x="5773" y="1"/>
                    <a:pt x="5743" y="308"/>
                  </a:cubicBezTo>
                  <a:cubicBezTo>
                    <a:pt x="5713" y="617"/>
                    <a:pt x="5835" y="1357"/>
                    <a:pt x="5561" y="1572"/>
                  </a:cubicBezTo>
                  <a:cubicBezTo>
                    <a:pt x="5286" y="1788"/>
                    <a:pt x="4675" y="2158"/>
                    <a:pt x="4735" y="2467"/>
                  </a:cubicBezTo>
                  <a:cubicBezTo>
                    <a:pt x="4796" y="2774"/>
                    <a:pt x="5041" y="2990"/>
                    <a:pt x="4949" y="3175"/>
                  </a:cubicBezTo>
                  <a:cubicBezTo>
                    <a:pt x="4858" y="3360"/>
                    <a:pt x="4735" y="3669"/>
                    <a:pt x="4735" y="3885"/>
                  </a:cubicBezTo>
                  <a:cubicBezTo>
                    <a:pt x="4735" y="4102"/>
                    <a:pt x="4583" y="5271"/>
                    <a:pt x="4186" y="5333"/>
                  </a:cubicBezTo>
                  <a:cubicBezTo>
                    <a:pt x="3788" y="5395"/>
                    <a:pt x="3239" y="5487"/>
                    <a:pt x="3148" y="5765"/>
                  </a:cubicBezTo>
                  <a:cubicBezTo>
                    <a:pt x="3056" y="6043"/>
                    <a:pt x="2811" y="6289"/>
                    <a:pt x="2445" y="6413"/>
                  </a:cubicBezTo>
                  <a:cubicBezTo>
                    <a:pt x="2079" y="6537"/>
                    <a:pt x="1376" y="6506"/>
                    <a:pt x="1101" y="6875"/>
                  </a:cubicBezTo>
                  <a:cubicBezTo>
                    <a:pt x="826" y="7246"/>
                    <a:pt x="398" y="7461"/>
                    <a:pt x="398" y="7461"/>
                  </a:cubicBezTo>
                  <a:cubicBezTo>
                    <a:pt x="398" y="7461"/>
                    <a:pt x="1" y="7739"/>
                    <a:pt x="32" y="7894"/>
                  </a:cubicBezTo>
                  <a:cubicBezTo>
                    <a:pt x="63" y="8048"/>
                    <a:pt x="245" y="7863"/>
                    <a:pt x="337" y="8077"/>
                  </a:cubicBezTo>
                  <a:cubicBezTo>
                    <a:pt x="429" y="8293"/>
                    <a:pt x="398" y="8694"/>
                    <a:pt x="429" y="8849"/>
                  </a:cubicBezTo>
                  <a:cubicBezTo>
                    <a:pt x="460" y="9003"/>
                    <a:pt x="857" y="8973"/>
                    <a:pt x="918" y="8572"/>
                  </a:cubicBezTo>
                  <a:cubicBezTo>
                    <a:pt x="979" y="8170"/>
                    <a:pt x="1041" y="7771"/>
                    <a:pt x="1010" y="7647"/>
                  </a:cubicBezTo>
                  <a:cubicBezTo>
                    <a:pt x="979" y="7523"/>
                    <a:pt x="1132" y="7277"/>
                    <a:pt x="1315" y="7277"/>
                  </a:cubicBezTo>
                  <a:cubicBezTo>
                    <a:pt x="1498" y="7277"/>
                    <a:pt x="2538" y="6785"/>
                    <a:pt x="2538" y="7215"/>
                  </a:cubicBezTo>
                  <a:cubicBezTo>
                    <a:pt x="2538" y="7646"/>
                    <a:pt x="2904" y="7647"/>
                    <a:pt x="3332" y="7246"/>
                  </a:cubicBezTo>
                  <a:cubicBezTo>
                    <a:pt x="3760" y="6844"/>
                    <a:pt x="4859" y="6630"/>
                    <a:pt x="5104" y="6506"/>
                  </a:cubicBezTo>
                  <a:cubicBezTo>
                    <a:pt x="5349" y="6382"/>
                    <a:pt x="4982" y="5673"/>
                    <a:pt x="5257" y="5304"/>
                  </a:cubicBezTo>
                  <a:cubicBezTo>
                    <a:pt x="5531" y="4934"/>
                    <a:pt x="5928" y="4502"/>
                    <a:pt x="5836" y="3947"/>
                  </a:cubicBezTo>
                  <a:cubicBezTo>
                    <a:pt x="5745" y="3392"/>
                    <a:pt x="5378" y="2530"/>
                    <a:pt x="5470" y="2437"/>
                  </a:cubicBezTo>
                  <a:cubicBezTo>
                    <a:pt x="5562" y="2344"/>
                    <a:pt x="6082" y="2344"/>
                    <a:pt x="6174" y="2437"/>
                  </a:cubicBezTo>
                  <a:cubicBezTo>
                    <a:pt x="6265" y="2530"/>
                    <a:pt x="6602" y="2468"/>
                    <a:pt x="6723" y="2221"/>
                  </a:cubicBezTo>
                  <a:cubicBezTo>
                    <a:pt x="6845" y="1974"/>
                    <a:pt x="7456" y="1974"/>
                    <a:pt x="7486" y="1851"/>
                  </a:cubicBezTo>
                  <a:cubicBezTo>
                    <a:pt x="7491" y="1823"/>
                    <a:pt x="7489" y="1772"/>
                    <a:pt x="7481" y="1710"/>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1"/>
            <p:cNvSpPr/>
            <p:nvPr/>
          </p:nvSpPr>
          <p:spPr>
            <a:xfrm>
              <a:off x="5489700" y="1611075"/>
              <a:ext cx="33625" cy="29325"/>
            </a:xfrm>
            <a:custGeom>
              <a:avLst/>
              <a:gdLst/>
              <a:ahLst/>
              <a:cxnLst/>
              <a:rect l="l" t="t" r="r" b="b"/>
              <a:pathLst>
                <a:path w="1345" h="1173" extrusionOk="0">
                  <a:moveTo>
                    <a:pt x="214" y="433"/>
                  </a:moveTo>
                  <a:cubicBezTo>
                    <a:pt x="31" y="526"/>
                    <a:pt x="0" y="987"/>
                    <a:pt x="0" y="987"/>
                  </a:cubicBezTo>
                  <a:cubicBezTo>
                    <a:pt x="0" y="987"/>
                    <a:pt x="397" y="1172"/>
                    <a:pt x="397" y="987"/>
                  </a:cubicBezTo>
                  <a:cubicBezTo>
                    <a:pt x="397" y="804"/>
                    <a:pt x="519" y="649"/>
                    <a:pt x="611" y="649"/>
                  </a:cubicBezTo>
                  <a:cubicBezTo>
                    <a:pt x="703" y="649"/>
                    <a:pt x="847" y="714"/>
                    <a:pt x="1039" y="618"/>
                  </a:cubicBezTo>
                  <a:cubicBezTo>
                    <a:pt x="1223" y="525"/>
                    <a:pt x="1345" y="1"/>
                    <a:pt x="550" y="156"/>
                  </a:cubicBezTo>
                  <a:cubicBezTo>
                    <a:pt x="225" y="218"/>
                    <a:pt x="214" y="433"/>
                    <a:pt x="214" y="433"/>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1"/>
            <p:cNvSpPr/>
            <p:nvPr/>
          </p:nvSpPr>
          <p:spPr>
            <a:xfrm>
              <a:off x="5661525" y="1441575"/>
              <a:ext cx="25250" cy="13875"/>
            </a:xfrm>
            <a:custGeom>
              <a:avLst/>
              <a:gdLst/>
              <a:ahLst/>
              <a:cxnLst/>
              <a:rect l="l" t="t" r="r" b="b"/>
              <a:pathLst>
                <a:path w="1010" h="555" extrusionOk="0">
                  <a:moveTo>
                    <a:pt x="734" y="0"/>
                  </a:moveTo>
                  <a:cubicBezTo>
                    <a:pt x="644" y="0"/>
                    <a:pt x="1" y="432"/>
                    <a:pt x="155" y="492"/>
                  </a:cubicBezTo>
                  <a:cubicBezTo>
                    <a:pt x="306" y="554"/>
                    <a:pt x="1010" y="29"/>
                    <a:pt x="1010" y="2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1"/>
            <p:cNvSpPr/>
            <p:nvPr/>
          </p:nvSpPr>
          <p:spPr>
            <a:xfrm>
              <a:off x="3732700" y="534475"/>
              <a:ext cx="2435425" cy="1961525"/>
            </a:xfrm>
            <a:custGeom>
              <a:avLst/>
              <a:gdLst/>
              <a:ahLst/>
              <a:cxnLst/>
              <a:rect l="l" t="t" r="r" b="b"/>
              <a:pathLst>
                <a:path w="97417" h="78461" extrusionOk="0">
                  <a:moveTo>
                    <a:pt x="96523" y="17380"/>
                  </a:moveTo>
                  <a:cubicBezTo>
                    <a:pt x="96489" y="17322"/>
                    <a:pt x="95701" y="17241"/>
                    <a:pt x="95561" y="17241"/>
                  </a:cubicBezTo>
                  <a:cubicBezTo>
                    <a:pt x="95561" y="17241"/>
                    <a:pt x="95394" y="17635"/>
                    <a:pt x="95180" y="17635"/>
                  </a:cubicBezTo>
                  <a:cubicBezTo>
                    <a:pt x="94966" y="17635"/>
                    <a:pt x="95087" y="16927"/>
                    <a:pt x="95087" y="16713"/>
                  </a:cubicBezTo>
                  <a:cubicBezTo>
                    <a:pt x="95087" y="16497"/>
                    <a:pt x="94568" y="16248"/>
                    <a:pt x="93740" y="15692"/>
                  </a:cubicBezTo>
                  <a:cubicBezTo>
                    <a:pt x="92919" y="15138"/>
                    <a:pt x="91388" y="14000"/>
                    <a:pt x="90166" y="13535"/>
                  </a:cubicBezTo>
                  <a:cubicBezTo>
                    <a:pt x="88947" y="13073"/>
                    <a:pt x="87357" y="13721"/>
                    <a:pt x="87142" y="13750"/>
                  </a:cubicBezTo>
                  <a:cubicBezTo>
                    <a:pt x="86929" y="13784"/>
                    <a:pt x="86501" y="14245"/>
                    <a:pt x="86194" y="14059"/>
                  </a:cubicBezTo>
                  <a:cubicBezTo>
                    <a:pt x="85889" y="13873"/>
                    <a:pt x="84940" y="13873"/>
                    <a:pt x="83963" y="14000"/>
                  </a:cubicBezTo>
                  <a:cubicBezTo>
                    <a:pt x="82986" y="14123"/>
                    <a:pt x="83230" y="13168"/>
                    <a:pt x="83200" y="12550"/>
                  </a:cubicBezTo>
                  <a:cubicBezTo>
                    <a:pt x="83170" y="11932"/>
                    <a:pt x="81488" y="11872"/>
                    <a:pt x="80968" y="12025"/>
                  </a:cubicBezTo>
                  <a:cubicBezTo>
                    <a:pt x="80449" y="12180"/>
                    <a:pt x="79686" y="12180"/>
                    <a:pt x="79291" y="11592"/>
                  </a:cubicBezTo>
                  <a:cubicBezTo>
                    <a:pt x="78892" y="11008"/>
                    <a:pt x="78587" y="10700"/>
                    <a:pt x="78188" y="10239"/>
                  </a:cubicBezTo>
                  <a:cubicBezTo>
                    <a:pt x="77794" y="9776"/>
                    <a:pt x="76175" y="9713"/>
                    <a:pt x="74891" y="9528"/>
                  </a:cubicBezTo>
                  <a:cubicBezTo>
                    <a:pt x="73609" y="9346"/>
                    <a:pt x="73944" y="10454"/>
                    <a:pt x="73789" y="10978"/>
                  </a:cubicBezTo>
                  <a:cubicBezTo>
                    <a:pt x="73638" y="11504"/>
                    <a:pt x="71407" y="11411"/>
                    <a:pt x="70764" y="10915"/>
                  </a:cubicBezTo>
                  <a:cubicBezTo>
                    <a:pt x="70122" y="10424"/>
                    <a:pt x="70278" y="10641"/>
                    <a:pt x="70031" y="11808"/>
                  </a:cubicBezTo>
                  <a:cubicBezTo>
                    <a:pt x="69787" y="12980"/>
                    <a:pt x="68995" y="11411"/>
                    <a:pt x="68718" y="10945"/>
                  </a:cubicBezTo>
                  <a:cubicBezTo>
                    <a:pt x="68446" y="10483"/>
                    <a:pt x="68625" y="10053"/>
                    <a:pt x="68811" y="9591"/>
                  </a:cubicBezTo>
                  <a:cubicBezTo>
                    <a:pt x="68995" y="9129"/>
                    <a:pt x="68840" y="8851"/>
                    <a:pt x="67435" y="8233"/>
                  </a:cubicBezTo>
                  <a:cubicBezTo>
                    <a:pt x="66030" y="7619"/>
                    <a:pt x="66214" y="8080"/>
                    <a:pt x="66214" y="8758"/>
                  </a:cubicBezTo>
                  <a:cubicBezTo>
                    <a:pt x="66214" y="9435"/>
                    <a:pt x="64474" y="8728"/>
                    <a:pt x="64104" y="8203"/>
                  </a:cubicBezTo>
                  <a:cubicBezTo>
                    <a:pt x="63740" y="7678"/>
                    <a:pt x="61814" y="7742"/>
                    <a:pt x="61080" y="7619"/>
                  </a:cubicBezTo>
                  <a:cubicBezTo>
                    <a:pt x="60347" y="7492"/>
                    <a:pt x="59646" y="7556"/>
                    <a:pt x="59461" y="7309"/>
                  </a:cubicBezTo>
                  <a:cubicBezTo>
                    <a:pt x="59278" y="7059"/>
                    <a:pt x="60745" y="5799"/>
                    <a:pt x="61508" y="4871"/>
                  </a:cubicBezTo>
                  <a:cubicBezTo>
                    <a:pt x="62272" y="3950"/>
                    <a:pt x="60989" y="2497"/>
                    <a:pt x="60682" y="2193"/>
                  </a:cubicBezTo>
                  <a:cubicBezTo>
                    <a:pt x="60376" y="1883"/>
                    <a:pt x="58820" y="2160"/>
                    <a:pt x="58757" y="1820"/>
                  </a:cubicBezTo>
                  <a:cubicBezTo>
                    <a:pt x="58697" y="1482"/>
                    <a:pt x="57751" y="1329"/>
                    <a:pt x="57473" y="1358"/>
                  </a:cubicBezTo>
                  <a:cubicBezTo>
                    <a:pt x="57201" y="1388"/>
                    <a:pt x="57808" y="897"/>
                    <a:pt x="57993" y="681"/>
                  </a:cubicBezTo>
                  <a:cubicBezTo>
                    <a:pt x="58177" y="466"/>
                    <a:pt x="57258" y="0"/>
                    <a:pt x="56772" y="156"/>
                  </a:cubicBezTo>
                  <a:cubicBezTo>
                    <a:pt x="56282" y="309"/>
                    <a:pt x="55917" y="1079"/>
                    <a:pt x="55795" y="1697"/>
                  </a:cubicBezTo>
                  <a:cubicBezTo>
                    <a:pt x="55674" y="2315"/>
                    <a:pt x="55489" y="2559"/>
                    <a:pt x="55061" y="2746"/>
                  </a:cubicBezTo>
                  <a:cubicBezTo>
                    <a:pt x="54633" y="2929"/>
                    <a:pt x="54605" y="3360"/>
                    <a:pt x="53929" y="3394"/>
                  </a:cubicBezTo>
                  <a:cubicBezTo>
                    <a:pt x="53258" y="3424"/>
                    <a:pt x="52587" y="3575"/>
                    <a:pt x="52188" y="3731"/>
                  </a:cubicBezTo>
                  <a:cubicBezTo>
                    <a:pt x="51789" y="3884"/>
                    <a:pt x="51518" y="4256"/>
                    <a:pt x="50720" y="4256"/>
                  </a:cubicBezTo>
                  <a:cubicBezTo>
                    <a:pt x="49927" y="4256"/>
                    <a:pt x="49223" y="5209"/>
                    <a:pt x="48673" y="5890"/>
                  </a:cubicBezTo>
                  <a:cubicBezTo>
                    <a:pt x="48124" y="6567"/>
                    <a:pt x="49072" y="7028"/>
                    <a:pt x="48858" y="7489"/>
                  </a:cubicBezTo>
                  <a:cubicBezTo>
                    <a:pt x="48643" y="7954"/>
                    <a:pt x="46107" y="7861"/>
                    <a:pt x="45956" y="8263"/>
                  </a:cubicBezTo>
                  <a:cubicBezTo>
                    <a:pt x="45805" y="8660"/>
                    <a:pt x="46476" y="9802"/>
                    <a:pt x="46749" y="10205"/>
                  </a:cubicBezTo>
                  <a:cubicBezTo>
                    <a:pt x="47027" y="10602"/>
                    <a:pt x="46812" y="10852"/>
                    <a:pt x="46505" y="10852"/>
                  </a:cubicBezTo>
                  <a:cubicBezTo>
                    <a:pt x="46200" y="10852"/>
                    <a:pt x="45591" y="10079"/>
                    <a:pt x="45344" y="9926"/>
                  </a:cubicBezTo>
                  <a:cubicBezTo>
                    <a:pt x="45099" y="9774"/>
                    <a:pt x="44152" y="10481"/>
                    <a:pt x="43451" y="10911"/>
                  </a:cubicBezTo>
                  <a:cubicBezTo>
                    <a:pt x="42747" y="11344"/>
                    <a:pt x="42961" y="13314"/>
                    <a:pt x="43112" y="14301"/>
                  </a:cubicBezTo>
                  <a:cubicBezTo>
                    <a:pt x="43267" y="15291"/>
                    <a:pt x="42747" y="15011"/>
                    <a:pt x="42441" y="15011"/>
                  </a:cubicBezTo>
                  <a:cubicBezTo>
                    <a:pt x="42136" y="15011"/>
                    <a:pt x="42349" y="12947"/>
                    <a:pt x="42383" y="12359"/>
                  </a:cubicBezTo>
                  <a:cubicBezTo>
                    <a:pt x="42411" y="11774"/>
                    <a:pt x="42013" y="11652"/>
                    <a:pt x="42290" y="10450"/>
                  </a:cubicBezTo>
                  <a:cubicBezTo>
                    <a:pt x="42561" y="9248"/>
                    <a:pt x="41770" y="9062"/>
                    <a:pt x="41279" y="8940"/>
                  </a:cubicBezTo>
                  <a:cubicBezTo>
                    <a:pt x="40792" y="8817"/>
                    <a:pt x="40699" y="9091"/>
                    <a:pt x="40423" y="10049"/>
                  </a:cubicBezTo>
                  <a:cubicBezTo>
                    <a:pt x="40151" y="11004"/>
                    <a:pt x="39630" y="12020"/>
                    <a:pt x="39445" y="12486"/>
                  </a:cubicBezTo>
                  <a:cubicBezTo>
                    <a:pt x="39265" y="12948"/>
                    <a:pt x="39723" y="13903"/>
                    <a:pt x="40300" y="14703"/>
                  </a:cubicBezTo>
                  <a:cubicBezTo>
                    <a:pt x="40883" y="15507"/>
                    <a:pt x="40300" y="15630"/>
                    <a:pt x="40120" y="15630"/>
                  </a:cubicBezTo>
                  <a:cubicBezTo>
                    <a:pt x="39935" y="15630"/>
                    <a:pt x="39507" y="15163"/>
                    <a:pt x="38958" y="14549"/>
                  </a:cubicBezTo>
                  <a:cubicBezTo>
                    <a:pt x="38408" y="13932"/>
                    <a:pt x="37554" y="13839"/>
                    <a:pt x="36911" y="13564"/>
                  </a:cubicBezTo>
                  <a:cubicBezTo>
                    <a:pt x="36269" y="13284"/>
                    <a:pt x="35963" y="13594"/>
                    <a:pt x="36269" y="13747"/>
                  </a:cubicBezTo>
                  <a:cubicBezTo>
                    <a:pt x="36575" y="13902"/>
                    <a:pt x="36848" y="14673"/>
                    <a:pt x="36328" y="14889"/>
                  </a:cubicBezTo>
                  <a:cubicBezTo>
                    <a:pt x="35808" y="15104"/>
                    <a:pt x="35259" y="15134"/>
                    <a:pt x="34709" y="15198"/>
                  </a:cubicBezTo>
                  <a:cubicBezTo>
                    <a:pt x="34161" y="15258"/>
                    <a:pt x="34068" y="15473"/>
                    <a:pt x="33334" y="15105"/>
                  </a:cubicBezTo>
                  <a:cubicBezTo>
                    <a:pt x="32604" y="14733"/>
                    <a:pt x="31501" y="15723"/>
                    <a:pt x="30737" y="16646"/>
                  </a:cubicBezTo>
                  <a:cubicBezTo>
                    <a:pt x="29974" y="17571"/>
                    <a:pt x="30158" y="17508"/>
                    <a:pt x="29790" y="17323"/>
                  </a:cubicBezTo>
                  <a:cubicBezTo>
                    <a:pt x="29425" y="17141"/>
                    <a:pt x="29668" y="16553"/>
                    <a:pt x="30067" y="16337"/>
                  </a:cubicBezTo>
                  <a:cubicBezTo>
                    <a:pt x="30466" y="16122"/>
                    <a:pt x="29610" y="15445"/>
                    <a:pt x="29425" y="15322"/>
                  </a:cubicBezTo>
                  <a:cubicBezTo>
                    <a:pt x="29240" y="15199"/>
                    <a:pt x="28905" y="15813"/>
                    <a:pt x="28812" y="16401"/>
                  </a:cubicBezTo>
                  <a:cubicBezTo>
                    <a:pt x="28719" y="16986"/>
                    <a:pt x="29034" y="17540"/>
                    <a:pt x="29034" y="17887"/>
                  </a:cubicBezTo>
                  <a:cubicBezTo>
                    <a:pt x="29034" y="18235"/>
                    <a:pt x="28757" y="18168"/>
                    <a:pt x="28300" y="17933"/>
                  </a:cubicBezTo>
                  <a:cubicBezTo>
                    <a:pt x="27844" y="17705"/>
                    <a:pt x="27155" y="18721"/>
                    <a:pt x="26879" y="18954"/>
                  </a:cubicBezTo>
                  <a:cubicBezTo>
                    <a:pt x="26607" y="19182"/>
                    <a:pt x="26879" y="19301"/>
                    <a:pt x="27134" y="19737"/>
                  </a:cubicBezTo>
                  <a:cubicBezTo>
                    <a:pt x="27386" y="20176"/>
                    <a:pt x="26283" y="19923"/>
                    <a:pt x="25851" y="19644"/>
                  </a:cubicBezTo>
                  <a:cubicBezTo>
                    <a:pt x="25415" y="19370"/>
                    <a:pt x="25298" y="19691"/>
                    <a:pt x="25482" y="19991"/>
                  </a:cubicBezTo>
                  <a:cubicBezTo>
                    <a:pt x="25666" y="20291"/>
                    <a:pt x="25938" y="20456"/>
                    <a:pt x="26011" y="20685"/>
                  </a:cubicBezTo>
                  <a:cubicBezTo>
                    <a:pt x="26078" y="20917"/>
                    <a:pt x="25780" y="20917"/>
                    <a:pt x="25529" y="20897"/>
                  </a:cubicBezTo>
                  <a:cubicBezTo>
                    <a:pt x="25277" y="20871"/>
                    <a:pt x="24748" y="20430"/>
                    <a:pt x="24661" y="20130"/>
                  </a:cubicBezTo>
                  <a:cubicBezTo>
                    <a:pt x="24567" y="19830"/>
                    <a:pt x="24523" y="18954"/>
                    <a:pt x="24497" y="18607"/>
                  </a:cubicBezTo>
                  <a:cubicBezTo>
                    <a:pt x="24476" y="18261"/>
                    <a:pt x="23880" y="18028"/>
                    <a:pt x="23582" y="17587"/>
                  </a:cubicBezTo>
                  <a:cubicBezTo>
                    <a:pt x="23285" y="17147"/>
                    <a:pt x="23419" y="17266"/>
                    <a:pt x="23556" y="17333"/>
                  </a:cubicBezTo>
                  <a:cubicBezTo>
                    <a:pt x="23694" y="17405"/>
                    <a:pt x="24291" y="17705"/>
                    <a:pt x="25343" y="18188"/>
                  </a:cubicBezTo>
                  <a:cubicBezTo>
                    <a:pt x="26399" y="18674"/>
                    <a:pt x="26673" y="18468"/>
                    <a:pt x="27155" y="18006"/>
                  </a:cubicBezTo>
                  <a:cubicBezTo>
                    <a:pt x="27637" y="17540"/>
                    <a:pt x="27499" y="17427"/>
                    <a:pt x="27477" y="16801"/>
                  </a:cubicBezTo>
                  <a:cubicBezTo>
                    <a:pt x="27451" y="16178"/>
                    <a:pt x="26352" y="15810"/>
                    <a:pt x="25686" y="15162"/>
                  </a:cubicBezTo>
                  <a:cubicBezTo>
                    <a:pt x="25023" y="14515"/>
                    <a:pt x="24566" y="14422"/>
                    <a:pt x="23971" y="14376"/>
                  </a:cubicBezTo>
                  <a:cubicBezTo>
                    <a:pt x="23375" y="14330"/>
                    <a:pt x="22389" y="13702"/>
                    <a:pt x="22206" y="13567"/>
                  </a:cubicBezTo>
                  <a:cubicBezTo>
                    <a:pt x="22021" y="13428"/>
                    <a:pt x="22318" y="13220"/>
                    <a:pt x="22662" y="13081"/>
                  </a:cubicBezTo>
                  <a:cubicBezTo>
                    <a:pt x="23005" y="12942"/>
                    <a:pt x="22477" y="12595"/>
                    <a:pt x="22317" y="12549"/>
                  </a:cubicBezTo>
                  <a:cubicBezTo>
                    <a:pt x="22157" y="12502"/>
                    <a:pt x="21198" y="12062"/>
                    <a:pt x="20966" y="12062"/>
                  </a:cubicBezTo>
                  <a:cubicBezTo>
                    <a:pt x="20736" y="12062"/>
                    <a:pt x="19842" y="12201"/>
                    <a:pt x="19453" y="12435"/>
                  </a:cubicBezTo>
                  <a:cubicBezTo>
                    <a:pt x="19063" y="12663"/>
                    <a:pt x="18492" y="12943"/>
                    <a:pt x="17600" y="13197"/>
                  </a:cubicBezTo>
                  <a:cubicBezTo>
                    <a:pt x="16705" y="13451"/>
                    <a:pt x="16039" y="14724"/>
                    <a:pt x="15858" y="15165"/>
                  </a:cubicBezTo>
                  <a:cubicBezTo>
                    <a:pt x="15673" y="15601"/>
                    <a:pt x="15443" y="16041"/>
                    <a:pt x="15078" y="16803"/>
                  </a:cubicBezTo>
                  <a:cubicBezTo>
                    <a:pt x="14709" y="17569"/>
                    <a:pt x="13292" y="20252"/>
                    <a:pt x="12901" y="20852"/>
                  </a:cubicBezTo>
                  <a:cubicBezTo>
                    <a:pt x="12511" y="21454"/>
                    <a:pt x="11458" y="22008"/>
                    <a:pt x="11458" y="22008"/>
                  </a:cubicBezTo>
                  <a:cubicBezTo>
                    <a:pt x="10745" y="22656"/>
                    <a:pt x="10472" y="22884"/>
                    <a:pt x="10586" y="23138"/>
                  </a:cubicBezTo>
                  <a:cubicBezTo>
                    <a:pt x="10699" y="23396"/>
                    <a:pt x="10632" y="24618"/>
                    <a:pt x="10653" y="25681"/>
                  </a:cubicBezTo>
                  <a:cubicBezTo>
                    <a:pt x="10679" y="26748"/>
                    <a:pt x="11823" y="26655"/>
                    <a:pt x="12075" y="26494"/>
                  </a:cubicBezTo>
                  <a:cubicBezTo>
                    <a:pt x="12325" y="26329"/>
                    <a:pt x="12624" y="25985"/>
                    <a:pt x="13060" y="25546"/>
                  </a:cubicBezTo>
                  <a:cubicBezTo>
                    <a:pt x="13495" y="25106"/>
                    <a:pt x="13404" y="25939"/>
                    <a:pt x="13516" y="26240"/>
                  </a:cubicBezTo>
                  <a:cubicBezTo>
                    <a:pt x="13634" y="26540"/>
                    <a:pt x="14020" y="27254"/>
                    <a:pt x="14112" y="27835"/>
                  </a:cubicBezTo>
                  <a:cubicBezTo>
                    <a:pt x="14205" y="28410"/>
                    <a:pt x="14317" y="28897"/>
                    <a:pt x="14687" y="28897"/>
                  </a:cubicBezTo>
                  <a:cubicBezTo>
                    <a:pt x="15052" y="28897"/>
                    <a:pt x="15099" y="28456"/>
                    <a:pt x="15601" y="28270"/>
                  </a:cubicBezTo>
                  <a:cubicBezTo>
                    <a:pt x="16109" y="28088"/>
                    <a:pt x="16017" y="27021"/>
                    <a:pt x="16017" y="26674"/>
                  </a:cubicBezTo>
                  <a:cubicBezTo>
                    <a:pt x="16017" y="26328"/>
                    <a:pt x="16362" y="25938"/>
                    <a:pt x="16838" y="25680"/>
                  </a:cubicBezTo>
                  <a:cubicBezTo>
                    <a:pt x="17321" y="25426"/>
                    <a:pt x="16977" y="24597"/>
                    <a:pt x="16725" y="24364"/>
                  </a:cubicBezTo>
                  <a:cubicBezTo>
                    <a:pt x="16473" y="24132"/>
                    <a:pt x="16197" y="23903"/>
                    <a:pt x="16222" y="23396"/>
                  </a:cubicBezTo>
                  <a:cubicBezTo>
                    <a:pt x="16243" y="22884"/>
                    <a:pt x="16864" y="21847"/>
                    <a:pt x="17391" y="21382"/>
                  </a:cubicBezTo>
                  <a:cubicBezTo>
                    <a:pt x="17916" y="20919"/>
                    <a:pt x="18101" y="20387"/>
                    <a:pt x="18168" y="20020"/>
                  </a:cubicBezTo>
                  <a:cubicBezTo>
                    <a:pt x="18239" y="19647"/>
                    <a:pt x="18466" y="19071"/>
                    <a:pt x="18717" y="18745"/>
                  </a:cubicBezTo>
                  <a:cubicBezTo>
                    <a:pt x="18973" y="18424"/>
                    <a:pt x="19545" y="18818"/>
                    <a:pt x="20001" y="19164"/>
                  </a:cubicBezTo>
                  <a:cubicBezTo>
                    <a:pt x="20463" y="19511"/>
                    <a:pt x="19867" y="19927"/>
                    <a:pt x="19615" y="20159"/>
                  </a:cubicBezTo>
                  <a:cubicBezTo>
                    <a:pt x="19360" y="20387"/>
                    <a:pt x="18650" y="21361"/>
                    <a:pt x="18286" y="21661"/>
                  </a:cubicBezTo>
                  <a:cubicBezTo>
                    <a:pt x="17917" y="21961"/>
                    <a:pt x="18122" y="22282"/>
                    <a:pt x="18215" y="22630"/>
                  </a:cubicBezTo>
                  <a:cubicBezTo>
                    <a:pt x="18308" y="22977"/>
                    <a:pt x="18261" y="23697"/>
                    <a:pt x="18286" y="24179"/>
                  </a:cubicBezTo>
                  <a:cubicBezTo>
                    <a:pt x="18307" y="24665"/>
                    <a:pt x="18809" y="24899"/>
                    <a:pt x="19133" y="25059"/>
                  </a:cubicBezTo>
                  <a:cubicBezTo>
                    <a:pt x="19452" y="25220"/>
                    <a:pt x="19934" y="24665"/>
                    <a:pt x="20714" y="24411"/>
                  </a:cubicBezTo>
                  <a:cubicBezTo>
                    <a:pt x="21495" y="24157"/>
                    <a:pt x="21629" y="24431"/>
                    <a:pt x="21699" y="24525"/>
                  </a:cubicBezTo>
                  <a:cubicBezTo>
                    <a:pt x="21766" y="24618"/>
                    <a:pt x="22156" y="24665"/>
                    <a:pt x="22270" y="24780"/>
                  </a:cubicBezTo>
                  <a:cubicBezTo>
                    <a:pt x="22387" y="24898"/>
                    <a:pt x="22064" y="24898"/>
                    <a:pt x="21858" y="24898"/>
                  </a:cubicBezTo>
                  <a:cubicBezTo>
                    <a:pt x="21653" y="24898"/>
                    <a:pt x="21493" y="25360"/>
                    <a:pt x="21011" y="25314"/>
                  </a:cubicBezTo>
                  <a:cubicBezTo>
                    <a:pt x="20528" y="25267"/>
                    <a:pt x="19819" y="25314"/>
                    <a:pt x="19543" y="25381"/>
                  </a:cubicBezTo>
                  <a:cubicBezTo>
                    <a:pt x="19271" y="25453"/>
                    <a:pt x="19154" y="25753"/>
                    <a:pt x="19199" y="26100"/>
                  </a:cubicBezTo>
                  <a:cubicBezTo>
                    <a:pt x="19243" y="26448"/>
                    <a:pt x="19614" y="26448"/>
                    <a:pt x="19634" y="26587"/>
                  </a:cubicBezTo>
                  <a:cubicBezTo>
                    <a:pt x="19655" y="26722"/>
                    <a:pt x="19588" y="27415"/>
                    <a:pt x="19450" y="27462"/>
                  </a:cubicBezTo>
                  <a:cubicBezTo>
                    <a:pt x="19316" y="27508"/>
                    <a:pt x="19178" y="27415"/>
                    <a:pt x="18972" y="27141"/>
                  </a:cubicBezTo>
                  <a:cubicBezTo>
                    <a:pt x="18762" y="26861"/>
                    <a:pt x="18418" y="27022"/>
                    <a:pt x="18304" y="27161"/>
                  </a:cubicBezTo>
                  <a:cubicBezTo>
                    <a:pt x="18191" y="27301"/>
                    <a:pt x="17961" y="27763"/>
                    <a:pt x="18007" y="28482"/>
                  </a:cubicBezTo>
                  <a:cubicBezTo>
                    <a:pt x="18054" y="29197"/>
                    <a:pt x="18167" y="29151"/>
                    <a:pt x="17940" y="29172"/>
                  </a:cubicBezTo>
                  <a:cubicBezTo>
                    <a:pt x="17940" y="29172"/>
                    <a:pt x="17869" y="29228"/>
                    <a:pt x="17809" y="29228"/>
                  </a:cubicBezTo>
                  <a:cubicBezTo>
                    <a:pt x="17746" y="29228"/>
                    <a:pt x="17549" y="29291"/>
                    <a:pt x="17533" y="29430"/>
                  </a:cubicBezTo>
                  <a:cubicBezTo>
                    <a:pt x="17519" y="29565"/>
                    <a:pt x="17503" y="29721"/>
                    <a:pt x="17151" y="29816"/>
                  </a:cubicBezTo>
                  <a:cubicBezTo>
                    <a:pt x="16798" y="29905"/>
                    <a:pt x="16862" y="29565"/>
                    <a:pt x="16816" y="29443"/>
                  </a:cubicBezTo>
                  <a:cubicBezTo>
                    <a:pt x="16769" y="29321"/>
                    <a:pt x="16527" y="29367"/>
                    <a:pt x="16312" y="29414"/>
                  </a:cubicBezTo>
                  <a:cubicBezTo>
                    <a:pt x="16099" y="29460"/>
                    <a:pt x="15428" y="29905"/>
                    <a:pt x="15290" y="29998"/>
                  </a:cubicBezTo>
                  <a:cubicBezTo>
                    <a:pt x="15096" y="30129"/>
                    <a:pt x="14827" y="30077"/>
                    <a:pt x="14603" y="29921"/>
                  </a:cubicBezTo>
                  <a:cubicBezTo>
                    <a:pt x="14371" y="29770"/>
                    <a:pt x="14585" y="29601"/>
                    <a:pt x="14481" y="29565"/>
                  </a:cubicBezTo>
                  <a:cubicBezTo>
                    <a:pt x="14371" y="29536"/>
                    <a:pt x="13701" y="29968"/>
                    <a:pt x="13486" y="30061"/>
                  </a:cubicBezTo>
                  <a:cubicBezTo>
                    <a:pt x="13273" y="30154"/>
                    <a:pt x="13411" y="29781"/>
                    <a:pt x="13423" y="29688"/>
                  </a:cubicBezTo>
                  <a:cubicBezTo>
                    <a:pt x="13440" y="29600"/>
                    <a:pt x="13273" y="29735"/>
                    <a:pt x="13088" y="29735"/>
                  </a:cubicBezTo>
                  <a:cubicBezTo>
                    <a:pt x="12907" y="29735"/>
                    <a:pt x="12783" y="29291"/>
                    <a:pt x="12783" y="29214"/>
                  </a:cubicBezTo>
                  <a:cubicBezTo>
                    <a:pt x="12783" y="29134"/>
                    <a:pt x="12706" y="28870"/>
                    <a:pt x="12769" y="28870"/>
                  </a:cubicBezTo>
                  <a:cubicBezTo>
                    <a:pt x="12829" y="28870"/>
                    <a:pt x="12874" y="28997"/>
                    <a:pt x="12937" y="29151"/>
                  </a:cubicBezTo>
                  <a:cubicBezTo>
                    <a:pt x="12996" y="29302"/>
                    <a:pt x="13256" y="29167"/>
                    <a:pt x="13289" y="29044"/>
                  </a:cubicBezTo>
                  <a:cubicBezTo>
                    <a:pt x="13319" y="28919"/>
                    <a:pt x="13163" y="28748"/>
                    <a:pt x="13088" y="28748"/>
                  </a:cubicBezTo>
                  <a:cubicBezTo>
                    <a:pt x="13012" y="28748"/>
                    <a:pt x="12861" y="28841"/>
                    <a:pt x="12861" y="28765"/>
                  </a:cubicBezTo>
                  <a:cubicBezTo>
                    <a:pt x="12861" y="28688"/>
                    <a:pt x="13133" y="28533"/>
                    <a:pt x="13196" y="28409"/>
                  </a:cubicBezTo>
                  <a:cubicBezTo>
                    <a:pt x="13256" y="28286"/>
                    <a:pt x="13323" y="28042"/>
                    <a:pt x="13323" y="28042"/>
                  </a:cubicBezTo>
                  <a:cubicBezTo>
                    <a:pt x="13289" y="28042"/>
                    <a:pt x="13079" y="27821"/>
                    <a:pt x="13012" y="27750"/>
                  </a:cubicBezTo>
                  <a:cubicBezTo>
                    <a:pt x="12945" y="27681"/>
                    <a:pt x="13138" y="27254"/>
                    <a:pt x="13125" y="26987"/>
                  </a:cubicBezTo>
                  <a:cubicBezTo>
                    <a:pt x="13118" y="26721"/>
                    <a:pt x="12483" y="27301"/>
                    <a:pt x="12312" y="27407"/>
                  </a:cubicBezTo>
                  <a:cubicBezTo>
                    <a:pt x="12140" y="27508"/>
                    <a:pt x="12051" y="27601"/>
                    <a:pt x="11980" y="27842"/>
                  </a:cubicBezTo>
                  <a:cubicBezTo>
                    <a:pt x="11913" y="28088"/>
                    <a:pt x="11967" y="28516"/>
                    <a:pt x="11980" y="28642"/>
                  </a:cubicBezTo>
                  <a:cubicBezTo>
                    <a:pt x="11993" y="28769"/>
                    <a:pt x="12185" y="28896"/>
                    <a:pt x="12224" y="29023"/>
                  </a:cubicBezTo>
                  <a:cubicBezTo>
                    <a:pt x="12257" y="29149"/>
                    <a:pt x="12338" y="29958"/>
                    <a:pt x="12245" y="30132"/>
                  </a:cubicBezTo>
                  <a:cubicBezTo>
                    <a:pt x="12152" y="30306"/>
                    <a:pt x="11591" y="30399"/>
                    <a:pt x="11431" y="30446"/>
                  </a:cubicBezTo>
                  <a:cubicBezTo>
                    <a:pt x="11271" y="30492"/>
                    <a:pt x="10881" y="30514"/>
                    <a:pt x="10767" y="30607"/>
                  </a:cubicBezTo>
                  <a:cubicBezTo>
                    <a:pt x="10651" y="30699"/>
                    <a:pt x="10767" y="30886"/>
                    <a:pt x="10776" y="31000"/>
                  </a:cubicBezTo>
                  <a:cubicBezTo>
                    <a:pt x="10788" y="31114"/>
                    <a:pt x="10788" y="31207"/>
                    <a:pt x="10662" y="31207"/>
                  </a:cubicBezTo>
                  <a:cubicBezTo>
                    <a:pt x="10535" y="31207"/>
                    <a:pt x="10558" y="30886"/>
                    <a:pt x="10491" y="30840"/>
                  </a:cubicBezTo>
                  <a:cubicBezTo>
                    <a:pt x="10424" y="30793"/>
                    <a:pt x="10364" y="30979"/>
                    <a:pt x="10331" y="31107"/>
                  </a:cubicBezTo>
                  <a:cubicBezTo>
                    <a:pt x="10297" y="31233"/>
                    <a:pt x="9952" y="31821"/>
                    <a:pt x="9781" y="32016"/>
                  </a:cubicBezTo>
                  <a:cubicBezTo>
                    <a:pt x="9610" y="32215"/>
                    <a:pt x="9186" y="32330"/>
                    <a:pt x="9014" y="32422"/>
                  </a:cubicBezTo>
                  <a:cubicBezTo>
                    <a:pt x="8842" y="32515"/>
                    <a:pt x="8897" y="32922"/>
                    <a:pt x="8716" y="33049"/>
                  </a:cubicBezTo>
                  <a:cubicBezTo>
                    <a:pt x="8532" y="33176"/>
                    <a:pt x="8209" y="33522"/>
                    <a:pt x="8062" y="33604"/>
                  </a:cubicBezTo>
                  <a:cubicBezTo>
                    <a:pt x="7912" y="33683"/>
                    <a:pt x="7718" y="33544"/>
                    <a:pt x="7479" y="33337"/>
                  </a:cubicBezTo>
                  <a:cubicBezTo>
                    <a:pt x="7236" y="33129"/>
                    <a:pt x="7433" y="33810"/>
                    <a:pt x="7466" y="33904"/>
                  </a:cubicBezTo>
                  <a:cubicBezTo>
                    <a:pt x="7500" y="33997"/>
                    <a:pt x="7352" y="34125"/>
                    <a:pt x="7169" y="34112"/>
                  </a:cubicBezTo>
                  <a:cubicBezTo>
                    <a:pt x="6984" y="34099"/>
                    <a:pt x="6422" y="33986"/>
                    <a:pt x="6070" y="34066"/>
                  </a:cubicBezTo>
                  <a:cubicBezTo>
                    <a:pt x="5714" y="34145"/>
                    <a:pt x="5965" y="34518"/>
                    <a:pt x="6023" y="34680"/>
                  </a:cubicBezTo>
                  <a:cubicBezTo>
                    <a:pt x="6077" y="34841"/>
                    <a:pt x="6619" y="34781"/>
                    <a:pt x="6857" y="34887"/>
                  </a:cubicBezTo>
                  <a:cubicBezTo>
                    <a:pt x="7097" y="34993"/>
                    <a:pt x="7533" y="35420"/>
                    <a:pt x="7685" y="36229"/>
                  </a:cubicBezTo>
                  <a:cubicBezTo>
                    <a:pt x="7831" y="37037"/>
                    <a:pt x="7262" y="37663"/>
                    <a:pt x="7076" y="37672"/>
                  </a:cubicBezTo>
                  <a:cubicBezTo>
                    <a:pt x="6891" y="37684"/>
                    <a:pt x="5334" y="37592"/>
                    <a:pt x="4852" y="37536"/>
                  </a:cubicBezTo>
                  <a:cubicBezTo>
                    <a:pt x="4370" y="37477"/>
                    <a:pt x="4004" y="37672"/>
                    <a:pt x="3879" y="37892"/>
                  </a:cubicBezTo>
                  <a:cubicBezTo>
                    <a:pt x="3754" y="38113"/>
                    <a:pt x="3934" y="38172"/>
                    <a:pt x="4018" y="38265"/>
                  </a:cubicBezTo>
                  <a:cubicBezTo>
                    <a:pt x="4097" y="38358"/>
                    <a:pt x="4071" y="38946"/>
                    <a:pt x="4118" y="39174"/>
                  </a:cubicBezTo>
                  <a:cubicBezTo>
                    <a:pt x="4164" y="39406"/>
                    <a:pt x="3846" y="40160"/>
                    <a:pt x="3740" y="40334"/>
                  </a:cubicBezTo>
                  <a:cubicBezTo>
                    <a:pt x="3636" y="40507"/>
                    <a:pt x="3854" y="40922"/>
                    <a:pt x="3934" y="41255"/>
                  </a:cubicBezTo>
                  <a:cubicBezTo>
                    <a:pt x="4018" y="41590"/>
                    <a:pt x="4211" y="41615"/>
                    <a:pt x="4362" y="41569"/>
                  </a:cubicBezTo>
                  <a:cubicBezTo>
                    <a:pt x="4509" y="41523"/>
                    <a:pt x="4978" y="41536"/>
                    <a:pt x="5184" y="41883"/>
                  </a:cubicBezTo>
                  <a:cubicBezTo>
                    <a:pt x="5389" y="42229"/>
                    <a:pt x="5640" y="42276"/>
                    <a:pt x="5712" y="42150"/>
                  </a:cubicBezTo>
                  <a:cubicBezTo>
                    <a:pt x="5779" y="42018"/>
                    <a:pt x="6228" y="41869"/>
                    <a:pt x="6697" y="41845"/>
                  </a:cubicBezTo>
                  <a:cubicBezTo>
                    <a:pt x="7167" y="41824"/>
                    <a:pt x="7306" y="41676"/>
                    <a:pt x="7796" y="41211"/>
                  </a:cubicBezTo>
                  <a:cubicBezTo>
                    <a:pt x="8291" y="40749"/>
                    <a:pt x="8175" y="40448"/>
                    <a:pt x="8074" y="40335"/>
                  </a:cubicBezTo>
                  <a:cubicBezTo>
                    <a:pt x="7969" y="40216"/>
                    <a:pt x="8141" y="39870"/>
                    <a:pt x="8418" y="39501"/>
                  </a:cubicBezTo>
                  <a:cubicBezTo>
                    <a:pt x="8691" y="39134"/>
                    <a:pt x="8934" y="39108"/>
                    <a:pt x="9115" y="39096"/>
                  </a:cubicBezTo>
                  <a:cubicBezTo>
                    <a:pt x="9299" y="39087"/>
                    <a:pt x="9643" y="38693"/>
                    <a:pt x="9643" y="38693"/>
                  </a:cubicBezTo>
                  <a:cubicBezTo>
                    <a:pt x="9803" y="38528"/>
                    <a:pt x="9617" y="38220"/>
                    <a:pt x="9770" y="37801"/>
                  </a:cubicBezTo>
                  <a:cubicBezTo>
                    <a:pt x="9916" y="37385"/>
                    <a:pt x="10675" y="37839"/>
                    <a:pt x="11019" y="37894"/>
                  </a:cubicBezTo>
                  <a:cubicBezTo>
                    <a:pt x="11364" y="37953"/>
                    <a:pt x="11543" y="37606"/>
                    <a:pt x="11695" y="37432"/>
                  </a:cubicBezTo>
                  <a:cubicBezTo>
                    <a:pt x="11843" y="37259"/>
                    <a:pt x="12382" y="37131"/>
                    <a:pt x="12761" y="37280"/>
                  </a:cubicBezTo>
                  <a:cubicBezTo>
                    <a:pt x="13138" y="37432"/>
                    <a:pt x="13263" y="38032"/>
                    <a:pt x="13344" y="38185"/>
                  </a:cubicBezTo>
                  <a:cubicBezTo>
                    <a:pt x="13423" y="38333"/>
                    <a:pt x="14237" y="38947"/>
                    <a:pt x="14513" y="39120"/>
                  </a:cubicBezTo>
                  <a:cubicBezTo>
                    <a:pt x="14785" y="39294"/>
                    <a:pt x="15599" y="39962"/>
                    <a:pt x="15683" y="40195"/>
                  </a:cubicBezTo>
                  <a:cubicBezTo>
                    <a:pt x="15763" y="40423"/>
                    <a:pt x="15683" y="40667"/>
                    <a:pt x="15579" y="40829"/>
                  </a:cubicBezTo>
                  <a:cubicBezTo>
                    <a:pt x="15474" y="40990"/>
                    <a:pt x="15512" y="41070"/>
                    <a:pt x="15591" y="41142"/>
                  </a:cubicBezTo>
                  <a:cubicBezTo>
                    <a:pt x="15671" y="41211"/>
                    <a:pt x="15889" y="40981"/>
                    <a:pt x="16014" y="40727"/>
                  </a:cubicBezTo>
                  <a:cubicBezTo>
                    <a:pt x="16141" y="40469"/>
                    <a:pt x="16208" y="40241"/>
                    <a:pt x="16081" y="40033"/>
                  </a:cubicBezTo>
                  <a:cubicBezTo>
                    <a:pt x="15955" y="39821"/>
                    <a:pt x="16152" y="39648"/>
                    <a:pt x="16208" y="39593"/>
                  </a:cubicBezTo>
                  <a:cubicBezTo>
                    <a:pt x="16267" y="39533"/>
                    <a:pt x="16530" y="39893"/>
                    <a:pt x="16690" y="39986"/>
                  </a:cubicBezTo>
                  <a:cubicBezTo>
                    <a:pt x="16850" y="40079"/>
                    <a:pt x="16862" y="39779"/>
                    <a:pt x="16850" y="39673"/>
                  </a:cubicBezTo>
                  <a:cubicBezTo>
                    <a:pt x="16838" y="39567"/>
                    <a:pt x="15936" y="39072"/>
                    <a:pt x="15751" y="38946"/>
                  </a:cubicBezTo>
                  <a:cubicBezTo>
                    <a:pt x="15567" y="38819"/>
                    <a:pt x="15614" y="38679"/>
                    <a:pt x="15614" y="38679"/>
                  </a:cubicBezTo>
                  <a:cubicBezTo>
                    <a:pt x="15614" y="38679"/>
                    <a:pt x="15328" y="38658"/>
                    <a:pt x="15177" y="38599"/>
                  </a:cubicBezTo>
                  <a:cubicBezTo>
                    <a:pt x="15031" y="38540"/>
                    <a:pt x="14377" y="37651"/>
                    <a:pt x="14192" y="37443"/>
                  </a:cubicBezTo>
                  <a:cubicBezTo>
                    <a:pt x="14011" y="37236"/>
                    <a:pt x="13965" y="36922"/>
                    <a:pt x="13940" y="36770"/>
                  </a:cubicBezTo>
                  <a:cubicBezTo>
                    <a:pt x="13920" y="36622"/>
                    <a:pt x="14045" y="36368"/>
                    <a:pt x="14343" y="36203"/>
                  </a:cubicBezTo>
                  <a:cubicBezTo>
                    <a:pt x="14641" y="36042"/>
                    <a:pt x="14537" y="36241"/>
                    <a:pt x="14537" y="36424"/>
                  </a:cubicBezTo>
                  <a:cubicBezTo>
                    <a:pt x="14537" y="36609"/>
                    <a:pt x="14721" y="36677"/>
                    <a:pt x="14814" y="36668"/>
                  </a:cubicBezTo>
                  <a:cubicBezTo>
                    <a:pt x="14907" y="36656"/>
                    <a:pt x="14907" y="36482"/>
                    <a:pt x="14951" y="36499"/>
                  </a:cubicBezTo>
                  <a:cubicBezTo>
                    <a:pt x="15057" y="36538"/>
                    <a:pt x="15119" y="36631"/>
                    <a:pt x="15157" y="36724"/>
                  </a:cubicBezTo>
                  <a:cubicBezTo>
                    <a:pt x="15270" y="37024"/>
                    <a:pt x="15354" y="37206"/>
                    <a:pt x="15441" y="37324"/>
                  </a:cubicBezTo>
                  <a:cubicBezTo>
                    <a:pt x="15647" y="37605"/>
                    <a:pt x="15937" y="37545"/>
                    <a:pt x="16269" y="37926"/>
                  </a:cubicBezTo>
                  <a:cubicBezTo>
                    <a:pt x="16516" y="38214"/>
                    <a:pt x="17347" y="38031"/>
                    <a:pt x="17275" y="39119"/>
                  </a:cubicBezTo>
                  <a:cubicBezTo>
                    <a:pt x="17245" y="39581"/>
                    <a:pt x="17261" y="40172"/>
                    <a:pt x="17368" y="40422"/>
                  </a:cubicBezTo>
                  <a:cubicBezTo>
                    <a:pt x="17477" y="40666"/>
                    <a:pt x="17796" y="40388"/>
                    <a:pt x="17870" y="40480"/>
                  </a:cubicBezTo>
                  <a:cubicBezTo>
                    <a:pt x="17951" y="40573"/>
                    <a:pt x="17992" y="40726"/>
                    <a:pt x="18131" y="40819"/>
                  </a:cubicBezTo>
                  <a:cubicBezTo>
                    <a:pt x="18268" y="40912"/>
                    <a:pt x="18345" y="40912"/>
                    <a:pt x="18345" y="40912"/>
                  </a:cubicBezTo>
                  <a:cubicBezTo>
                    <a:pt x="18345" y="40912"/>
                    <a:pt x="18206" y="41021"/>
                    <a:pt x="18072" y="41021"/>
                  </a:cubicBezTo>
                  <a:cubicBezTo>
                    <a:pt x="17935" y="41021"/>
                    <a:pt x="18194" y="41358"/>
                    <a:pt x="18333" y="41605"/>
                  </a:cubicBezTo>
                  <a:cubicBezTo>
                    <a:pt x="18467" y="41851"/>
                    <a:pt x="18789" y="41943"/>
                    <a:pt x="18975" y="41972"/>
                  </a:cubicBezTo>
                  <a:cubicBezTo>
                    <a:pt x="19156" y="42006"/>
                    <a:pt x="19005" y="41668"/>
                    <a:pt x="18989" y="41541"/>
                  </a:cubicBezTo>
                  <a:cubicBezTo>
                    <a:pt x="18975" y="41418"/>
                    <a:pt x="19127" y="41296"/>
                    <a:pt x="19035" y="41203"/>
                  </a:cubicBezTo>
                  <a:cubicBezTo>
                    <a:pt x="18943" y="41110"/>
                    <a:pt x="18975" y="41051"/>
                    <a:pt x="19081" y="41110"/>
                  </a:cubicBezTo>
                  <a:cubicBezTo>
                    <a:pt x="19191" y="41173"/>
                    <a:pt x="19341" y="41203"/>
                    <a:pt x="19630" y="41051"/>
                  </a:cubicBezTo>
                  <a:cubicBezTo>
                    <a:pt x="19919" y="40894"/>
                    <a:pt x="19526" y="40713"/>
                    <a:pt x="19403" y="40619"/>
                  </a:cubicBezTo>
                  <a:cubicBezTo>
                    <a:pt x="19277" y="40526"/>
                    <a:pt x="18989" y="40186"/>
                    <a:pt x="18850" y="39819"/>
                  </a:cubicBezTo>
                  <a:cubicBezTo>
                    <a:pt x="18716" y="39447"/>
                    <a:pt x="18960" y="39663"/>
                    <a:pt x="19156" y="39680"/>
                  </a:cubicBezTo>
                  <a:cubicBezTo>
                    <a:pt x="19357" y="39692"/>
                    <a:pt x="19445" y="39570"/>
                    <a:pt x="19370" y="39464"/>
                  </a:cubicBezTo>
                  <a:cubicBezTo>
                    <a:pt x="19294" y="39355"/>
                    <a:pt x="19706" y="39308"/>
                    <a:pt x="20057" y="39341"/>
                  </a:cubicBezTo>
                  <a:cubicBezTo>
                    <a:pt x="20707" y="39397"/>
                    <a:pt x="20456" y="40303"/>
                    <a:pt x="20456" y="40509"/>
                  </a:cubicBezTo>
                  <a:cubicBezTo>
                    <a:pt x="20456" y="40721"/>
                    <a:pt x="20728" y="40817"/>
                    <a:pt x="20896" y="41296"/>
                  </a:cubicBezTo>
                  <a:cubicBezTo>
                    <a:pt x="21093" y="41858"/>
                    <a:pt x="22019" y="42188"/>
                    <a:pt x="22410" y="42028"/>
                  </a:cubicBezTo>
                  <a:cubicBezTo>
                    <a:pt x="22800" y="41867"/>
                    <a:pt x="22960" y="41889"/>
                    <a:pt x="23349" y="42121"/>
                  </a:cubicBezTo>
                  <a:cubicBezTo>
                    <a:pt x="23739" y="42353"/>
                    <a:pt x="23806" y="42260"/>
                    <a:pt x="24082" y="42053"/>
                  </a:cubicBezTo>
                  <a:cubicBezTo>
                    <a:pt x="24355" y="41841"/>
                    <a:pt x="24817" y="41841"/>
                    <a:pt x="25088" y="42073"/>
                  </a:cubicBezTo>
                  <a:cubicBezTo>
                    <a:pt x="25366" y="42306"/>
                    <a:pt x="24678" y="43782"/>
                    <a:pt x="24586" y="44129"/>
                  </a:cubicBezTo>
                  <a:cubicBezTo>
                    <a:pt x="24494" y="44476"/>
                    <a:pt x="24288" y="45077"/>
                    <a:pt x="23672" y="44870"/>
                  </a:cubicBezTo>
                  <a:cubicBezTo>
                    <a:pt x="23051" y="44661"/>
                    <a:pt x="22362" y="44942"/>
                    <a:pt x="22019" y="45077"/>
                  </a:cubicBezTo>
                  <a:cubicBezTo>
                    <a:pt x="21675" y="45216"/>
                    <a:pt x="20531" y="44802"/>
                    <a:pt x="18995" y="44129"/>
                  </a:cubicBezTo>
                  <a:cubicBezTo>
                    <a:pt x="17460" y="43461"/>
                    <a:pt x="17598" y="44802"/>
                    <a:pt x="17598" y="44802"/>
                  </a:cubicBezTo>
                  <a:cubicBezTo>
                    <a:pt x="17618" y="45264"/>
                    <a:pt x="17368" y="45449"/>
                    <a:pt x="17069" y="45377"/>
                  </a:cubicBezTo>
                  <a:cubicBezTo>
                    <a:pt x="16771" y="45309"/>
                    <a:pt x="16771" y="45077"/>
                    <a:pt x="16315" y="45056"/>
                  </a:cubicBezTo>
                  <a:cubicBezTo>
                    <a:pt x="15858" y="45030"/>
                    <a:pt x="15555" y="44777"/>
                    <a:pt x="15421" y="44430"/>
                  </a:cubicBezTo>
                  <a:cubicBezTo>
                    <a:pt x="15283" y="44082"/>
                    <a:pt x="13933" y="43994"/>
                    <a:pt x="13517" y="43782"/>
                  </a:cubicBezTo>
                  <a:cubicBezTo>
                    <a:pt x="13106" y="43575"/>
                    <a:pt x="13313" y="43092"/>
                    <a:pt x="13337" y="42326"/>
                  </a:cubicBezTo>
                  <a:cubicBezTo>
                    <a:pt x="13357" y="41564"/>
                    <a:pt x="13106" y="41471"/>
                    <a:pt x="12808" y="41471"/>
                  </a:cubicBezTo>
                  <a:cubicBezTo>
                    <a:pt x="12510" y="41471"/>
                    <a:pt x="11022" y="41610"/>
                    <a:pt x="9692" y="41818"/>
                  </a:cubicBezTo>
                  <a:cubicBezTo>
                    <a:pt x="8362" y="42026"/>
                    <a:pt x="7398" y="42698"/>
                    <a:pt x="6668" y="42719"/>
                  </a:cubicBezTo>
                  <a:cubicBezTo>
                    <a:pt x="5934" y="42745"/>
                    <a:pt x="5612" y="42305"/>
                    <a:pt x="5385" y="42326"/>
                  </a:cubicBezTo>
                  <a:cubicBezTo>
                    <a:pt x="5154" y="42352"/>
                    <a:pt x="5461" y="43182"/>
                    <a:pt x="4765" y="43482"/>
                  </a:cubicBezTo>
                  <a:cubicBezTo>
                    <a:pt x="3552" y="44014"/>
                    <a:pt x="3641" y="45196"/>
                    <a:pt x="3599" y="45635"/>
                  </a:cubicBezTo>
                  <a:cubicBezTo>
                    <a:pt x="3552" y="46072"/>
                    <a:pt x="2017" y="46837"/>
                    <a:pt x="1879" y="47113"/>
                  </a:cubicBezTo>
                  <a:cubicBezTo>
                    <a:pt x="1742" y="47392"/>
                    <a:pt x="550" y="49080"/>
                    <a:pt x="319" y="49494"/>
                  </a:cubicBezTo>
                  <a:cubicBezTo>
                    <a:pt x="92" y="49910"/>
                    <a:pt x="67" y="50027"/>
                    <a:pt x="457" y="51344"/>
                  </a:cubicBezTo>
                  <a:cubicBezTo>
                    <a:pt x="846" y="52659"/>
                    <a:pt x="0" y="53332"/>
                    <a:pt x="0" y="53448"/>
                  </a:cubicBezTo>
                  <a:cubicBezTo>
                    <a:pt x="0" y="53566"/>
                    <a:pt x="114" y="54627"/>
                    <a:pt x="939" y="55182"/>
                  </a:cubicBezTo>
                  <a:cubicBezTo>
                    <a:pt x="1760" y="55736"/>
                    <a:pt x="1832" y="56291"/>
                    <a:pt x="1924" y="56570"/>
                  </a:cubicBezTo>
                  <a:cubicBezTo>
                    <a:pt x="2017" y="56844"/>
                    <a:pt x="4122" y="58880"/>
                    <a:pt x="4902" y="58372"/>
                  </a:cubicBezTo>
                  <a:cubicBezTo>
                    <a:pt x="5683" y="57865"/>
                    <a:pt x="7515" y="58186"/>
                    <a:pt x="7515" y="58186"/>
                  </a:cubicBezTo>
                  <a:cubicBezTo>
                    <a:pt x="8892" y="57493"/>
                    <a:pt x="10011" y="57540"/>
                    <a:pt x="10447" y="57772"/>
                  </a:cubicBezTo>
                  <a:cubicBezTo>
                    <a:pt x="10883" y="58004"/>
                    <a:pt x="10426" y="58627"/>
                    <a:pt x="11571" y="58465"/>
                  </a:cubicBezTo>
                  <a:cubicBezTo>
                    <a:pt x="13241" y="58228"/>
                    <a:pt x="12624" y="60175"/>
                    <a:pt x="12624" y="60175"/>
                  </a:cubicBezTo>
                  <a:cubicBezTo>
                    <a:pt x="12485" y="60801"/>
                    <a:pt x="12121" y="60914"/>
                    <a:pt x="12485" y="61354"/>
                  </a:cubicBezTo>
                  <a:cubicBezTo>
                    <a:pt x="13795" y="62920"/>
                    <a:pt x="14138" y="63825"/>
                    <a:pt x="14435" y="65099"/>
                  </a:cubicBezTo>
                  <a:cubicBezTo>
                    <a:pt x="14734" y="66368"/>
                    <a:pt x="13974" y="67109"/>
                    <a:pt x="13722" y="68450"/>
                  </a:cubicBezTo>
                  <a:cubicBezTo>
                    <a:pt x="13471" y="69792"/>
                    <a:pt x="14734" y="70947"/>
                    <a:pt x="14892" y="71340"/>
                  </a:cubicBezTo>
                  <a:cubicBezTo>
                    <a:pt x="15052" y="71733"/>
                    <a:pt x="14960" y="73397"/>
                    <a:pt x="15374" y="74044"/>
                  </a:cubicBezTo>
                  <a:cubicBezTo>
                    <a:pt x="15786" y="74691"/>
                    <a:pt x="16704" y="76287"/>
                    <a:pt x="16725" y="77374"/>
                  </a:cubicBezTo>
                  <a:cubicBezTo>
                    <a:pt x="16751" y="78460"/>
                    <a:pt x="18490" y="77975"/>
                    <a:pt x="20072" y="77789"/>
                  </a:cubicBezTo>
                  <a:cubicBezTo>
                    <a:pt x="21653" y="77607"/>
                    <a:pt x="22798" y="75338"/>
                    <a:pt x="23301" y="74717"/>
                  </a:cubicBezTo>
                  <a:cubicBezTo>
                    <a:pt x="24273" y="73511"/>
                    <a:pt x="23003" y="73237"/>
                    <a:pt x="24266" y="72796"/>
                  </a:cubicBezTo>
                  <a:cubicBezTo>
                    <a:pt x="25059" y="72522"/>
                    <a:pt x="24815" y="71895"/>
                    <a:pt x="24722" y="70626"/>
                  </a:cubicBezTo>
                  <a:cubicBezTo>
                    <a:pt x="24629" y="69352"/>
                    <a:pt x="26509" y="68819"/>
                    <a:pt x="27176" y="67897"/>
                  </a:cubicBezTo>
                  <a:cubicBezTo>
                    <a:pt x="27838" y="66971"/>
                    <a:pt x="26533" y="64913"/>
                    <a:pt x="26646" y="62744"/>
                  </a:cubicBezTo>
                  <a:cubicBezTo>
                    <a:pt x="26693" y="61888"/>
                    <a:pt x="29625" y="59434"/>
                    <a:pt x="30517" y="58673"/>
                  </a:cubicBezTo>
                  <a:cubicBezTo>
                    <a:pt x="31411" y="57911"/>
                    <a:pt x="32077" y="55970"/>
                    <a:pt x="32191" y="55204"/>
                  </a:cubicBezTo>
                  <a:cubicBezTo>
                    <a:pt x="32304" y="54441"/>
                    <a:pt x="31529" y="55043"/>
                    <a:pt x="30543" y="55369"/>
                  </a:cubicBezTo>
                  <a:cubicBezTo>
                    <a:pt x="29558" y="55690"/>
                    <a:pt x="28797" y="55597"/>
                    <a:pt x="28341" y="54696"/>
                  </a:cubicBezTo>
                  <a:cubicBezTo>
                    <a:pt x="27884" y="53794"/>
                    <a:pt x="27104" y="53473"/>
                    <a:pt x="26693" y="52872"/>
                  </a:cubicBezTo>
                  <a:cubicBezTo>
                    <a:pt x="26278" y="52271"/>
                    <a:pt x="25846" y="51438"/>
                    <a:pt x="25614" y="50490"/>
                  </a:cubicBezTo>
                  <a:cubicBezTo>
                    <a:pt x="25384" y="49542"/>
                    <a:pt x="24654" y="48434"/>
                    <a:pt x="24286" y="47807"/>
                  </a:cubicBezTo>
                  <a:cubicBezTo>
                    <a:pt x="23920" y="47186"/>
                    <a:pt x="23715" y="46999"/>
                    <a:pt x="23414" y="46280"/>
                  </a:cubicBezTo>
                  <a:cubicBezTo>
                    <a:pt x="23116" y="45566"/>
                    <a:pt x="23690" y="46212"/>
                    <a:pt x="23803" y="46466"/>
                  </a:cubicBezTo>
                  <a:cubicBezTo>
                    <a:pt x="23920" y="46721"/>
                    <a:pt x="24126" y="46767"/>
                    <a:pt x="24607" y="46721"/>
                  </a:cubicBezTo>
                  <a:cubicBezTo>
                    <a:pt x="25086" y="46674"/>
                    <a:pt x="25753" y="48662"/>
                    <a:pt x="26645" y="50236"/>
                  </a:cubicBezTo>
                  <a:cubicBezTo>
                    <a:pt x="27539" y="51805"/>
                    <a:pt x="28294" y="52639"/>
                    <a:pt x="28454" y="53955"/>
                  </a:cubicBezTo>
                  <a:cubicBezTo>
                    <a:pt x="28617" y="55276"/>
                    <a:pt x="31184" y="53774"/>
                    <a:pt x="32375" y="53241"/>
                  </a:cubicBezTo>
                  <a:cubicBezTo>
                    <a:pt x="33566" y="52708"/>
                    <a:pt x="34941" y="51459"/>
                    <a:pt x="35788" y="50419"/>
                  </a:cubicBezTo>
                  <a:cubicBezTo>
                    <a:pt x="36636" y="49382"/>
                    <a:pt x="36132" y="49171"/>
                    <a:pt x="35628" y="49104"/>
                  </a:cubicBezTo>
                  <a:cubicBezTo>
                    <a:pt x="35121" y="49035"/>
                    <a:pt x="34848" y="48663"/>
                    <a:pt x="34709" y="48317"/>
                  </a:cubicBezTo>
                  <a:cubicBezTo>
                    <a:pt x="34572" y="47970"/>
                    <a:pt x="34526" y="47902"/>
                    <a:pt x="34392" y="47970"/>
                  </a:cubicBezTo>
                  <a:cubicBezTo>
                    <a:pt x="34253" y="48042"/>
                    <a:pt x="33678" y="48756"/>
                    <a:pt x="32923" y="48803"/>
                  </a:cubicBezTo>
                  <a:cubicBezTo>
                    <a:pt x="32169" y="48849"/>
                    <a:pt x="31938" y="47948"/>
                    <a:pt x="31503" y="47187"/>
                  </a:cubicBezTo>
                  <a:cubicBezTo>
                    <a:pt x="31066" y="46421"/>
                    <a:pt x="30541" y="45960"/>
                    <a:pt x="31205" y="45613"/>
                  </a:cubicBezTo>
                  <a:cubicBezTo>
                    <a:pt x="31871" y="45267"/>
                    <a:pt x="32052" y="46261"/>
                    <a:pt x="32076" y="46494"/>
                  </a:cubicBezTo>
                  <a:cubicBezTo>
                    <a:pt x="32097" y="46722"/>
                    <a:pt x="33149" y="47255"/>
                    <a:pt x="33242" y="47348"/>
                  </a:cubicBezTo>
                  <a:cubicBezTo>
                    <a:pt x="33335" y="47441"/>
                    <a:pt x="34663" y="47368"/>
                    <a:pt x="34869" y="47835"/>
                  </a:cubicBezTo>
                  <a:cubicBezTo>
                    <a:pt x="35075" y="48296"/>
                    <a:pt x="36866" y="48270"/>
                    <a:pt x="37872" y="48202"/>
                  </a:cubicBezTo>
                  <a:cubicBezTo>
                    <a:pt x="38720" y="48142"/>
                    <a:pt x="39520" y="47763"/>
                    <a:pt x="40049" y="49011"/>
                  </a:cubicBezTo>
                  <a:cubicBezTo>
                    <a:pt x="40792" y="50771"/>
                    <a:pt x="41584" y="50467"/>
                    <a:pt x="41862" y="50378"/>
                  </a:cubicBezTo>
                  <a:cubicBezTo>
                    <a:pt x="42133" y="50285"/>
                    <a:pt x="42205" y="49938"/>
                    <a:pt x="42205" y="50146"/>
                  </a:cubicBezTo>
                  <a:cubicBezTo>
                    <a:pt x="42205" y="50353"/>
                    <a:pt x="42339" y="51834"/>
                    <a:pt x="42550" y="52710"/>
                  </a:cubicBezTo>
                  <a:cubicBezTo>
                    <a:pt x="42755" y="53589"/>
                    <a:pt x="44173" y="56340"/>
                    <a:pt x="44429" y="56667"/>
                  </a:cubicBezTo>
                  <a:cubicBezTo>
                    <a:pt x="44680" y="56988"/>
                    <a:pt x="45527" y="55993"/>
                    <a:pt x="45666" y="55486"/>
                  </a:cubicBezTo>
                  <a:cubicBezTo>
                    <a:pt x="45800" y="54978"/>
                    <a:pt x="45733" y="54260"/>
                    <a:pt x="45733" y="53569"/>
                  </a:cubicBezTo>
                  <a:cubicBezTo>
                    <a:pt x="45733" y="52876"/>
                    <a:pt x="46559" y="52737"/>
                    <a:pt x="47289" y="51974"/>
                  </a:cubicBezTo>
                  <a:cubicBezTo>
                    <a:pt x="48022" y="51209"/>
                    <a:pt x="49376" y="50260"/>
                    <a:pt x="50588" y="49821"/>
                  </a:cubicBezTo>
                  <a:cubicBezTo>
                    <a:pt x="51805" y="49385"/>
                    <a:pt x="51436" y="50353"/>
                    <a:pt x="51436" y="50353"/>
                  </a:cubicBezTo>
                  <a:cubicBezTo>
                    <a:pt x="51506" y="50768"/>
                    <a:pt x="52605" y="51509"/>
                    <a:pt x="52514" y="52062"/>
                  </a:cubicBezTo>
                  <a:cubicBezTo>
                    <a:pt x="52313" y="53294"/>
                    <a:pt x="53088" y="52875"/>
                    <a:pt x="53546" y="52481"/>
                  </a:cubicBezTo>
                  <a:cubicBezTo>
                    <a:pt x="54002" y="52088"/>
                    <a:pt x="53660" y="52342"/>
                    <a:pt x="54188" y="53912"/>
                  </a:cubicBezTo>
                  <a:cubicBezTo>
                    <a:pt x="54717" y="55485"/>
                    <a:pt x="54074" y="56273"/>
                    <a:pt x="54465" y="56479"/>
                  </a:cubicBezTo>
                  <a:cubicBezTo>
                    <a:pt x="54851" y="56687"/>
                    <a:pt x="55149" y="57702"/>
                    <a:pt x="55149" y="58396"/>
                  </a:cubicBezTo>
                  <a:cubicBezTo>
                    <a:pt x="55149" y="59089"/>
                    <a:pt x="56478" y="59737"/>
                    <a:pt x="56915" y="59991"/>
                  </a:cubicBezTo>
                  <a:cubicBezTo>
                    <a:pt x="57350" y="60245"/>
                    <a:pt x="57099" y="59530"/>
                    <a:pt x="56777" y="59069"/>
                  </a:cubicBezTo>
                  <a:cubicBezTo>
                    <a:pt x="56458" y="58607"/>
                    <a:pt x="56777" y="58396"/>
                    <a:pt x="56617" y="58008"/>
                  </a:cubicBezTo>
                  <a:cubicBezTo>
                    <a:pt x="56457" y="57614"/>
                    <a:pt x="55837" y="57428"/>
                    <a:pt x="55240" y="56755"/>
                  </a:cubicBezTo>
                  <a:cubicBezTo>
                    <a:pt x="54645" y="56087"/>
                    <a:pt x="54968" y="55787"/>
                    <a:pt x="54942" y="55186"/>
                  </a:cubicBezTo>
                  <a:cubicBezTo>
                    <a:pt x="54922" y="54585"/>
                    <a:pt x="55220" y="54284"/>
                    <a:pt x="55585" y="54284"/>
                  </a:cubicBezTo>
                  <a:cubicBezTo>
                    <a:pt x="55953" y="54284"/>
                    <a:pt x="56503" y="54699"/>
                    <a:pt x="56961" y="55553"/>
                  </a:cubicBezTo>
                  <a:cubicBezTo>
                    <a:pt x="57417" y="56412"/>
                    <a:pt x="57031" y="56780"/>
                    <a:pt x="58567" y="55672"/>
                  </a:cubicBezTo>
                  <a:cubicBezTo>
                    <a:pt x="60101" y="54559"/>
                    <a:pt x="59434" y="53497"/>
                    <a:pt x="58609" y="52481"/>
                  </a:cubicBezTo>
                  <a:cubicBezTo>
                    <a:pt x="57788" y="51461"/>
                    <a:pt x="57900" y="51555"/>
                    <a:pt x="58244" y="50725"/>
                  </a:cubicBezTo>
                  <a:cubicBezTo>
                    <a:pt x="58588" y="49891"/>
                    <a:pt x="59507" y="50259"/>
                    <a:pt x="60790" y="50167"/>
                  </a:cubicBezTo>
                  <a:cubicBezTo>
                    <a:pt x="62070" y="50077"/>
                    <a:pt x="62643" y="49591"/>
                    <a:pt x="64476" y="47623"/>
                  </a:cubicBezTo>
                  <a:cubicBezTo>
                    <a:pt x="66309" y="45660"/>
                    <a:pt x="65231" y="44504"/>
                    <a:pt x="64636" y="43510"/>
                  </a:cubicBezTo>
                  <a:cubicBezTo>
                    <a:pt x="64040" y="42516"/>
                    <a:pt x="64318" y="42563"/>
                    <a:pt x="65211" y="41889"/>
                  </a:cubicBezTo>
                  <a:cubicBezTo>
                    <a:pt x="66105" y="41221"/>
                    <a:pt x="64775" y="41199"/>
                    <a:pt x="63995" y="41335"/>
                  </a:cubicBezTo>
                  <a:cubicBezTo>
                    <a:pt x="63219" y="41474"/>
                    <a:pt x="63446" y="40594"/>
                    <a:pt x="64591" y="39718"/>
                  </a:cubicBezTo>
                  <a:cubicBezTo>
                    <a:pt x="65739" y="38839"/>
                    <a:pt x="65006" y="40273"/>
                    <a:pt x="65119" y="40505"/>
                  </a:cubicBezTo>
                  <a:cubicBezTo>
                    <a:pt x="65233" y="40733"/>
                    <a:pt x="65946" y="40040"/>
                    <a:pt x="66449" y="39947"/>
                  </a:cubicBezTo>
                  <a:cubicBezTo>
                    <a:pt x="66952" y="39857"/>
                    <a:pt x="66885" y="40366"/>
                    <a:pt x="66771" y="40780"/>
                  </a:cubicBezTo>
                  <a:cubicBezTo>
                    <a:pt x="66655" y="41199"/>
                    <a:pt x="67136" y="41242"/>
                    <a:pt x="67573" y="41381"/>
                  </a:cubicBezTo>
                  <a:cubicBezTo>
                    <a:pt x="68008" y="41520"/>
                    <a:pt x="67455" y="42676"/>
                    <a:pt x="67388" y="43137"/>
                  </a:cubicBezTo>
                  <a:cubicBezTo>
                    <a:pt x="67321" y="43603"/>
                    <a:pt x="67526" y="43209"/>
                    <a:pt x="68533" y="42837"/>
                  </a:cubicBezTo>
                  <a:cubicBezTo>
                    <a:pt x="69545" y="42470"/>
                    <a:pt x="69015" y="41614"/>
                    <a:pt x="68765" y="41128"/>
                  </a:cubicBezTo>
                  <a:cubicBezTo>
                    <a:pt x="68513" y="40641"/>
                    <a:pt x="68097" y="40180"/>
                    <a:pt x="68420" y="39672"/>
                  </a:cubicBezTo>
                  <a:cubicBezTo>
                    <a:pt x="68739" y="39164"/>
                    <a:pt x="69930" y="37823"/>
                    <a:pt x="70345" y="38123"/>
                  </a:cubicBezTo>
                  <a:cubicBezTo>
                    <a:pt x="70757" y="38423"/>
                    <a:pt x="70942" y="38123"/>
                    <a:pt x="72476" y="36621"/>
                  </a:cubicBezTo>
                  <a:cubicBezTo>
                    <a:pt x="74011" y="35118"/>
                    <a:pt x="74586" y="31582"/>
                    <a:pt x="74514" y="30539"/>
                  </a:cubicBezTo>
                  <a:cubicBezTo>
                    <a:pt x="74446" y="29498"/>
                    <a:pt x="73575" y="30078"/>
                    <a:pt x="72521" y="29893"/>
                  </a:cubicBezTo>
                  <a:cubicBezTo>
                    <a:pt x="71469" y="29707"/>
                    <a:pt x="72038" y="29265"/>
                    <a:pt x="73645" y="27256"/>
                  </a:cubicBezTo>
                  <a:cubicBezTo>
                    <a:pt x="75246" y="25247"/>
                    <a:pt x="75910" y="25382"/>
                    <a:pt x="77701" y="25453"/>
                  </a:cubicBezTo>
                  <a:cubicBezTo>
                    <a:pt x="79487" y="25521"/>
                    <a:pt x="79714" y="25707"/>
                    <a:pt x="80494" y="25639"/>
                  </a:cubicBezTo>
                  <a:cubicBezTo>
                    <a:pt x="81275" y="25566"/>
                    <a:pt x="80540" y="25153"/>
                    <a:pt x="80838" y="24690"/>
                  </a:cubicBezTo>
                  <a:cubicBezTo>
                    <a:pt x="81136" y="24225"/>
                    <a:pt x="82353" y="23049"/>
                    <a:pt x="82948" y="23049"/>
                  </a:cubicBezTo>
                  <a:cubicBezTo>
                    <a:pt x="83545" y="23049"/>
                    <a:pt x="83293" y="23904"/>
                    <a:pt x="83360" y="24272"/>
                  </a:cubicBezTo>
                  <a:cubicBezTo>
                    <a:pt x="83431" y="24644"/>
                    <a:pt x="83386" y="24390"/>
                    <a:pt x="84114" y="23485"/>
                  </a:cubicBezTo>
                  <a:cubicBezTo>
                    <a:pt x="84848" y="22584"/>
                    <a:pt x="84576" y="22424"/>
                    <a:pt x="85192" y="22170"/>
                  </a:cubicBezTo>
                  <a:cubicBezTo>
                    <a:pt x="85812" y="21915"/>
                    <a:pt x="85470" y="22517"/>
                    <a:pt x="85263" y="23117"/>
                  </a:cubicBezTo>
                  <a:cubicBezTo>
                    <a:pt x="85053" y="23719"/>
                    <a:pt x="84185" y="24391"/>
                    <a:pt x="83728" y="24945"/>
                  </a:cubicBezTo>
                  <a:cubicBezTo>
                    <a:pt x="83267" y="25499"/>
                    <a:pt x="81618" y="27370"/>
                    <a:pt x="81183" y="28063"/>
                  </a:cubicBezTo>
                  <a:cubicBezTo>
                    <a:pt x="80746" y="28758"/>
                    <a:pt x="81572" y="32527"/>
                    <a:pt x="81778" y="32527"/>
                  </a:cubicBezTo>
                  <a:cubicBezTo>
                    <a:pt x="81985" y="32527"/>
                    <a:pt x="83222" y="31160"/>
                    <a:pt x="83267" y="30538"/>
                  </a:cubicBezTo>
                  <a:cubicBezTo>
                    <a:pt x="83313" y="29911"/>
                    <a:pt x="83519" y="29798"/>
                    <a:pt x="83909" y="29637"/>
                  </a:cubicBezTo>
                  <a:cubicBezTo>
                    <a:pt x="84299" y="29472"/>
                    <a:pt x="84207" y="29244"/>
                    <a:pt x="84140" y="28897"/>
                  </a:cubicBezTo>
                  <a:cubicBezTo>
                    <a:pt x="84069" y="28549"/>
                    <a:pt x="84412" y="28481"/>
                    <a:pt x="84783" y="28249"/>
                  </a:cubicBezTo>
                  <a:cubicBezTo>
                    <a:pt x="85147" y="28017"/>
                    <a:pt x="84623" y="27001"/>
                    <a:pt x="84393" y="26768"/>
                  </a:cubicBezTo>
                  <a:cubicBezTo>
                    <a:pt x="84162" y="26540"/>
                    <a:pt x="84553" y="25639"/>
                    <a:pt x="85010" y="25034"/>
                  </a:cubicBezTo>
                  <a:cubicBezTo>
                    <a:pt x="85471" y="24432"/>
                    <a:pt x="85814" y="24919"/>
                    <a:pt x="86179" y="25013"/>
                  </a:cubicBezTo>
                  <a:cubicBezTo>
                    <a:pt x="86548" y="25106"/>
                    <a:pt x="87190" y="23533"/>
                    <a:pt x="87576" y="24298"/>
                  </a:cubicBezTo>
                  <a:cubicBezTo>
                    <a:pt x="87966" y="25061"/>
                    <a:pt x="88242" y="24735"/>
                    <a:pt x="88263" y="24391"/>
                  </a:cubicBezTo>
                  <a:cubicBezTo>
                    <a:pt x="88289" y="24045"/>
                    <a:pt x="90947" y="22471"/>
                    <a:pt x="91245" y="22331"/>
                  </a:cubicBezTo>
                  <a:cubicBezTo>
                    <a:pt x="91543" y="22191"/>
                    <a:pt x="92183" y="22563"/>
                    <a:pt x="92390" y="22403"/>
                  </a:cubicBezTo>
                  <a:cubicBezTo>
                    <a:pt x="92595" y="22238"/>
                    <a:pt x="92343" y="21616"/>
                    <a:pt x="92139" y="21383"/>
                  </a:cubicBezTo>
                  <a:cubicBezTo>
                    <a:pt x="91929" y="21155"/>
                    <a:pt x="92001" y="20921"/>
                    <a:pt x="91794" y="20669"/>
                  </a:cubicBezTo>
                  <a:cubicBezTo>
                    <a:pt x="91589" y="20414"/>
                    <a:pt x="91358" y="20342"/>
                    <a:pt x="91198" y="20089"/>
                  </a:cubicBezTo>
                  <a:cubicBezTo>
                    <a:pt x="91035" y="19835"/>
                    <a:pt x="91425" y="19907"/>
                    <a:pt x="91630" y="20042"/>
                  </a:cubicBezTo>
                  <a:cubicBezTo>
                    <a:pt x="91841" y="20182"/>
                    <a:pt x="92435" y="19881"/>
                    <a:pt x="92755" y="19561"/>
                  </a:cubicBezTo>
                  <a:cubicBezTo>
                    <a:pt x="93078" y="19234"/>
                    <a:pt x="92755" y="18659"/>
                    <a:pt x="92801" y="18401"/>
                  </a:cubicBezTo>
                  <a:cubicBezTo>
                    <a:pt x="92848" y="18147"/>
                    <a:pt x="93238" y="18401"/>
                    <a:pt x="93191" y="18540"/>
                  </a:cubicBezTo>
                  <a:cubicBezTo>
                    <a:pt x="93145" y="18679"/>
                    <a:pt x="93468" y="19234"/>
                    <a:pt x="93879" y="19142"/>
                  </a:cubicBezTo>
                  <a:cubicBezTo>
                    <a:pt x="94288" y="19049"/>
                    <a:pt x="94612" y="19535"/>
                    <a:pt x="94633" y="19789"/>
                  </a:cubicBezTo>
                  <a:cubicBezTo>
                    <a:pt x="94659" y="20042"/>
                    <a:pt x="95849" y="20509"/>
                    <a:pt x="95988" y="20555"/>
                  </a:cubicBezTo>
                  <a:cubicBezTo>
                    <a:pt x="96122" y="20597"/>
                    <a:pt x="96372" y="19442"/>
                    <a:pt x="96511" y="19234"/>
                  </a:cubicBezTo>
                  <a:cubicBezTo>
                    <a:pt x="96649" y="19026"/>
                    <a:pt x="97084" y="18980"/>
                    <a:pt x="97061" y="18887"/>
                  </a:cubicBezTo>
                  <a:cubicBezTo>
                    <a:pt x="97040" y="18794"/>
                    <a:pt x="97224" y="18726"/>
                    <a:pt x="97404" y="18426"/>
                  </a:cubicBezTo>
                  <a:cubicBezTo>
                    <a:pt x="97416" y="18422"/>
                    <a:pt x="96595" y="17496"/>
                    <a:pt x="96523" y="17380"/>
                  </a:cubicBezTo>
                  <a:close/>
                  <a:moveTo>
                    <a:pt x="27491" y="39075"/>
                  </a:moveTo>
                  <a:cubicBezTo>
                    <a:pt x="27371" y="39197"/>
                    <a:pt x="26132" y="39257"/>
                    <a:pt x="25521" y="39041"/>
                  </a:cubicBezTo>
                  <a:cubicBezTo>
                    <a:pt x="24912" y="38826"/>
                    <a:pt x="24225" y="38626"/>
                    <a:pt x="23826" y="38626"/>
                  </a:cubicBezTo>
                  <a:cubicBezTo>
                    <a:pt x="23428" y="38626"/>
                    <a:pt x="23294" y="38871"/>
                    <a:pt x="23017" y="39088"/>
                  </a:cubicBezTo>
                  <a:cubicBezTo>
                    <a:pt x="22744" y="39303"/>
                    <a:pt x="22149" y="39122"/>
                    <a:pt x="21841" y="39058"/>
                  </a:cubicBezTo>
                  <a:cubicBezTo>
                    <a:pt x="21841" y="39058"/>
                    <a:pt x="21536" y="38872"/>
                    <a:pt x="21413" y="38690"/>
                  </a:cubicBezTo>
                  <a:cubicBezTo>
                    <a:pt x="21292" y="38505"/>
                    <a:pt x="21228" y="38411"/>
                    <a:pt x="21334" y="37963"/>
                  </a:cubicBezTo>
                  <a:cubicBezTo>
                    <a:pt x="21443" y="37519"/>
                    <a:pt x="21627" y="37379"/>
                    <a:pt x="21656" y="37147"/>
                  </a:cubicBezTo>
                  <a:cubicBezTo>
                    <a:pt x="21686" y="36919"/>
                    <a:pt x="21991" y="36872"/>
                    <a:pt x="22100" y="36592"/>
                  </a:cubicBezTo>
                  <a:cubicBezTo>
                    <a:pt x="22206" y="36317"/>
                    <a:pt x="22252" y="36301"/>
                    <a:pt x="22344" y="36131"/>
                  </a:cubicBezTo>
                  <a:cubicBezTo>
                    <a:pt x="22438" y="35961"/>
                    <a:pt x="22743" y="35622"/>
                    <a:pt x="23078" y="35529"/>
                  </a:cubicBezTo>
                  <a:cubicBezTo>
                    <a:pt x="23414" y="35436"/>
                    <a:pt x="23259" y="35775"/>
                    <a:pt x="23305" y="35867"/>
                  </a:cubicBezTo>
                  <a:cubicBezTo>
                    <a:pt x="23352" y="35960"/>
                    <a:pt x="23824" y="35897"/>
                    <a:pt x="23981" y="35960"/>
                  </a:cubicBezTo>
                  <a:cubicBezTo>
                    <a:pt x="24132" y="36023"/>
                    <a:pt x="23565" y="36175"/>
                    <a:pt x="23535" y="36222"/>
                  </a:cubicBezTo>
                  <a:cubicBezTo>
                    <a:pt x="23507" y="36269"/>
                    <a:pt x="23901" y="36467"/>
                    <a:pt x="23981" y="36806"/>
                  </a:cubicBezTo>
                  <a:cubicBezTo>
                    <a:pt x="24057" y="37144"/>
                    <a:pt x="24225" y="36962"/>
                    <a:pt x="24455" y="36853"/>
                  </a:cubicBezTo>
                  <a:cubicBezTo>
                    <a:pt x="24682" y="36747"/>
                    <a:pt x="24941" y="36607"/>
                    <a:pt x="25172" y="36625"/>
                  </a:cubicBezTo>
                  <a:cubicBezTo>
                    <a:pt x="25399" y="36637"/>
                    <a:pt x="25265" y="36439"/>
                    <a:pt x="25231" y="36363"/>
                  </a:cubicBezTo>
                  <a:cubicBezTo>
                    <a:pt x="25201" y="36282"/>
                    <a:pt x="24849" y="36300"/>
                    <a:pt x="24668" y="36282"/>
                  </a:cubicBezTo>
                  <a:cubicBezTo>
                    <a:pt x="24484" y="36270"/>
                    <a:pt x="24421" y="35991"/>
                    <a:pt x="24484" y="35821"/>
                  </a:cubicBezTo>
                  <a:cubicBezTo>
                    <a:pt x="24544" y="35652"/>
                    <a:pt x="25004" y="35547"/>
                    <a:pt x="25306" y="35435"/>
                  </a:cubicBezTo>
                  <a:cubicBezTo>
                    <a:pt x="25611" y="35330"/>
                    <a:pt x="26086" y="35144"/>
                    <a:pt x="26454" y="35144"/>
                  </a:cubicBezTo>
                  <a:cubicBezTo>
                    <a:pt x="26820" y="35144"/>
                    <a:pt x="26454" y="35330"/>
                    <a:pt x="26375" y="35376"/>
                  </a:cubicBezTo>
                  <a:cubicBezTo>
                    <a:pt x="26299" y="35419"/>
                    <a:pt x="26040" y="35791"/>
                    <a:pt x="25842" y="36146"/>
                  </a:cubicBezTo>
                  <a:cubicBezTo>
                    <a:pt x="25644" y="36497"/>
                    <a:pt x="25779" y="36823"/>
                    <a:pt x="25980" y="36869"/>
                  </a:cubicBezTo>
                  <a:cubicBezTo>
                    <a:pt x="26178" y="36916"/>
                    <a:pt x="26761" y="37564"/>
                    <a:pt x="27385" y="37961"/>
                  </a:cubicBezTo>
                  <a:cubicBezTo>
                    <a:pt x="28011" y="38364"/>
                    <a:pt x="27613" y="38952"/>
                    <a:pt x="27491" y="39075"/>
                  </a:cubicBezTo>
                  <a:close/>
                  <a:moveTo>
                    <a:pt x="33191" y="39366"/>
                  </a:moveTo>
                  <a:cubicBezTo>
                    <a:pt x="32717" y="39303"/>
                    <a:pt x="32868" y="39658"/>
                    <a:pt x="32976" y="39798"/>
                  </a:cubicBezTo>
                  <a:cubicBezTo>
                    <a:pt x="33081" y="39938"/>
                    <a:pt x="33311" y="40353"/>
                    <a:pt x="33433" y="40721"/>
                  </a:cubicBezTo>
                  <a:cubicBezTo>
                    <a:pt x="33554" y="41093"/>
                    <a:pt x="33600" y="41676"/>
                    <a:pt x="33311" y="41833"/>
                  </a:cubicBezTo>
                  <a:cubicBezTo>
                    <a:pt x="33022" y="41986"/>
                    <a:pt x="32103" y="41711"/>
                    <a:pt x="31571" y="41368"/>
                  </a:cubicBezTo>
                  <a:cubicBezTo>
                    <a:pt x="31034" y="41030"/>
                    <a:pt x="31189" y="40847"/>
                    <a:pt x="31310" y="40136"/>
                  </a:cubicBezTo>
                  <a:cubicBezTo>
                    <a:pt x="31432" y="39425"/>
                    <a:pt x="31113" y="38841"/>
                    <a:pt x="30837" y="38596"/>
                  </a:cubicBezTo>
                  <a:cubicBezTo>
                    <a:pt x="30560" y="38351"/>
                    <a:pt x="30531" y="37902"/>
                    <a:pt x="30518" y="37564"/>
                  </a:cubicBezTo>
                  <a:cubicBezTo>
                    <a:pt x="30502" y="37225"/>
                    <a:pt x="30287" y="36962"/>
                    <a:pt x="30287" y="36760"/>
                  </a:cubicBezTo>
                  <a:cubicBezTo>
                    <a:pt x="30287" y="36561"/>
                    <a:pt x="30974" y="36053"/>
                    <a:pt x="31327" y="35775"/>
                  </a:cubicBezTo>
                  <a:cubicBezTo>
                    <a:pt x="31675" y="35500"/>
                    <a:pt x="32182" y="35249"/>
                    <a:pt x="32866" y="35436"/>
                  </a:cubicBezTo>
                  <a:cubicBezTo>
                    <a:pt x="32866" y="35436"/>
                    <a:pt x="33067" y="35652"/>
                    <a:pt x="33079" y="35810"/>
                  </a:cubicBezTo>
                  <a:cubicBezTo>
                    <a:pt x="33097" y="35961"/>
                    <a:pt x="32966" y="36212"/>
                    <a:pt x="32899" y="36252"/>
                  </a:cubicBezTo>
                  <a:cubicBezTo>
                    <a:pt x="32697" y="36375"/>
                    <a:pt x="32500" y="36363"/>
                    <a:pt x="32316" y="36393"/>
                  </a:cubicBezTo>
                  <a:cubicBezTo>
                    <a:pt x="32135" y="36422"/>
                    <a:pt x="32223" y="36854"/>
                    <a:pt x="32027" y="36794"/>
                  </a:cubicBezTo>
                  <a:cubicBezTo>
                    <a:pt x="31830" y="36731"/>
                    <a:pt x="31797" y="36870"/>
                    <a:pt x="31890" y="36993"/>
                  </a:cubicBezTo>
                  <a:cubicBezTo>
                    <a:pt x="31982" y="37116"/>
                    <a:pt x="32150" y="37704"/>
                    <a:pt x="32288" y="37746"/>
                  </a:cubicBezTo>
                  <a:cubicBezTo>
                    <a:pt x="32426" y="37793"/>
                    <a:pt x="32790" y="38055"/>
                    <a:pt x="32808" y="38165"/>
                  </a:cubicBezTo>
                  <a:cubicBezTo>
                    <a:pt x="32824" y="38271"/>
                    <a:pt x="32744" y="38860"/>
                    <a:pt x="33097" y="38644"/>
                  </a:cubicBezTo>
                  <a:cubicBezTo>
                    <a:pt x="33449" y="38428"/>
                    <a:pt x="33616" y="38826"/>
                    <a:pt x="33739" y="39105"/>
                  </a:cubicBezTo>
                  <a:cubicBezTo>
                    <a:pt x="33861" y="39385"/>
                    <a:pt x="33664" y="39426"/>
                    <a:pt x="33191" y="3936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1"/>
            <p:cNvSpPr/>
            <p:nvPr/>
          </p:nvSpPr>
          <p:spPr>
            <a:xfrm>
              <a:off x="3810125" y="1259125"/>
              <a:ext cx="67275" cy="77650"/>
            </a:xfrm>
            <a:custGeom>
              <a:avLst/>
              <a:gdLst/>
              <a:ahLst/>
              <a:cxnLst/>
              <a:rect l="l" t="t" r="r" b="b"/>
              <a:pathLst>
                <a:path w="2691" h="3106" extrusionOk="0">
                  <a:moveTo>
                    <a:pt x="1411" y="114"/>
                  </a:moveTo>
                  <a:cubicBezTo>
                    <a:pt x="1264" y="156"/>
                    <a:pt x="1192" y="314"/>
                    <a:pt x="1245" y="459"/>
                  </a:cubicBezTo>
                  <a:cubicBezTo>
                    <a:pt x="1293" y="593"/>
                    <a:pt x="1293" y="713"/>
                    <a:pt x="977" y="732"/>
                  </a:cubicBezTo>
                  <a:cubicBezTo>
                    <a:pt x="457" y="763"/>
                    <a:pt x="91" y="701"/>
                    <a:pt x="183" y="885"/>
                  </a:cubicBezTo>
                  <a:cubicBezTo>
                    <a:pt x="275" y="1070"/>
                    <a:pt x="549" y="1626"/>
                    <a:pt x="519" y="1903"/>
                  </a:cubicBezTo>
                  <a:cubicBezTo>
                    <a:pt x="488" y="2180"/>
                    <a:pt x="0" y="3105"/>
                    <a:pt x="550" y="3043"/>
                  </a:cubicBezTo>
                  <a:cubicBezTo>
                    <a:pt x="1100" y="2981"/>
                    <a:pt x="1620" y="2457"/>
                    <a:pt x="1865" y="2457"/>
                  </a:cubicBezTo>
                  <a:cubicBezTo>
                    <a:pt x="2110" y="2457"/>
                    <a:pt x="2354" y="1965"/>
                    <a:pt x="2293" y="1440"/>
                  </a:cubicBezTo>
                  <a:cubicBezTo>
                    <a:pt x="2232" y="916"/>
                    <a:pt x="2690" y="546"/>
                    <a:pt x="2262" y="207"/>
                  </a:cubicBezTo>
                  <a:cubicBezTo>
                    <a:pt x="1999" y="1"/>
                    <a:pt x="1646" y="47"/>
                    <a:pt x="1411" y="114"/>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1"/>
            <p:cNvSpPr/>
            <p:nvPr/>
          </p:nvSpPr>
          <p:spPr>
            <a:xfrm>
              <a:off x="5016525" y="316125"/>
              <a:ext cx="74075" cy="84825"/>
            </a:xfrm>
            <a:custGeom>
              <a:avLst/>
              <a:gdLst/>
              <a:ahLst/>
              <a:cxnLst/>
              <a:rect l="l" t="t" r="r" b="b"/>
              <a:pathLst>
                <a:path w="2963" h="3393" extrusionOk="0">
                  <a:moveTo>
                    <a:pt x="872" y="170"/>
                  </a:moveTo>
                  <a:cubicBezTo>
                    <a:pt x="1" y="1372"/>
                    <a:pt x="123" y="1356"/>
                    <a:pt x="214" y="2097"/>
                  </a:cubicBezTo>
                  <a:cubicBezTo>
                    <a:pt x="306" y="2837"/>
                    <a:pt x="993" y="3392"/>
                    <a:pt x="1681" y="2975"/>
                  </a:cubicBezTo>
                  <a:cubicBezTo>
                    <a:pt x="2369" y="2558"/>
                    <a:pt x="2873" y="2558"/>
                    <a:pt x="2917" y="1680"/>
                  </a:cubicBezTo>
                  <a:cubicBezTo>
                    <a:pt x="2963" y="802"/>
                    <a:pt x="2322" y="92"/>
                    <a:pt x="2092" y="46"/>
                  </a:cubicBezTo>
                  <a:cubicBezTo>
                    <a:pt x="1864" y="1"/>
                    <a:pt x="872" y="170"/>
                    <a:pt x="872" y="170"/>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a:off x="5091750" y="440175"/>
              <a:ext cx="89400" cy="84450"/>
            </a:xfrm>
            <a:custGeom>
              <a:avLst/>
              <a:gdLst/>
              <a:ahLst/>
              <a:cxnLst/>
              <a:rect l="l" t="t" r="r" b="b"/>
              <a:pathLst>
                <a:path w="3576" h="3378" extrusionOk="0">
                  <a:moveTo>
                    <a:pt x="1605" y="186"/>
                  </a:moveTo>
                  <a:cubicBezTo>
                    <a:pt x="918" y="1157"/>
                    <a:pt x="0" y="3284"/>
                    <a:pt x="459" y="3331"/>
                  </a:cubicBezTo>
                  <a:cubicBezTo>
                    <a:pt x="918" y="3377"/>
                    <a:pt x="2751" y="2914"/>
                    <a:pt x="3163" y="2359"/>
                  </a:cubicBezTo>
                  <a:cubicBezTo>
                    <a:pt x="3575" y="1805"/>
                    <a:pt x="3116" y="1"/>
                    <a:pt x="2567" y="1"/>
                  </a:cubicBezTo>
                  <a:cubicBezTo>
                    <a:pt x="2017" y="0"/>
                    <a:pt x="1605" y="186"/>
                    <a:pt x="1605" y="18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a:off x="5029925" y="390500"/>
              <a:ext cx="85925" cy="85550"/>
            </a:xfrm>
            <a:custGeom>
              <a:avLst/>
              <a:gdLst/>
              <a:ahLst/>
              <a:cxnLst/>
              <a:rect l="l" t="t" r="r" b="b"/>
              <a:pathLst>
                <a:path w="3437" h="3422" extrusionOk="0">
                  <a:moveTo>
                    <a:pt x="549" y="417"/>
                  </a:moveTo>
                  <a:cubicBezTo>
                    <a:pt x="366" y="879"/>
                    <a:pt x="0" y="2497"/>
                    <a:pt x="596" y="2775"/>
                  </a:cubicBezTo>
                  <a:cubicBezTo>
                    <a:pt x="1192" y="3051"/>
                    <a:pt x="2520" y="3421"/>
                    <a:pt x="2841" y="3282"/>
                  </a:cubicBezTo>
                  <a:cubicBezTo>
                    <a:pt x="3163" y="3143"/>
                    <a:pt x="2979" y="2358"/>
                    <a:pt x="3207" y="1573"/>
                  </a:cubicBezTo>
                  <a:cubicBezTo>
                    <a:pt x="3437" y="786"/>
                    <a:pt x="3391" y="0"/>
                    <a:pt x="2520" y="0"/>
                  </a:cubicBezTo>
                  <a:cubicBezTo>
                    <a:pt x="1649" y="0"/>
                    <a:pt x="549" y="417"/>
                    <a:pt x="549" y="417"/>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a:off x="5541725" y="617525"/>
              <a:ext cx="109125" cy="70000"/>
            </a:xfrm>
            <a:custGeom>
              <a:avLst/>
              <a:gdLst/>
              <a:ahLst/>
              <a:cxnLst/>
              <a:rect l="l" t="t" r="r" b="b"/>
              <a:pathLst>
                <a:path w="4365" h="2800" extrusionOk="0">
                  <a:moveTo>
                    <a:pt x="1329" y="251"/>
                  </a:moveTo>
                  <a:cubicBezTo>
                    <a:pt x="883" y="1"/>
                    <a:pt x="323" y="243"/>
                    <a:pt x="197" y="742"/>
                  </a:cubicBezTo>
                  <a:cubicBezTo>
                    <a:pt x="0" y="1527"/>
                    <a:pt x="35" y="2491"/>
                    <a:pt x="652" y="2615"/>
                  </a:cubicBezTo>
                  <a:cubicBezTo>
                    <a:pt x="1570" y="2800"/>
                    <a:pt x="2394" y="2198"/>
                    <a:pt x="3128" y="2198"/>
                  </a:cubicBezTo>
                  <a:cubicBezTo>
                    <a:pt x="3861" y="2198"/>
                    <a:pt x="4365" y="1367"/>
                    <a:pt x="3494" y="857"/>
                  </a:cubicBezTo>
                  <a:cubicBezTo>
                    <a:pt x="2623" y="349"/>
                    <a:pt x="1753" y="488"/>
                    <a:pt x="1341" y="257"/>
                  </a:cubicBezTo>
                  <a:cubicBezTo>
                    <a:pt x="1336" y="257"/>
                    <a:pt x="1332" y="253"/>
                    <a:pt x="1329" y="25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a:off x="5644125" y="643625"/>
              <a:ext cx="76625" cy="39325"/>
            </a:xfrm>
            <a:custGeom>
              <a:avLst/>
              <a:gdLst/>
              <a:ahLst/>
              <a:cxnLst/>
              <a:rect l="l" t="t" r="r" b="b"/>
              <a:pathLst>
                <a:path w="3065" h="1573" extrusionOk="0">
                  <a:moveTo>
                    <a:pt x="315" y="185"/>
                  </a:moveTo>
                  <a:cubicBezTo>
                    <a:pt x="0" y="843"/>
                    <a:pt x="1049" y="1572"/>
                    <a:pt x="1781" y="1572"/>
                  </a:cubicBezTo>
                  <a:cubicBezTo>
                    <a:pt x="2516" y="1572"/>
                    <a:pt x="3065" y="1249"/>
                    <a:pt x="2607" y="879"/>
                  </a:cubicBezTo>
                  <a:cubicBezTo>
                    <a:pt x="2150" y="508"/>
                    <a:pt x="1186" y="648"/>
                    <a:pt x="1002" y="324"/>
                  </a:cubicBezTo>
                  <a:cubicBezTo>
                    <a:pt x="820" y="1"/>
                    <a:pt x="391" y="27"/>
                    <a:pt x="315" y="18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a:off x="3857000" y="1183775"/>
              <a:ext cx="105925" cy="179675"/>
            </a:xfrm>
            <a:custGeom>
              <a:avLst/>
              <a:gdLst/>
              <a:ahLst/>
              <a:cxnLst/>
              <a:rect l="l" t="t" r="r" b="b"/>
              <a:pathLst>
                <a:path w="4237" h="7187" extrusionOk="0">
                  <a:moveTo>
                    <a:pt x="660" y="725"/>
                  </a:moveTo>
                  <a:cubicBezTo>
                    <a:pt x="752" y="495"/>
                    <a:pt x="584" y="187"/>
                    <a:pt x="799" y="156"/>
                  </a:cubicBezTo>
                  <a:cubicBezTo>
                    <a:pt x="1012" y="125"/>
                    <a:pt x="1975" y="1"/>
                    <a:pt x="1837" y="233"/>
                  </a:cubicBezTo>
                  <a:cubicBezTo>
                    <a:pt x="1698" y="463"/>
                    <a:pt x="1379" y="787"/>
                    <a:pt x="1379" y="880"/>
                  </a:cubicBezTo>
                  <a:cubicBezTo>
                    <a:pt x="1379" y="973"/>
                    <a:pt x="1348" y="988"/>
                    <a:pt x="1654" y="926"/>
                  </a:cubicBezTo>
                  <a:cubicBezTo>
                    <a:pt x="1959" y="864"/>
                    <a:pt x="2448" y="818"/>
                    <a:pt x="2388" y="1050"/>
                  </a:cubicBezTo>
                  <a:cubicBezTo>
                    <a:pt x="2327" y="1281"/>
                    <a:pt x="1914" y="1945"/>
                    <a:pt x="1883" y="2128"/>
                  </a:cubicBezTo>
                  <a:cubicBezTo>
                    <a:pt x="1852" y="2313"/>
                    <a:pt x="1807" y="2668"/>
                    <a:pt x="1975" y="2761"/>
                  </a:cubicBezTo>
                  <a:cubicBezTo>
                    <a:pt x="2142" y="2854"/>
                    <a:pt x="2678" y="3439"/>
                    <a:pt x="2723" y="3501"/>
                  </a:cubicBezTo>
                  <a:cubicBezTo>
                    <a:pt x="2768" y="3563"/>
                    <a:pt x="3089" y="3685"/>
                    <a:pt x="3105" y="3747"/>
                  </a:cubicBezTo>
                  <a:cubicBezTo>
                    <a:pt x="3120" y="3809"/>
                    <a:pt x="3151" y="4318"/>
                    <a:pt x="3243" y="4380"/>
                  </a:cubicBezTo>
                  <a:cubicBezTo>
                    <a:pt x="3334" y="4442"/>
                    <a:pt x="3303" y="4610"/>
                    <a:pt x="3365" y="4749"/>
                  </a:cubicBezTo>
                  <a:cubicBezTo>
                    <a:pt x="3426" y="4888"/>
                    <a:pt x="3349" y="4888"/>
                    <a:pt x="3610" y="4873"/>
                  </a:cubicBezTo>
                  <a:cubicBezTo>
                    <a:pt x="3869" y="4857"/>
                    <a:pt x="4237" y="5228"/>
                    <a:pt x="3992" y="5505"/>
                  </a:cubicBezTo>
                  <a:cubicBezTo>
                    <a:pt x="3746" y="5783"/>
                    <a:pt x="3365" y="6028"/>
                    <a:pt x="3534" y="6106"/>
                  </a:cubicBezTo>
                  <a:cubicBezTo>
                    <a:pt x="3702" y="6183"/>
                    <a:pt x="4069" y="6121"/>
                    <a:pt x="3748" y="6337"/>
                  </a:cubicBezTo>
                  <a:cubicBezTo>
                    <a:pt x="3427" y="6553"/>
                    <a:pt x="2878" y="6707"/>
                    <a:pt x="2619" y="6676"/>
                  </a:cubicBezTo>
                  <a:cubicBezTo>
                    <a:pt x="2359" y="6645"/>
                    <a:pt x="1625" y="6584"/>
                    <a:pt x="1594" y="6738"/>
                  </a:cubicBezTo>
                  <a:cubicBezTo>
                    <a:pt x="1563" y="6892"/>
                    <a:pt x="1533" y="7078"/>
                    <a:pt x="1289" y="7016"/>
                  </a:cubicBezTo>
                  <a:cubicBezTo>
                    <a:pt x="1043" y="6954"/>
                    <a:pt x="999" y="7000"/>
                    <a:pt x="876" y="7093"/>
                  </a:cubicBezTo>
                  <a:cubicBezTo>
                    <a:pt x="753" y="7186"/>
                    <a:pt x="448" y="7093"/>
                    <a:pt x="586" y="6969"/>
                  </a:cubicBezTo>
                  <a:cubicBezTo>
                    <a:pt x="723" y="6846"/>
                    <a:pt x="1014" y="6275"/>
                    <a:pt x="1273" y="6260"/>
                  </a:cubicBezTo>
                  <a:cubicBezTo>
                    <a:pt x="1532" y="6244"/>
                    <a:pt x="2052" y="6182"/>
                    <a:pt x="1884" y="6106"/>
                  </a:cubicBezTo>
                  <a:cubicBezTo>
                    <a:pt x="1717" y="6028"/>
                    <a:pt x="1335" y="6059"/>
                    <a:pt x="1258" y="5997"/>
                  </a:cubicBezTo>
                  <a:cubicBezTo>
                    <a:pt x="1181" y="5936"/>
                    <a:pt x="845" y="5967"/>
                    <a:pt x="830" y="5858"/>
                  </a:cubicBezTo>
                  <a:cubicBezTo>
                    <a:pt x="814" y="5750"/>
                    <a:pt x="891" y="5566"/>
                    <a:pt x="1059" y="5504"/>
                  </a:cubicBezTo>
                  <a:cubicBezTo>
                    <a:pt x="1227" y="5442"/>
                    <a:pt x="1396" y="5057"/>
                    <a:pt x="1258" y="4980"/>
                  </a:cubicBezTo>
                  <a:cubicBezTo>
                    <a:pt x="1120" y="4903"/>
                    <a:pt x="968" y="4579"/>
                    <a:pt x="1135" y="4579"/>
                  </a:cubicBezTo>
                  <a:cubicBezTo>
                    <a:pt x="1303" y="4579"/>
                    <a:pt x="1685" y="4763"/>
                    <a:pt x="1747" y="4548"/>
                  </a:cubicBezTo>
                  <a:cubicBezTo>
                    <a:pt x="1807" y="4333"/>
                    <a:pt x="1869" y="4009"/>
                    <a:pt x="1700" y="3916"/>
                  </a:cubicBezTo>
                  <a:cubicBezTo>
                    <a:pt x="1700" y="3916"/>
                    <a:pt x="1409" y="3685"/>
                    <a:pt x="1470" y="3639"/>
                  </a:cubicBezTo>
                  <a:cubicBezTo>
                    <a:pt x="1531" y="3592"/>
                    <a:pt x="1715" y="3299"/>
                    <a:pt x="1578" y="3299"/>
                  </a:cubicBezTo>
                  <a:cubicBezTo>
                    <a:pt x="1439" y="3299"/>
                    <a:pt x="1042" y="3423"/>
                    <a:pt x="997" y="3423"/>
                  </a:cubicBezTo>
                  <a:cubicBezTo>
                    <a:pt x="950" y="3423"/>
                    <a:pt x="799" y="3255"/>
                    <a:pt x="875" y="3085"/>
                  </a:cubicBezTo>
                  <a:cubicBezTo>
                    <a:pt x="950" y="2916"/>
                    <a:pt x="1042" y="2637"/>
                    <a:pt x="921" y="2637"/>
                  </a:cubicBezTo>
                  <a:cubicBezTo>
                    <a:pt x="799" y="2637"/>
                    <a:pt x="731" y="2902"/>
                    <a:pt x="631" y="2915"/>
                  </a:cubicBezTo>
                  <a:cubicBezTo>
                    <a:pt x="562" y="2922"/>
                    <a:pt x="509" y="2791"/>
                    <a:pt x="509" y="2668"/>
                  </a:cubicBezTo>
                  <a:cubicBezTo>
                    <a:pt x="509" y="2544"/>
                    <a:pt x="334" y="2646"/>
                    <a:pt x="294" y="2606"/>
                  </a:cubicBezTo>
                  <a:cubicBezTo>
                    <a:pt x="227" y="2539"/>
                    <a:pt x="355" y="2375"/>
                    <a:pt x="492" y="2282"/>
                  </a:cubicBezTo>
                  <a:cubicBezTo>
                    <a:pt x="631" y="2189"/>
                    <a:pt x="477" y="2141"/>
                    <a:pt x="371" y="2143"/>
                  </a:cubicBezTo>
                  <a:cubicBezTo>
                    <a:pt x="239" y="2147"/>
                    <a:pt x="228" y="2077"/>
                    <a:pt x="343" y="1927"/>
                  </a:cubicBezTo>
                  <a:cubicBezTo>
                    <a:pt x="458" y="1777"/>
                    <a:pt x="526" y="1569"/>
                    <a:pt x="446" y="1523"/>
                  </a:cubicBezTo>
                  <a:cubicBezTo>
                    <a:pt x="366" y="1476"/>
                    <a:pt x="0" y="1327"/>
                    <a:pt x="92" y="1164"/>
                  </a:cubicBezTo>
                  <a:cubicBezTo>
                    <a:pt x="183" y="1003"/>
                    <a:pt x="378" y="841"/>
                    <a:pt x="366" y="991"/>
                  </a:cubicBezTo>
                  <a:cubicBezTo>
                    <a:pt x="355" y="1142"/>
                    <a:pt x="423" y="1164"/>
                    <a:pt x="492" y="1049"/>
                  </a:cubicBezTo>
                  <a:cubicBezTo>
                    <a:pt x="561" y="935"/>
                    <a:pt x="660" y="725"/>
                    <a:pt x="660" y="72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1"/>
            <p:cNvSpPr/>
            <p:nvPr/>
          </p:nvSpPr>
          <p:spPr>
            <a:xfrm>
              <a:off x="4531150" y="559225"/>
              <a:ext cx="213875" cy="293325"/>
            </a:xfrm>
            <a:custGeom>
              <a:avLst/>
              <a:gdLst/>
              <a:ahLst/>
              <a:cxnLst/>
              <a:rect l="l" t="t" r="r" b="b"/>
              <a:pathLst>
                <a:path w="8555" h="11733" extrusionOk="0">
                  <a:moveTo>
                    <a:pt x="3136" y="11363"/>
                  </a:moveTo>
                  <a:cubicBezTo>
                    <a:pt x="3204" y="11466"/>
                    <a:pt x="3145" y="11602"/>
                    <a:pt x="3024" y="11626"/>
                  </a:cubicBezTo>
                  <a:cubicBezTo>
                    <a:pt x="2497" y="11726"/>
                    <a:pt x="1564" y="11732"/>
                    <a:pt x="1435" y="11499"/>
                  </a:cubicBezTo>
                  <a:cubicBezTo>
                    <a:pt x="1284" y="11221"/>
                    <a:pt x="1253" y="10543"/>
                    <a:pt x="947" y="10482"/>
                  </a:cubicBezTo>
                  <a:cubicBezTo>
                    <a:pt x="641" y="10420"/>
                    <a:pt x="0" y="10018"/>
                    <a:pt x="550" y="9403"/>
                  </a:cubicBezTo>
                  <a:cubicBezTo>
                    <a:pt x="1099" y="8786"/>
                    <a:pt x="2811" y="4687"/>
                    <a:pt x="2811" y="4348"/>
                  </a:cubicBezTo>
                  <a:cubicBezTo>
                    <a:pt x="2811" y="4008"/>
                    <a:pt x="4491" y="2344"/>
                    <a:pt x="5194" y="2189"/>
                  </a:cubicBezTo>
                  <a:cubicBezTo>
                    <a:pt x="5897" y="2037"/>
                    <a:pt x="7088" y="1542"/>
                    <a:pt x="7180" y="1358"/>
                  </a:cubicBezTo>
                  <a:cubicBezTo>
                    <a:pt x="7272" y="1173"/>
                    <a:pt x="8554" y="1"/>
                    <a:pt x="8554" y="957"/>
                  </a:cubicBezTo>
                  <a:cubicBezTo>
                    <a:pt x="8554" y="1913"/>
                    <a:pt x="8188" y="2436"/>
                    <a:pt x="6783" y="3115"/>
                  </a:cubicBezTo>
                  <a:cubicBezTo>
                    <a:pt x="5377" y="3793"/>
                    <a:pt x="3850" y="4902"/>
                    <a:pt x="3086" y="7122"/>
                  </a:cubicBezTo>
                  <a:cubicBezTo>
                    <a:pt x="2323" y="9341"/>
                    <a:pt x="2170" y="9681"/>
                    <a:pt x="2414" y="10173"/>
                  </a:cubicBezTo>
                  <a:cubicBezTo>
                    <a:pt x="2587" y="10522"/>
                    <a:pt x="2942" y="11071"/>
                    <a:pt x="3136" y="11363"/>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1"/>
            <p:cNvSpPr/>
            <p:nvPr/>
          </p:nvSpPr>
          <p:spPr>
            <a:xfrm>
              <a:off x="5578950" y="715275"/>
              <a:ext cx="43800" cy="40750"/>
            </a:xfrm>
            <a:custGeom>
              <a:avLst/>
              <a:gdLst/>
              <a:ahLst/>
              <a:cxnLst/>
              <a:rect l="l" t="t" r="r" b="b"/>
              <a:pathLst>
                <a:path w="1752" h="1630" extrusionOk="0">
                  <a:moveTo>
                    <a:pt x="575" y="40"/>
                  </a:moveTo>
                  <a:cubicBezTo>
                    <a:pt x="519" y="329"/>
                    <a:pt x="358" y="596"/>
                    <a:pt x="127" y="778"/>
                  </a:cubicBezTo>
                  <a:cubicBezTo>
                    <a:pt x="69" y="822"/>
                    <a:pt x="0" y="880"/>
                    <a:pt x="8" y="953"/>
                  </a:cubicBezTo>
                  <a:cubicBezTo>
                    <a:pt x="17" y="1015"/>
                    <a:pt x="75" y="1053"/>
                    <a:pt x="128" y="1084"/>
                  </a:cubicBezTo>
                  <a:cubicBezTo>
                    <a:pt x="592" y="1352"/>
                    <a:pt x="1113" y="1629"/>
                    <a:pt x="1637" y="1513"/>
                  </a:cubicBezTo>
                  <a:cubicBezTo>
                    <a:pt x="1751" y="1240"/>
                    <a:pt x="1665" y="917"/>
                    <a:pt x="1495" y="678"/>
                  </a:cubicBezTo>
                  <a:cubicBezTo>
                    <a:pt x="1325" y="439"/>
                    <a:pt x="1079" y="265"/>
                    <a:pt x="839" y="98"/>
                  </a:cubicBezTo>
                  <a:cubicBezTo>
                    <a:pt x="742" y="30"/>
                    <a:pt x="558" y="0"/>
                    <a:pt x="552" y="11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Cormorant Garamond"/>
              <a:buNone/>
              <a:defRPr sz="3500" b="1">
                <a:solidFill>
                  <a:schemeClr val="dk1"/>
                </a:solidFill>
                <a:latin typeface="Cormorant Garamond"/>
                <a:ea typeface="Cormorant Garamond"/>
                <a:cs typeface="Cormorant Garamond"/>
                <a:sym typeface="Cormorant Garamond"/>
              </a:defRPr>
            </a:lvl1pPr>
            <a:lvl2pPr lvl="1" rtl="0">
              <a:spcBef>
                <a:spcPts val="0"/>
              </a:spcBef>
              <a:spcAft>
                <a:spcPts val="0"/>
              </a:spcAft>
              <a:buClr>
                <a:schemeClr val="dk1"/>
              </a:buClr>
              <a:buSzPts val="3500"/>
              <a:buFont typeface="Cormorant Garamond"/>
              <a:buNone/>
              <a:defRPr sz="3500" b="1">
                <a:solidFill>
                  <a:schemeClr val="dk1"/>
                </a:solidFill>
                <a:latin typeface="Cormorant Garamond"/>
                <a:ea typeface="Cormorant Garamond"/>
                <a:cs typeface="Cormorant Garamond"/>
                <a:sym typeface="Cormorant Garamond"/>
              </a:defRPr>
            </a:lvl2pPr>
            <a:lvl3pPr lvl="2" rtl="0">
              <a:spcBef>
                <a:spcPts val="0"/>
              </a:spcBef>
              <a:spcAft>
                <a:spcPts val="0"/>
              </a:spcAft>
              <a:buClr>
                <a:schemeClr val="dk1"/>
              </a:buClr>
              <a:buSzPts val="3500"/>
              <a:buFont typeface="Cormorant Garamond"/>
              <a:buNone/>
              <a:defRPr sz="3500" b="1">
                <a:solidFill>
                  <a:schemeClr val="dk1"/>
                </a:solidFill>
                <a:latin typeface="Cormorant Garamond"/>
                <a:ea typeface="Cormorant Garamond"/>
                <a:cs typeface="Cormorant Garamond"/>
                <a:sym typeface="Cormorant Garamond"/>
              </a:defRPr>
            </a:lvl3pPr>
            <a:lvl4pPr lvl="3" rtl="0">
              <a:spcBef>
                <a:spcPts val="0"/>
              </a:spcBef>
              <a:spcAft>
                <a:spcPts val="0"/>
              </a:spcAft>
              <a:buClr>
                <a:schemeClr val="dk1"/>
              </a:buClr>
              <a:buSzPts val="3500"/>
              <a:buFont typeface="Cormorant Garamond"/>
              <a:buNone/>
              <a:defRPr sz="3500" b="1">
                <a:solidFill>
                  <a:schemeClr val="dk1"/>
                </a:solidFill>
                <a:latin typeface="Cormorant Garamond"/>
                <a:ea typeface="Cormorant Garamond"/>
                <a:cs typeface="Cormorant Garamond"/>
                <a:sym typeface="Cormorant Garamond"/>
              </a:defRPr>
            </a:lvl4pPr>
            <a:lvl5pPr lvl="4" rtl="0">
              <a:spcBef>
                <a:spcPts val="0"/>
              </a:spcBef>
              <a:spcAft>
                <a:spcPts val="0"/>
              </a:spcAft>
              <a:buClr>
                <a:schemeClr val="dk1"/>
              </a:buClr>
              <a:buSzPts val="3500"/>
              <a:buFont typeface="Cormorant Garamond"/>
              <a:buNone/>
              <a:defRPr sz="3500" b="1">
                <a:solidFill>
                  <a:schemeClr val="dk1"/>
                </a:solidFill>
                <a:latin typeface="Cormorant Garamond"/>
                <a:ea typeface="Cormorant Garamond"/>
                <a:cs typeface="Cormorant Garamond"/>
                <a:sym typeface="Cormorant Garamond"/>
              </a:defRPr>
            </a:lvl5pPr>
            <a:lvl6pPr lvl="5" rtl="0">
              <a:spcBef>
                <a:spcPts val="0"/>
              </a:spcBef>
              <a:spcAft>
                <a:spcPts val="0"/>
              </a:spcAft>
              <a:buClr>
                <a:schemeClr val="dk1"/>
              </a:buClr>
              <a:buSzPts val="3500"/>
              <a:buFont typeface="Cormorant Garamond"/>
              <a:buNone/>
              <a:defRPr sz="3500" b="1">
                <a:solidFill>
                  <a:schemeClr val="dk1"/>
                </a:solidFill>
                <a:latin typeface="Cormorant Garamond"/>
                <a:ea typeface="Cormorant Garamond"/>
                <a:cs typeface="Cormorant Garamond"/>
                <a:sym typeface="Cormorant Garamond"/>
              </a:defRPr>
            </a:lvl6pPr>
            <a:lvl7pPr lvl="6" rtl="0">
              <a:spcBef>
                <a:spcPts val="0"/>
              </a:spcBef>
              <a:spcAft>
                <a:spcPts val="0"/>
              </a:spcAft>
              <a:buClr>
                <a:schemeClr val="dk1"/>
              </a:buClr>
              <a:buSzPts val="3500"/>
              <a:buFont typeface="Cormorant Garamond"/>
              <a:buNone/>
              <a:defRPr sz="3500" b="1">
                <a:solidFill>
                  <a:schemeClr val="dk1"/>
                </a:solidFill>
                <a:latin typeface="Cormorant Garamond"/>
                <a:ea typeface="Cormorant Garamond"/>
                <a:cs typeface="Cormorant Garamond"/>
                <a:sym typeface="Cormorant Garamond"/>
              </a:defRPr>
            </a:lvl7pPr>
            <a:lvl8pPr lvl="7" rtl="0">
              <a:spcBef>
                <a:spcPts val="0"/>
              </a:spcBef>
              <a:spcAft>
                <a:spcPts val="0"/>
              </a:spcAft>
              <a:buClr>
                <a:schemeClr val="dk1"/>
              </a:buClr>
              <a:buSzPts val="3500"/>
              <a:buFont typeface="Cormorant Garamond"/>
              <a:buNone/>
              <a:defRPr sz="3500" b="1">
                <a:solidFill>
                  <a:schemeClr val="dk1"/>
                </a:solidFill>
                <a:latin typeface="Cormorant Garamond"/>
                <a:ea typeface="Cormorant Garamond"/>
                <a:cs typeface="Cormorant Garamond"/>
                <a:sym typeface="Cormorant Garamond"/>
              </a:defRPr>
            </a:lvl8pPr>
            <a:lvl9pPr lvl="8" rtl="0">
              <a:spcBef>
                <a:spcPts val="0"/>
              </a:spcBef>
              <a:spcAft>
                <a:spcPts val="0"/>
              </a:spcAft>
              <a:buClr>
                <a:schemeClr val="dk1"/>
              </a:buClr>
              <a:buSzPts val="3500"/>
              <a:buFont typeface="Cormorant Garamond"/>
              <a:buNone/>
              <a:defRPr sz="3500" b="1">
                <a:solidFill>
                  <a:schemeClr val="dk1"/>
                </a:solidFill>
                <a:latin typeface="Cormorant Garamond"/>
                <a:ea typeface="Cormorant Garamond"/>
                <a:cs typeface="Cormorant Garamond"/>
                <a:sym typeface="Cormorant Garamon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59" r:id="rId4"/>
    <p:sldLayoutId id="2147483676" r:id="rId5"/>
    <p:sldLayoutId id="2147483677"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6.jpe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0.jpeg"/><Relationship Id="rId5" Type="http://schemas.microsoft.com/office/2007/relationships/hdphoto" Target="../media/hdphoto1.wdp"/><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4.png"/><Relationship Id="rId5" Type="http://schemas.microsoft.com/office/2007/relationships/hdphoto" Target="../media/hdphoto1.wdp"/><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7" Type="http://schemas.microsoft.com/office/2007/relationships/hdphoto" Target="../media/hdphoto1.wdp"/><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2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sp>
        <p:nvSpPr>
          <p:cNvPr id="841" name="Google Shape;841;p35"/>
          <p:cNvSpPr txBox="1">
            <a:spLocks noGrp="1"/>
          </p:cNvSpPr>
          <p:nvPr>
            <p:ph type="ctrTitle"/>
          </p:nvPr>
        </p:nvSpPr>
        <p:spPr>
          <a:xfrm>
            <a:off x="1066402" y="2076720"/>
            <a:ext cx="5662200" cy="174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The Healer</a:t>
            </a:r>
            <a:endParaRPr dirty="0"/>
          </a:p>
        </p:txBody>
      </p:sp>
      <p:grpSp>
        <p:nvGrpSpPr>
          <p:cNvPr id="842" name="Google Shape;842;p35"/>
          <p:cNvGrpSpPr/>
          <p:nvPr/>
        </p:nvGrpSpPr>
        <p:grpSpPr>
          <a:xfrm>
            <a:off x="6384064" y="3606075"/>
            <a:ext cx="1460293" cy="1476816"/>
            <a:chOff x="3636950" y="4013525"/>
            <a:chExt cx="746800" cy="755250"/>
          </a:xfrm>
        </p:grpSpPr>
        <p:sp>
          <p:nvSpPr>
            <p:cNvPr id="843" name="Google Shape;843;p35"/>
            <p:cNvSpPr/>
            <p:nvPr/>
          </p:nvSpPr>
          <p:spPr>
            <a:xfrm>
              <a:off x="3694900" y="4067825"/>
              <a:ext cx="645075" cy="645025"/>
            </a:xfrm>
            <a:custGeom>
              <a:avLst/>
              <a:gdLst/>
              <a:ahLst/>
              <a:cxnLst/>
              <a:rect l="l" t="t" r="r" b="b"/>
              <a:pathLst>
                <a:path w="25803" h="25801" extrusionOk="0">
                  <a:moveTo>
                    <a:pt x="12673" y="1895"/>
                  </a:moveTo>
                  <a:lnTo>
                    <a:pt x="12526" y="3078"/>
                  </a:lnTo>
                  <a:cubicBezTo>
                    <a:pt x="11793" y="3106"/>
                    <a:pt x="11080" y="3215"/>
                    <a:pt x="10396" y="3395"/>
                  </a:cubicBezTo>
                  <a:lnTo>
                    <a:pt x="10090" y="2256"/>
                  </a:lnTo>
                  <a:cubicBezTo>
                    <a:pt x="10917" y="2037"/>
                    <a:pt x="11781" y="1914"/>
                    <a:pt x="12673" y="1895"/>
                  </a:cubicBezTo>
                  <a:close/>
                  <a:moveTo>
                    <a:pt x="13137" y="1895"/>
                  </a:moveTo>
                  <a:cubicBezTo>
                    <a:pt x="14026" y="1914"/>
                    <a:pt x="14892" y="2037"/>
                    <a:pt x="15718" y="2256"/>
                  </a:cubicBezTo>
                  <a:lnTo>
                    <a:pt x="15413" y="3395"/>
                  </a:lnTo>
                  <a:cubicBezTo>
                    <a:pt x="14728" y="3215"/>
                    <a:pt x="14015" y="3106"/>
                    <a:pt x="13282" y="3078"/>
                  </a:cubicBezTo>
                  <a:lnTo>
                    <a:pt x="13137" y="1895"/>
                  </a:lnTo>
                  <a:close/>
                  <a:moveTo>
                    <a:pt x="10019" y="2276"/>
                  </a:moveTo>
                  <a:lnTo>
                    <a:pt x="10325" y="3415"/>
                  </a:lnTo>
                  <a:cubicBezTo>
                    <a:pt x="9511" y="3637"/>
                    <a:pt x="8739" y="3959"/>
                    <a:pt x="8022" y="4370"/>
                  </a:cubicBezTo>
                  <a:lnTo>
                    <a:pt x="7433" y="3349"/>
                  </a:lnTo>
                  <a:cubicBezTo>
                    <a:pt x="8237" y="2888"/>
                    <a:pt x="9105" y="2524"/>
                    <a:pt x="10019" y="2276"/>
                  </a:cubicBezTo>
                  <a:close/>
                  <a:moveTo>
                    <a:pt x="15790" y="2276"/>
                  </a:moveTo>
                  <a:cubicBezTo>
                    <a:pt x="16704" y="2524"/>
                    <a:pt x="17571" y="2888"/>
                    <a:pt x="18376" y="3350"/>
                  </a:cubicBezTo>
                  <a:lnTo>
                    <a:pt x="17787" y="4371"/>
                  </a:lnTo>
                  <a:cubicBezTo>
                    <a:pt x="17071" y="3961"/>
                    <a:pt x="16299" y="3637"/>
                    <a:pt x="15485" y="3416"/>
                  </a:cubicBezTo>
                  <a:lnTo>
                    <a:pt x="15790" y="2276"/>
                  </a:lnTo>
                  <a:close/>
                  <a:moveTo>
                    <a:pt x="18440" y="3388"/>
                  </a:moveTo>
                  <a:cubicBezTo>
                    <a:pt x="19251" y="3861"/>
                    <a:pt x="19996" y="4436"/>
                    <a:pt x="20659" y="5094"/>
                  </a:cubicBezTo>
                  <a:cubicBezTo>
                    <a:pt x="20677" y="5111"/>
                    <a:pt x="20695" y="5129"/>
                    <a:pt x="20711" y="5145"/>
                  </a:cubicBezTo>
                  <a:cubicBezTo>
                    <a:pt x="21368" y="5809"/>
                    <a:pt x="21944" y="6553"/>
                    <a:pt x="22417" y="7365"/>
                  </a:cubicBezTo>
                  <a:lnTo>
                    <a:pt x="21395" y="7955"/>
                  </a:lnTo>
                  <a:cubicBezTo>
                    <a:pt x="20974" y="7232"/>
                    <a:pt x="20461" y="6569"/>
                    <a:pt x="19876" y="5979"/>
                  </a:cubicBezTo>
                  <a:cubicBezTo>
                    <a:pt x="19860" y="5960"/>
                    <a:pt x="19841" y="5944"/>
                    <a:pt x="19825" y="5927"/>
                  </a:cubicBezTo>
                  <a:cubicBezTo>
                    <a:pt x="19236" y="5341"/>
                    <a:pt x="18571" y="4829"/>
                    <a:pt x="17849" y="4407"/>
                  </a:cubicBezTo>
                  <a:lnTo>
                    <a:pt x="18440" y="3388"/>
                  </a:lnTo>
                  <a:close/>
                  <a:moveTo>
                    <a:pt x="7369" y="3388"/>
                  </a:moveTo>
                  <a:lnTo>
                    <a:pt x="7958" y="4409"/>
                  </a:lnTo>
                  <a:cubicBezTo>
                    <a:pt x="7236" y="4830"/>
                    <a:pt x="6573" y="5343"/>
                    <a:pt x="5983" y="5928"/>
                  </a:cubicBezTo>
                  <a:cubicBezTo>
                    <a:pt x="5964" y="5945"/>
                    <a:pt x="5948" y="5963"/>
                    <a:pt x="5931" y="5980"/>
                  </a:cubicBezTo>
                  <a:cubicBezTo>
                    <a:pt x="5345" y="6569"/>
                    <a:pt x="4833" y="7233"/>
                    <a:pt x="4411" y="7956"/>
                  </a:cubicBezTo>
                  <a:lnTo>
                    <a:pt x="3390" y="7366"/>
                  </a:lnTo>
                  <a:cubicBezTo>
                    <a:pt x="3864" y="6553"/>
                    <a:pt x="4439" y="5809"/>
                    <a:pt x="5097" y="5145"/>
                  </a:cubicBezTo>
                  <a:cubicBezTo>
                    <a:pt x="5115" y="5128"/>
                    <a:pt x="5133" y="5111"/>
                    <a:pt x="5149" y="5094"/>
                  </a:cubicBezTo>
                  <a:cubicBezTo>
                    <a:pt x="5812" y="4436"/>
                    <a:pt x="6557" y="3861"/>
                    <a:pt x="7369" y="3388"/>
                  </a:cubicBezTo>
                  <a:close/>
                  <a:moveTo>
                    <a:pt x="12108" y="6481"/>
                  </a:moveTo>
                  <a:lnTo>
                    <a:pt x="11932" y="7915"/>
                  </a:lnTo>
                  <a:cubicBezTo>
                    <a:pt x="11713" y="7959"/>
                    <a:pt x="11498" y="8015"/>
                    <a:pt x="11290" y="8086"/>
                  </a:cubicBezTo>
                  <a:cubicBezTo>
                    <a:pt x="11066" y="8161"/>
                    <a:pt x="10848" y="8251"/>
                    <a:pt x="10641" y="8356"/>
                  </a:cubicBezTo>
                  <a:cubicBezTo>
                    <a:pt x="10481" y="8435"/>
                    <a:pt x="10325" y="8524"/>
                    <a:pt x="10175" y="8620"/>
                  </a:cubicBezTo>
                  <a:lnTo>
                    <a:pt x="8857" y="7858"/>
                  </a:lnTo>
                  <a:cubicBezTo>
                    <a:pt x="9285" y="7513"/>
                    <a:pt x="9758" y="7223"/>
                    <a:pt x="10264" y="6996"/>
                  </a:cubicBezTo>
                  <a:cubicBezTo>
                    <a:pt x="10373" y="6948"/>
                    <a:pt x="10483" y="6901"/>
                    <a:pt x="10596" y="6858"/>
                  </a:cubicBezTo>
                  <a:cubicBezTo>
                    <a:pt x="11075" y="6674"/>
                    <a:pt x="11582" y="6546"/>
                    <a:pt x="12108" y="6481"/>
                  </a:cubicBezTo>
                  <a:close/>
                  <a:moveTo>
                    <a:pt x="13700" y="6481"/>
                  </a:moveTo>
                  <a:lnTo>
                    <a:pt x="13700" y="6481"/>
                  </a:lnTo>
                  <a:cubicBezTo>
                    <a:pt x="14226" y="6546"/>
                    <a:pt x="14733" y="6673"/>
                    <a:pt x="15213" y="6858"/>
                  </a:cubicBezTo>
                  <a:cubicBezTo>
                    <a:pt x="15325" y="6900"/>
                    <a:pt x="15435" y="6948"/>
                    <a:pt x="15544" y="6996"/>
                  </a:cubicBezTo>
                  <a:cubicBezTo>
                    <a:pt x="16052" y="7223"/>
                    <a:pt x="16523" y="7513"/>
                    <a:pt x="16951" y="7858"/>
                  </a:cubicBezTo>
                  <a:lnTo>
                    <a:pt x="15634" y="8620"/>
                  </a:lnTo>
                  <a:cubicBezTo>
                    <a:pt x="15484" y="8523"/>
                    <a:pt x="15327" y="8435"/>
                    <a:pt x="15167" y="8356"/>
                  </a:cubicBezTo>
                  <a:cubicBezTo>
                    <a:pt x="14959" y="8251"/>
                    <a:pt x="14742" y="8161"/>
                    <a:pt x="14519" y="8086"/>
                  </a:cubicBezTo>
                  <a:cubicBezTo>
                    <a:pt x="14310" y="8015"/>
                    <a:pt x="14096" y="7959"/>
                    <a:pt x="13877" y="7915"/>
                  </a:cubicBezTo>
                  <a:lnTo>
                    <a:pt x="13700" y="6481"/>
                  </a:lnTo>
                  <a:close/>
                  <a:moveTo>
                    <a:pt x="11923" y="8000"/>
                  </a:moveTo>
                  <a:lnTo>
                    <a:pt x="11874" y="8399"/>
                  </a:lnTo>
                  <a:cubicBezTo>
                    <a:pt x="11754" y="8426"/>
                    <a:pt x="11637" y="8457"/>
                    <a:pt x="11520" y="8493"/>
                  </a:cubicBezTo>
                  <a:cubicBezTo>
                    <a:pt x="11259" y="8576"/>
                    <a:pt x="11006" y="8682"/>
                    <a:pt x="10766" y="8808"/>
                  </a:cubicBezTo>
                  <a:cubicBezTo>
                    <a:pt x="10719" y="8833"/>
                    <a:pt x="10674" y="8857"/>
                    <a:pt x="10630" y="8883"/>
                  </a:cubicBezTo>
                  <a:lnTo>
                    <a:pt x="10253" y="8665"/>
                  </a:lnTo>
                  <a:cubicBezTo>
                    <a:pt x="10385" y="8581"/>
                    <a:pt x="10522" y="8506"/>
                    <a:pt x="10663" y="8434"/>
                  </a:cubicBezTo>
                  <a:cubicBezTo>
                    <a:pt x="10877" y="8326"/>
                    <a:pt x="11100" y="8233"/>
                    <a:pt x="11331" y="8157"/>
                  </a:cubicBezTo>
                  <a:cubicBezTo>
                    <a:pt x="11523" y="8093"/>
                    <a:pt x="11720" y="8039"/>
                    <a:pt x="11923" y="8000"/>
                  </a:cubicBezTo>
                  <a:close/>
                  <a:moveTo>
                    <a:pt x="13887" y="8000"/>
                  </a:moveTo>
                  <a:lnTo>
                    <a:pt x="13887" y="8000"/>
                  </a:lnTo>
                  <a:cubicBezTo>
                    <a:pt x="14088" y="8039"/>
                    <a:pt x="14285" y="8093"/>
                    <a:pt x="14478" y="8157"/>
                  </a:cubicBezTo>
                  <a:cubicBezTo>
                    <a:pt x="14708" y="8233"/>
                    <a:pt x="14932" y="8326"/>
                    <a:pt x="15146" y="8434"/>
                  </a:cubicBezTo>
                  <a:cubicBezTo>
                    <a:pt x="15286" y="8506"/>
                    <a:pt x="15423" y="8583"/>
                    <a:pt x="15556" y="8665"/>
                  </a:cubicBezTo>
                  <a:lnTo>
                    <a:pt x="15180" y="8883"/>
                  </a:lnTo>
                  <a:cubicBezTo>
                    <a:pt x="15134" y="8857"/>
                    <a:pt x="15089" y="8833"/>
                    <a:pt x="15043" y="8808"/>
                  </a:cubicBezTo>
                  <a:cubicBezTo>
                    <a:pt x="14803" y="8682"/>
                    <a:pt x="14551" y="8576"/>
                    <a:pt x="14288" y="8493"/>
                  </a:cubicBezTo>
                  <a:cubicBezTo>
                    <a:pt x="14174" y="8457"/>
                    <a:pt x="14055" y="8426"/>
                    <a:pt x="13936" y="8399"/>
                  </a:cubicBezTo>
                  <a:lnTo>
                    <a:pt x="13887" y="8000"/>
                  </a:lnTo>
                  <a:close/>
                  <a:moveTo>
                    <a:pt x="13966" y="8652"/>
                  </a:moveTo>
                  <a:cubicBezTo>
                    <a:pt x="14035" y="8671"/>
                    <a:pt x="14100" y="8688"/>
                    <a:pt x="14166" y="8708"/>
                  </a:cubicBezTo>
                  <a:cubicBezTo>
                    <a:pt x="14434" y="8789"/>
                    <a:pt x="14691" y="8895"/>
                    <a:pt x="14935" y="9022"/>
                  </a:cubicBezTo>
                  <a:lnTo>
                    <a:pt x="14074" y="9520"/>
                  </a:lnTo>
                  <a:lnTo>
                    <a:pt x="14008" y="8986"/>
                  </a:lnTo>
                  <a:lnTo>
                    <a:pt x="13966" y="8652"/>
                  </a:lnTo>
                  <a:close/>
                  <a:moveTo>
                    <a:pt x="11842" y="8653"/>
                  </a:moveTo>
                  <a:lnTo>
                    <a:pt x="11801" y="8987"/>
                  </a:lnTo>
                  <a:lnTo>
                    <a:pt x="11735" y="9522"/>
                  </a:lnTo>
                  <a:lnTo>
                    <a:pt x="10873" y="9023"/>
                  </a:lnTo>
                  <a:cubicBezTo>
                    <a:pt x="11117" y="8895"/>
                    <a:pt x="11375" y="8788"/>
                    <a:pt x="11643" y="8708"/>
                  </a:cubicBezTo>
                  <a:cubicBezTo>
                    <a:pt x="11708" y="8688"/>
                    <a:pt x="11775" y="8671"/>
                    <a:pt x="11842" y="8653"/>
                  </a:cubicBezTo>
                  <a:close/>
                  <a:moveTo>
                    <a:pt x="12984" y="1317"/>
                  </a:moveTo>
                  <a:lnTo>
                    <a:pt x="13046" y="1823"/>
                  </a:lnTo>
                  <a:lnTo>
                    <a:pt x="13055" y="1898"/>
                  </a:lnTo>
                  <a:lnTo>
                    <a:pt x="13201" y="3081"/>
                  </a:lnTo>
                  <a:lnTo>
                    <a:pt x="13210" y="3154"/>
                  </a:lnTo>
                  <a:lnTo>
                    <a:pt x="13598" y="6310"/>
                  </a:lnTo>
                  <a:lnTo>
                    <a:pt x="13608" y="6393"/>
                  </a:lnTo>
                  <a:lnTo>
                    <a:pt x="13619" y="6475"/>
                  </a:lnTo>
                  <a:lnTo>
                    <a:pt x="13794" y="7905"/>
                  </a:lnTo>
                  <a:lnTo>
                    <a:pt x="13804" y="7989"/>
                  </a:lnTo>
                  <a:lnTo>
                    <a:pt x="13854" y="8385"/>
                  </a:lnTo>
                  <a:lnTo>
                    <a:pt x="13885" y="8640"/>
                  </a:lnTo>
                  <a:lnTo>
                    <a:pt x="13943" y="9110"/>
                  </a:lnTo>
                  <a:lnTo>
                    <a:pt x="13999" y="9570"/>
                  </a:lnTo>
                  <a:lnTo>
                    <a:pt x="13527" y="9843"/>
                  </a:lnTo>
                  <a:lnTo>
                    <a:pt x="13029" y="10132"/>
                  </a:lnTo>
                  <a:cubicBezTo>
                    <a:pt x="13014" y="10132"/>
                    <a:pt x="13000" y="10131"/>
                    <a:pt x="12985" y="10131"/>
                  </a:cubicBezTo>
                  <a:lnTo>
                    <a:pt x="12985" y="8524"/>
                  </a:lnTo>
                  <a:lnTo>
                    <a:pt x="12984" y="8524"/>
                  </a:lnTo>
                  <a:lnTo>
                    <a:pt x="12984" y="8284"/>
                  </a:lnTo>
                  <a:lnTo>
                    <a:pt x="12984" y="7904"/>
                  </a:lnTo>
                  <a:lnTo>
                    <a:pt x="12984" y="7825"/>
                  </a:lnTo>
                  <a:lnTo>
                    <a:pt x="12984" y="6434"/>
                  </a:lnTo>
                  <a:lnTo>
                    <a:pt x="12984" y="6354"/>
                  </a:lnTo>
                  <a:lnTo>
                    <a:pt x="12984" y="6274"/>
                  </a:lnTo>
                  <a:lnTo>
                    <a:pt x="12984" y="3148"/>
                  </a:lnTo>
                  <a:lnTo>
                    <a:pt x="12984" y="3074"/>
                  </a:lnTo>
                  <a:lnTo>
                    <a:pt x="12984" y="1895"/>
                  </a:lnTo>
                  <a:lnTo>
                    <a:pt x="12984" y="1822"/>
                  </a:lnTo>
                  <a:lnTo>
                    <a:pt x="12984" y="1317"/>
                  </a:lnTo>
                  <a:close/>
                  <a:moveTo>
                    <a:pt x="3353" y="7429"/>
                  </a:moveTo>
                  <a:lnTo>
                    <a:pt x="4374" y="8019"/>
                  </a:lnTo>
                  <a:cubicBezTo>
                    <a:pt x="3963" y="8735"/>
                    <a:pt x="3640" y="9507"/>
                    <a:pt x="3419" y="10321"/>
                  </a:cubicBezTo>
                  <a:lnTo>
                    <a:pt x="2280" y="10015"/>
                  </a:lnTo>
                  <a:cubicBezTo>
                    <a:pt x="2527" y="9101"/>
                    <a:pt x="2892" y="8233"/>
                    <a:pt x="3353" y="7429"/>
                  </a:cubicBezTo>
                  <a:close/>
                  <a:moveTo>
                    <a:pt x="22456" y="7429"/>
                  </a:moveTo>
                  <a:cubicBezTo>
                    <a:pt x="22918" y="8233"/>
                    <a:pt x="23281" y="9101"/>
                    <a:pt x="23529" y="10015"/>
                  </a:cubicBezTo>
                  <a:lnTo>
                    <a:pt x="22390" y="10321"/>
                  </a:lnTo>
                  <a:cubicBezTo>
                    <a:pt x="22168" y="9507"/>
                    <a:pt x="21846" y="8735"/>
                    <a:pt x="21434" y="8019"/>
                  </a:cubicBezTo>
                  <a:lnTo>
                    <a:pt x="22456" y="7429"/>
                  </a:lnTo>
                  <a:close/>
                  <a:moveTo>
                    <a:pt x="6985" y="6868"/>
                  </a:moveTo>
                  <a:lnTo>
                    <a:pt x="8642" y="7827"/>
                  </a:lnTo>
                  <a:lnTo>
                    <a:pt x="8713" y="7868"/>
                  </a:lnTo>
                  <a:lnTo>
                    <a:pt x="8789" y="7911"/>
                  </a:lnTo>
                  <a:lnTo>
                    <a:pt x="10099" y="8669"/>
                  </a:lnTo>
                  <a:lnTo>
                    <a:pt x="10178" y="8714"/>
                  </a:lnTo>
                  <a:lnTo>
                    <a:pt x="10549" y="8930"/>
                  </a:lnTo>
                  <a:lnTo>
                    <a:pt x="10791" y="9069"/>
                  </a:lnTo>
                  <a:lnTo>
                    <a:pt x="10848" y="9102"/>
                  </a:lnTo>
                  <a:lnTo>
                    <a:pt x="11724" y="9608"/>
                  </a:lnTo>
                  <a:lnTo>
                    <a:pt x="11762" y="9631"/>
                  </a:lnTo>
                  <a:lnTo>
                    <a:pt x="11799" y="9653"/>
                  </a:lnTo>
                  <a:lnTo>
                    <a:pt x="12359" y="9977"/>
                  </a:lnTo>
                  <a:lnTo>
                    <a:pt x="12638" y="10138"/>
                  </a:lnTo>
                  <a:cubicBezTo>
                    <a:pt x="12578" y="10143"/>
                    <a:pt x="12520" y="10151"/>
                    <a:pt x="12463" y="10159"/>
                  </a:cubicBezTo>
                  <a:cubicBezTo>
                    <a:pt x="12197" y="10203"/>
                    <a:pt x="11943" y="10282"/>
                    <a:pt x="11709" y="10396"/>
                  </a:cubicBezTo>
                  <a:cubicBezTo>
                    <a:pt x="11694" y="10402"/>
                    <a:pt x="11680" y="10410"/>
                    <a:pt x="11667" y="10417"/>
                  </a:cubicBezTo>
                  <a:cubicBezTo>
                    <a:pt x="11652" y="10426"/>
                    <a:pt x="11638" y="10432"/>
                    <a:pt x="11623" y="10440"/>
                  </a:cubicBezTo>
                  <a:cubicBezTo>
                    <a:pt x="11504" y="10503"/>
                    <a:pt x="11389" y="10574"/>
                    <a:pt x="11280" y="10653"/>
                  </a:cubicBezTo>
                  <a:cubicBezTo>
                    <a:pt x="11181" y="10724"/>
                    <a:pt x="11088" y="10801"/>
                    <a:pt x="11000" y="10884"/>
                  </a:cubicBezTo>
                  <a:lnTo>
                    <a:pt x="9867" y="9751"/>
                  </a:lnTo>
                  <a:lnTo>
                    <a:pt x="9697" y="9581"/>
                  </a:lnTo>
                  <a:lnTo>
                    <a:pt x="9429" y="9312"/>
                  </a:lnTo>
                  <a:lnTo>
                    <a:pt x="9372" y="9256"/>
                  </a:lnTo>
                  <a:lnTo>
                    <a:pt x="8389" y="8273"/>
                  </a:lnTo>
                  <a:lnTo>
                    <a:pt x="8330" y="8214"/>
                  </a:lnTo>
                  <a:lnTo>
                    <a:pt x="8275" y="8160"/>
                  </a:lnTo>
                  <a:lnTo>
                    <a:pt x="6985" y="6868"/>
                  </a:lnTo>
                  <a:close/>
                  <a:moveTo>
                    <a:pt x="9027" y="10869"/>
                  </a:moveTo>
                  <a:lnTo>
                    <a:pt x="9526" y="11731"/>
                  </a:lnTo>
                  <a:lnTo>
                    <a:pt x="8991" y="11797"/>
                  </a:lnTo>
                  <a:lnTo>
                    <a:pt x="8657" y="11838"/>
                  </a:lnTo>
                  <a:cubicBezTo>
                    <a:pt x="8672" y="11771"/>
                    <a:pt x="8692" y="11705"/>
                    <a:pt x="8712" y="11639"/>
                  </a:cubicBezTo>
                  <a:cubicBezTo>
                    <a:pt x="8793" y="11371"/>
                    <a:pt x="8898" y="11114"/>
                    <a:pt x="9027" y="10869"/>
                  </a:cubicBezTo>
                  <a:close/>
                  <a:moveTo>
                    <a:pt x="16781" y="10869"/>
                  </a:moveTo>
                  <a:cubicBezTo>
                    <a:pt x="16909" y="11113"/>
                    <a:pt x="17016" y="11371"/>
                    <a:pt x="17096" y="11639"/>
                  </a:cubicBezTo>
                  <a:cubicBezTo>
                    <a:pt x="17115" y="11705"/>
                    <a:pt x="17135" y="11771"/>
                    <a:pt x="17151" y="11838"/>
                  </a:cubicBezTo>
                  <a:lnTo>
                    <a:pt x="16817" y="11797"/>
                  </a:lnTo>
                  <a:lnTo>
                    <a:pt x="16284" y="11731"/>
                  </a:lnTo>
                  <a:lnTo>
                    <a:pt x="16781" y="10869"/>
                  </a:lnTo>
                  <a:close/>
                  <a:moveTo>
                    <a:pt x="8667" y="10249"/>
                  </a:moveTo>
                  <a:lnTo>
                    <a:pt x="8885" y="10626"/>
                  </a:lnTo>
                  <a:cubicBezTo>
                    <a:pt x="8859" y="10670"/>
                    <a:pt x="8835" y="10716"/>
                    <a:pt x="8811" y="10762"/>
                  </a:cubicBezTo>
                  <a:cubicBezTo>
                    <a:pt x="8684" y="11002"/>
                    <a:pt x="8579" y="11253"/>
                    <a:pt x="8496" y="11516"/>
                  </a:cubicBezTo>
                  <a:cubicBezTo>
                    <a:pt x="8460" y="11632"/>
                    <a:pt x="8429" y="11750"/>
                    <a:pt x="8402" y="11869"/>
                  </a:cubicBezTo>
                  <a:lnTo>
                    <a:pt x="8002" y="11918"/>
                  </a:lnTo>
                  <a:cubicBezTo>
                    <a:pt x="8042" y="11716"/>
                    <a:pt x="8097" y="11519"/>
                    <a:pt x="8160" y="11327"/>
                  </a:cubicBezTo>
                  <a:cubicBezTo>
                    <a:pt x="8236" y="11096"/>
                    <a:pt x="8329" y="10872"/>
                    <a:pt x="8437" y="10659"/>
                  </a:cubicBezTo>
                  <a:cubicBezTo>
                    <a:pt x="8507" y="10519"/>
                    <a:pt x="8585" y="10381"/>
                    <a:pt x="8667" y="10249"/>
                  </a:cubicBezTo>
                  <a:close/>
                  <a:moveTo>
                    <a:pt x="17141" y="10250"/>
                  </a:moveTo>
                  <a:cubicBezTo>
                    <a:pt x="17225" y="10382"/>
                    <a:pt x="17301" y="10520"/>
                    <a:pt x="17371" y="10660"/>
                  </a:cubicBezTo>
                  <a:cubicBezTo>
                    <a:pt x="17480" y="10874"/>
                    <a:pt x="17573" y="11097"/>
                    <a:pt x="17649" y="11328"/>
                  </a:cubicBezTo>
                  <a:cubicBezTo>
                    <a:pt x="17714" y="11520"/>
                    <a:pt x="17766" y="11717"/>
                    <a:pt x="17807" y="11920"/>
                  </a:cubicBezTo>
                  <a:lnTo>
                    <a:pt x="17406" y="11871"/>
                  </a:lnTo>
                  <a:cubicBezTo>
                    <a:pt x="17379" y="11752"/>
                    <a:pt x="17349" y="11634"/>
                    <a:pt x="17312" y="11519"/>
                  </a:cubicBezTo>
                  <a:cubicBezTo>
                    <a:pt x="17230" y="11255"/>
                    <a:pt x="17123" y="11003"/>
                    <a:pt x="16998" y="10763"/>
                  </a:cubicBezTo>
                  <a:cubicBezTo>
                    <a:pt x="16973" y="10717"/>
                    <a:pt x="16949" y="10672"/>
                    <a:pt x="16923" y="10627"/>
                  </a:cubicBezTo>
                  <a:lnTo>
                    <a:pt x="17141" y="10250"/>
                  </a:lnTo>
                  <a:close/>
                  <a:moveTo>
                    <a:pt x="7860" y="8853"/>
                  </a:moveTo>
                  <a:lnTo>
                    <a:pt x="8623" y="10172"/>
                  </a:lnTo>
                  <a:cubicBezTo>
                    <a:pt x="8527" y="10321"/>
                    <a:pt x="8438" y="10477"/>
                    <a:pt x="8358" y="10637"/>
                  </a:cubicBezTo>
                  <a:cubicBezTo>
                    <a:pt x="8254" y="10846"/>
                    <a:pt x="8164" y="11062"/>
                    <a:pt x="8088" y="11285"/>
                  </a:cubicBezTo>
                  <a:cubicBezTo>
                    <a:pt x="8019" y="11495"/>
                    <a:pt x="7961" y="11708"/>
                    <a:pt x="7918" y="11928"/>
                  </a:cubicBezTo>
                  <a:lnTo>
                    <a:pt x="6484" y="12104"/>
                  </a:lnTo>
                  <a:cubicBezTo>
                    <a:pt x="6550" y="11578"/>
                    <a:pt x="6678" y="11072"/>
                    <a:pt x="6861" y="10592"/>
                  </a:cubicBezTo>
                  <a:cubicBezTo>
                    <a:pt x="6903" y="10479"/>
                    <a:pt x="6949" y="10370"/>
                    <a:pt x="6999" y="10261"/>
                  </a:cubicBezTo>
                  <a:cubicBezTo>
                    <a:pt x="7226" y="9754"/>
                    <a:pt x="7516" y="9281"/>
                    <a:pt x="7860" y="8853"/>
                  </a:cubicBezTo>
                  <a:close/>
                  <a:moveTo>
                    <a:pt x="17948" y="8854"/>
                  </a:moveTo>
                  <a:cubicBezTo>
                    <a:pt x="18293" y="9282"/>
                    <a:pt x="18582" y="9755"/>
                    <a:pt x="18809" y="10262"/>
                  </a:cubicBezTo>
                  <a:cubicBezTo>
                    <a:pt x="18859" y="10370"/>
                    <a:pt x="18905" y="10481"/>
                    <a:pt x="18948" y="10593"/>
                  </a:cubicBezTo>
                  <a:cubicBezTo>
                    <a:pt x="19132" y="11073"/>
                    <a:pt x="19260" y="11580"/>
                    <a:pt x="19324" y="12106"/>
                  </a:cubicBezTo>
                  <a:lnTo>
                    <a:pt x="17890" y="11929"/>
                  </a:lnTo>
                  <a:cubicBezTo>
                    <a:pt x="17847" y="11709"/>
                    <a:pt x="17790" y="11495"/>
                    <a:pt x="17720" y="11287"/>
                  </a:cubicBezTo>
                  <a:cubicBezTo>
                    <a:pt x="17646" y="11064"/>
                    <a:pt x="17555" y="10846"/>
                    <a:pt x="17451" y="10638"/>
                  </a:cubicBezTo>
                  <a:cubicBezTo>
                    <a:pt x="17370" y="10478"/>
                    <a:pt x="17281" y="10322"/>
                    <a:pt x="17187" y="10173"/>
                  </a:cubicBezTo>
                  <a:lnTo>
                    <a:pt x="17948" y="8854"/>
                  </a:lnTo>
                  <a:close/>
                  <a:moveTo>
                    <a:pt x="13292" y="3152"/>
                  </a:moveTo>
                  <a:cubicBezTo>
                    <a:pt x="14015" y="3180"/>
                    <a:pt x="14719" y="3287"/>
                    <a:pt x="15393" y="3465"/>
                  </a:cubicBezTo>
                  <a:cubicBezTo>
                    <a:pt x="15417" y="3472"/>
                    <a:pt x="15441" y="3478"/>
                    <a:pt x="15465" y="3484"/>
                  </a:cubicBezTo>
                  <a:cubicBezTo>
                    <a:pt x="16271" y="3705"/>
                    <a:pt x="17039" y="4025"/>
                    <a:pt x="17749" y="4433"/>
                  </a:cubicBezTo>
                  <a:cubicBezTo>
                    <a:pt x="17771" y="4446"/>
                    <a:pt x="17791" y="4458"/>
                    <a:pt x="17812" y="4471"/>
                  </a:cubicBezTo>
                  <a:cubicBezTo>
                    <a:pt x="18529" y="4890"/>
                    <a:pt x="19186" y="5397"/>
                    <a:pt x="19772" y="5979"/>
                  </a:cubicBezTo>
                  <a:cubicBezTo>
                    <a:pt x="19790" y="5995"/>
                    <a:pt x="19806" y="6014"/>
                    <a:pt x="19824" y="6030"/>
                  </a:cubicBezTo>
                  <a:cubicBezTo>
                    <a:pt x="20405" y="6615"/>
                    <a:pt x="20912" y="7275"/>
                    <a:pt x="21331" y="7991"/>
                  </a:cubicBezTo>
                  <a:cubicBezTo>
                    <a:pt x="21343" y="8011"/>
                    <a:pt x="21356" y="8033"/>
                    <a:pt x="21368" y="8054"/>
                  </a:cubicBezTo>
                  <a:cubicBezTo>
                    <a:pt x="21776" y="8765"/>
                    <a:pt x="22097" y="9530"/>
                    <a:pt x="22317" y="10338"/>
                  </a:cubicBezTo>
                  <a:cubicBezTo>
                    <a:pt x="22324" y="10361"/>
                    <a:pt x="22331" y="10385"/>
                    <a:pt x="22337" y="10409"/>
                  </a:cubicBezTo>
                  <a:cubicBezTo>
                    <a:pt x="22515" y="11085"/>
                    <a:pt x="22622" y="11788"/>
                    <a:pt x="22651" y="12511"/>
                  </a:cubicBezTo>
                  <a:lnTo>
                    <a:pt x="19486" y="12123"/>
                  </a:lnTo>
                  <a:cubicBezTo>
                    <a:pt x="19422" y="11563"/>
                    <a:pt x="19286" y="11023"/>
                    <a:pt x="19088" y="10512"/>
                  </a:cubicBezTo>
                  <a:lnTo>
                    <a:pt x="20228" y="9867"/>
                  </a:lnTo>
                  <a:lnTo>
                    <a:pt x="18966" y="10216"/>
                  </a:lnTo>
                  <a:cubicBezTo>
                    <a:pt x="18722" y="9669"/>
                    <a:pt x="18409" y="9161"/>
                    <a:pt x="18034" y="8704"/>
                  </a:cubicBezTo>
                  <a:lnTo>
                    <a:pt x="19313" y="6492"/>
                  </a:lnTo>
                  <a:lnTo>
                    <a:pt x="17101" y="7771"/>
                  </a:lnTo>
                  <a:cubicBezTo>
                    <a:pt x="16643" y="7396"/>
                    <a:pt x="16135" y="7083"/>
                    <a:pt x="15588" y="6839"/>
                  </a:cubicBezTo>
                  <a:lnTo>
                    <a:pt x="15938" y="5576"/>
                  </a:lnTo>
                  <a:lnTo>
                    <a:pt x="15293" y="6716"/>
                  </a:lnTo>
                  <a:cubicBezTo>
                    <a:pt x="14783" y="6519"/>
                    <a:pt x="14242" y="6382"/>
                    <a:pt x="13680" y="6316"/>
                  </a:cubicBezTo>
                  <a:lnTo>
                    <a:pt x="13292" y="3152"/>
                  </a:lnTo>
                  <a:close/>
                  <a:moveTo>
                    <a:pt x="12515" y="3154"/>
                  </a:moveTo>
                  <a:lnTo>
                    <a:pt x="12127" y="6319"/>
                  </a:lnTo>
                  <a:cubicBezTo>
                    <a:pt x="11567" y="6382"/>
                    <a:pt x="11027" y="6519"/>
                    <a:pt x="10516" y="6716"/>
                  </a:cubicBezTo>
                  <a:lnTo>
                    <a:pt x="9871" y="5576"/>
                  </a:lnTo>
                  <a:lnTo>
                    <a:pt x="10220" y="6839"/>
                  </a:lnTo>
                  <a:cubicBezTo>
                    <a:pt x="9673" y="7083"/>
                    <a:pt x="9165" y="7396"/>
                    <a:pt x="8708" y="7771"/>
                  </a:cubicBezTo>
                  <a:lnTo>
                    <a:pt x="6495" y="6492"/>
                  </a:lnTo>
                  <a:lnTo>
                    <a:pt x="6495" y="6492"/>
                  </a:lnTo>
                  <a:lnTo>
                    <a:pt x="7775" y="8704"/>
                  </a:lnTo>
                  <a:cubicBezTo>
                    <a:pt x="7399" y="9162"/>
                    <a:pt x="7087" y="9669"/>
                    <a:pt x="6843" y="10216"/>
                  </a:cubicBezTo>
                  <a:lnTo>
                    <a:pt x="5580" y="9866"/>
                  </a:lnTo>
                  <a:lnTo>
                    <a:pt x="6720" y="10511"/>
                  </a:lnTo>
                  <a:cubicBezTo>
                    <a:pt x="6522" y="11022"/>
                    <a:pt x="6386" y="11563"/>
                    <a:pt x="6320" y="12125"/>
                  </a:cubicBezTo>
                  <a:lnTo>
                    <a:pt x="3156" y="12513"/>
                  </a:lnTo>
                  <a:cubicBezTo>
                    <a:pt x="3184" y="11790"/>
                    <a:pt x="3291" y="11086"/>
                    <a:pt x="3469" y="10411"/>
                  </a:cubicBezTo>
                  <a:cubicBezTo>
                    <a:pt x="3476" y="10387"/>
                    <a:pt x="3482" y="10364"/>
                    <a:pt x="3488" y="10340"/>
                  </a:cubicBezTo>
                  <a:cubicBezTo>
                    <a:pt x="3709" y="9533"/>
                    <a:pt x="4029" y="8766"/>
                    <a:pt x="4437" y="8056"/>
                  </a:cubicBezTo>
                  <a:cubicBezTo>
                    <a:pt x="4449" y="8034"/>
                    <a:pt x="4462" y="8013"/>
                    <a:pt x="4475" y="7993"/>
                  </a:cubicBezTo>
                  <a:cubicBezTo>
                    <a:pt x="4894" y="7277"/>
                    <a:pt x="5401" y="6618"/>
                    <a:pt x="5983" y="6032"/>
                  </a:cubicBezTo>
                  <a:cubicBezTo>
                    <a:pt x="5999" y="6015"/>
                    <a:pt x="6018" y="5997"/>
                    <a:pt x="6034" y="5981"/>
                  </a:cubicBezTo>
                  <a:cubicBezTo>
                    <a:pt x="6619" y="5399"/>
                    <a:pt x="7279" y="4892"/>
                    <a:pt x="7995" y="4473"/>
                  </a:cubicBezTo>
                  <a:cubicBezTo>
                    <a:pt x="8015" y="4460"/>
                    <a:pt x="8037" y="4449"/>
                    <a:pt x="8058" y="4436"/>
                  </a:cubicBezTo>
                  <a:cubicBezTo>
                    <a:pt x="8768" y="4029"/>
                    <a:pt x="9534" y="3707"/>
                    <a:pt x="10342" y="3487"/>
                  </a:cubicBezTo>
                  <a:cubicBezTo>
                    <a:pt x="10365" y="3480"/>
                    <a:pt x="10389" y="3474"/>
                    <a:pt x="10413" y="3467"/>
                  </a:cubicBezTo>
                  <a:cubicBezTo>
                    <a:pt x="11088" y="3289"/>
                    <a:pt x="11791" y="3183"/>
                    <a:pt x="12515" y="3154"/>
                  </a:cubicBezTo>
                  <a:close/>
                  <a:moveTo>
                    <a:pt x="18937" y="6984"/>
                  </a:moveTo>
                  <a:lnTo>
                    <a:pt x="17979" y="8641"/>
                  </a:lnTo>
                  <a:lnTo>
                    <a:pt x="17938" y="8712"/>
                  </a:lnTo>
                  <a:lnTo>
                    <a:pt x="17894" y="8787"/>
                  </a:lnTo>
                  <a:lnTo>
                    <a:pt x="17137" y="10098"/>
                  </a:lnTo>
                  <a:lnTo>
                    <a:pt x="17092" y="10177"/>
                  </a:lnTo>
                  <a:lnTo>
                    <a:pt x="16877" y="10548"/>
                  </a:lnTo>
                  <a:lnTo>
                    <a:pt x="16738" y="10789"/>
                  </a:lnTo>
                  <a:lnTo>
                    <a:pt x="16704" y="10848"/>
                  </a:lnTo>
                  <a:lnTo>
                    <a:pt x="16197" y="11723"/>
                  </a:lnTo>
                  <a:lnTo>
                    <a:pt x="16175" y="11761"/>
                  </a:lnTo>
                  <a:lnTo>
                    <a:pt x="16153" y="11798"/>
                  </a:lnTo>
                  <a:lnTo>
                    <a:pt x="15830" y="12357"/>
                  </a:lnTo>
                  <a:lnTo>
                    <a:pt x="15668" y="12636"/>
                  </a:lnTo>
                  <a:cubicBezTo>
                    <a:pt x="15663" y="12576"/>
                    <a:pt x="15655" y="12517"/>
                    <a:pt x="15646" y="12460"/>
                  </a:cubicBezTo>
                  <a:cubicBezTo>
                    <a:pt x="15604" y="12195"/>
                    <a:pt x="15523" y="11941"/>
                    <a:pt x="15410" y="11706"/>
                  </a:cubicBezTo>
                  <a:cubicBezTo>
                    <a:pt x="15404" y="11692"/>
                    <a:pt x="15395" y="11678"/>
                    <a:pt x="15388" y="11664"/>
                  </a:cubicBezTo>
                  <a:cubicBezTo>
                    <a:pt x="15381" y="11649"/>
                    <a:pt x="15374" y="11635"/>
                    <a:pt x="15367" y="11621"/>
                  </a:cubicBezTo>
                  <a:cubicBezTo>
                    <a:pt x="15304" y="11501"/>
                    <a:pt x="15232" y="11386"/>
                    <a:pt x="15154" y="11277"/>
                  </a:cubicBezTo>
                  <a:cubicBezTo>
                    <a:pt x="15083" y="11179"/>
                    <a:pt x="15005" y="11086"/>
                    <a:pt x="14923" y="10998"/>
                  </a:cubicBezTo>
                  <a:lnTo>
                    <a:pt x="16055" y="9865"/>
                  </a:lnTo>
                  <a:lnTo>
                    <a:pt x="16225" y="9695"/>
                  </a:lnTo>
                  <a:lnTo>
                    <a:pt x="16493" y="9427"/>
                  </a:lnTo>
                  <a:lnTo>
                    <a:pt x="16550" y="9370"/>
                  </a:lnTo>
                  <a:lnTo>
                    <a:pt x="17533" y="8388"/>
                  </a:lnTo>
                  <a:lnTo>
                    <a:pt x="17592" y="8328"/>
                  </a:lnTo>
                  <a:lnTo>
                    <a:pt x="17647" y="8274"/>
                  </a:lnTo>
                  <a:lnTo>
                    <a:pt x="18937" y="6984"/>
                  </a:lnTo>
                  <a:close/>
                  <a:moveTo>
                    <a:pt x="2259" y="10086"/>
                  </a:moveTo>
                  <a:lnTo>
                    <a:pt x="3398" y="10392"/>
                  </a:lnTo>
                  <a:cubicBezTo>
                    <a:pt x="3218" y="11077"/>
                    <a:pt x="3109" y="11790"/>
                    <a:pt x="3080" y="12522"/>
                  </a:cubicBezTo>
                  <a:lnTo>
                    <a:pt x="1898" y="12669"/>
                  </a:lnTo>
                  <a:cubicBezTo>
                    <a:pt x="1918" y="11778"/>
                    <a:pt x="2041" y="10913"/>
                    <a:pt x="2259" y="10086"/>
                  </a:cubicBezTo>
                  <a:close/>
                  <a:moveTo>
                    <a:pt x="23548" y="10086"/>
                  </a:moveTo>
                  <a:cubicBezTo>
                    <a:pt x="23767" y="10913"/>
                    <a:pt x="23891" y="11778"/>
                    <a:pt x="23909" y="12669"/>
                  </a:cubicBezTo>
                  <a:lnTo>
                    <a:pt x="22726" y="12522"/>
                  </a:lnTo>
                  <a:cubicBezTo>
                    <a:pt x="22698" y="11789"/>
                    <a:pt x="22590" y="11076"/>
                    <a:pt x="22409" y="10392"/>
                  </a:cubicBezTo>
                  <a:lnTo>
                    <a:pt x="23548" y="10086"/>
                  </a:lnTo>
                  <a:close/>
                  <a:moveTo>
                    <a:pt x="9570" y="11805"/>
                  </a:moveTo>
                  <a:lnTo>
                    <a:pt x="9842" y="12278"/>
                  </a:lnTo>
                  <a:lnTo>
                    <a:pt x="10131" y="12777"/>
                  </a:lnTo>
                  <a:cubicBezTo>
                    <a:pt x="10131" y="12790"/>
                    <a:pt x="10130" y="12805"/>
                    <a:pt x="10130" y="12819"/>
                  </a:cubicBezTo>
                  <a:lnTo>
                    <a:pt x="1822" y="12819"/>
                  </a:lnTo>
                  <a:lnTo>
                    <a:pt x="1822" y="12820"/>
                  </a:lnTo>
                  <a:lnTo>
                    <a:pt x="1318" y="12820"/>
                  </a:lnTo>
                  <a:lnTo>
                    <a:pt x="1824" y="12758"/>
                  </a:lnTo>
                  <a:lnTo>
                    <a:pt x="1898" y="12749"/>
                  </a:lnTo>
                  <a:lnTo>
                    <a:pt x="3080" y="12604"/>
                  </a:lnTo>
                  <a:lnTo>
                    <a:pt x="3155" y="12594"/>
                  </a:lnTo>
                  <a:lnTo>
                    <a:pt x="6310" y="12206"/>
                  </a:lnTo>
                  <a:lnTo>
                    <a:pt x="6392" y="12196"/>
                  </a:lnTo>
                  <a:lnTo>
                    <a:pt x="6475" y="12186"/>
                  </a:lnTo>
                  <a:lnTo>
                    <a:pt x="7905" y="12010"/>
                  </a:lnTo>
                  <a:lnTo>
                    <a:pt x="7989" y="12000"/>
                  </a:lnTo>
                  <a:lnTo>
                    <a:pt x="8385" y="11952"/>
                  </a:lnTo>
                  <a:lnTo>
                    <a:pt x="8639" y="11921"/>
                  </a:lnTo>
                  <a:lnTo>
                    <a:pt x="9110" y="11862"/>
                  </a:lnTo>
                  <a:lnTo>
                    <a:pt x="9570" y="11805"/>
                  </a:lnTo>
                  <a:close/>
                  <a:moveTo>
                    <a:pt x="24489" y="12982"/>
                  </a:moveTo>
                  <a:lnTo>
                    <a:pt x="23984" y="13044"/>
                  </a:lnTo>
                  <a:lnTo>
                    <a:pt x="23910" y="13052"/>
                  </a:lnTo>
                  <a:lnTo>
                    <a:pt x="22728" y="13198"/>
                  </a:lnTo>
                  <a:lnTo>
                    <a:pt x="22654" y="13207"/>
                  </a:lnTo>
                  <a:lnTo>
                    <a:pt x="19499" y="13595"/>
                  </a:lnTo>
                  <a:lnTo>
                    <a:pt x="19416" y="13606"/>
                  </a:lnTo>
                  <a:lnTo>
                    <a:pt x="19334" y="13616"/>
                  </a:lnTo>
                  <a:lnTo>
                    <a:pt x="17904" y="13791"/>
                  </a:lnTo>
                  <a:lnTo>
                    <a:pt x="17819" y="13802"/>
                  </a:lnTo>
                  <a:lnTo>
                    <a:pt x="17424" y="13851"/>
                  </a:lnTo>
                  <a:lnTo>
                    <a:pt x="17169" y="13882"/>
                  </a:lnTo>
                  <a:lnTo>
                    <a:pt x="16699" y="13940"/>
                  </a:lnTo>
                  <a:lnTo>
                    <a:pt x="16238" y="13997"/>
                  </a:lnTo>
                  <a:lnTo>
                    <a:pt x="15966" y="13524"/>
                  </a:lnTo>
                  <a:lnTo>
                    <a:pt x="15677" y="13026"/>
                  </a:lnTo>
                  <a:cubicBezTo>
                    <a:pt x="15677" y="13011"/>
                    <a:pt x="15678" y="12997"/>
                    <a:pt x="15678" y="12982"/>
                  </a:cubicBezTo>
                  <a:close/>
                  <a:moveTo>
                    <a:pt x="8656" y="13964"/>
                  </a:moveTo>
                  <a:lnTo>
                    <a:pt x="8990" y="14005"/>
                  </a:lnTo>
                  <a:lnTo>
                    <a:pt x="9524" y="14070"/>
                  </a:lnTo>
                  <a:lnTo>
                    <a:pt x="9026" y="14931"/>
                  </a:lnTo>
                  <a:cubicBezTo>
                    <a:pt x="8898" y="14688"/>
                    <a:pt x="8791" y="14430"/>
                    <a:pt x="8712" y="14162"/>
                  </a:cubicBezTo>
                  <a:cubicBezTo>
                    <a:pt x="8692" y="14098"/>
                    <a:pt x="8672" y="14031"/>
                    <a:pt x="8656" y="13964"/>
                  </a:cubicBezTo>
                  <a:close/>
                  <a:moveTo>
                    <a:pt x="17152" y="13965"/>
                  </a:moveTo>
                  <a:cubicBezTo>
                    <a:pt x="17135" y="14031"/>
                    <a:pt x="17116" y="14098"/>
                    <a:pt x="17097" y="14163"/>
                  </a:cubicBezTo>
                  <a:cubicBezTo>
                    <a:pt x="17016" y="14431"/>
                    <a:pt x="16910" y="14688"/>
                    <a:pt x="16782" y="14933"/>
                  </a:cubicBezTo>
                  <a:lnTo>
                    <a:pt x="16285" y="14072"/>
                  </a:lnTo>
                  <a:lnTo>
                    <a:pt x="16818" y="14006"/>
                  </a:lnTo>
                  <a:lnTo>
                    <a:pt x="17152" y="13965"/>
                  </a:lnTo>
                  <a:close/>
                  <a:moveTo>
                    <a:pt x="12905" y="10443"/>
                  </a:moveTo>
                  <a:cubicBezTo>
                    <a:pt x="12917" y="10443"/>
                    <a:pt x="12932" y="10444"/>
                    <a:pt x="12944" y="10444"/>
                  </a:cubicBezTo>
                  <a:cubicBezTo>
                    <a:pt x="12957" y="10444"/>
                    <a:pt x="12972" y="10444"/>
                    <a:pt x="12984" y="10446"/>
                  </a:cubicBezTo>
                  <a:cubicBezTo>
                    <a:pt x="13049" y="10448"/>
                    <a:pt x="13112" y="10452"/>
                    <a:pt x="13174" y="10459"/>
                  </a:cubicBezTo>
                  <a:cubicBezTo>
                    <a:pt x="13183" y="10460"/>
                    <a:pt x="13194" y="10462"/>
                    <a:pt x="13202" y="10463"/>
                  </a:cubicBezTo>
                  <a:cubicBezTo>
                    <a:pt x="13238" y="10467"/>
                    <a:pt x="13273" y="10472"/>
                    <a:pt x="13309" y="10478"/>
                  </a:cubicBezTo>
                  <a:cubicBezTo>
                    <a:pt x="13349" y="10484"/>
                    <a:pt x="13390" y="10493"/>
                    <a:pt x="13429" y="10501"/>
                  </a:cubicBezTo>
                  <a:cubicBezTo>
                    <a:pt x="13686" y="10558"/>
                    <a:pt x="13927" y="10654"/>
                    <a:pt x="14148" y="10784"/>
                  </a:cubicBezTo>
                  <a:cubicBezTo>
                    <a:pt x="14161" y="10793"/>
                    <a:pt x="14177" y="10800"/>
                    <a:pt x="14191" y="10809"/>
                  </a:cubicBezTo>
                  <a:cubicBezTo>
                    <a:pt x="14206" y="10819"/>
                    <a:pt x="14221" y="10829"/>
                    <a:pt x="14235" y="10838"/>
                  </a:cubicBezTo>
                  <a:cubicBezTo>
                    <a:pt x="14305" y="10883"/>
                    <a:pt x="14373" y="10932"/>
                    <a:pt x="14438" y="10985"/>
                  </a:cubicBezTo>
                  <a:cubicBezTo>
                    <a:pt x="14486" y="11025"/>
                    <a:pt x="14534" y="11066"/>
                    <a:pt x="14581" y="11110"/>
                  </a:cubicBezTo>
                  <a:cubicBezTo>
                    <a:pt x="14592" y="11119"/>
                    <a:pt x="14600" y="11128"/>
                    <a:pt x="14610" y="11138"/>
                  </a:cubicBezTo>
                  <a:cubicBezTo>
                    <a:pt x="14620" y="11147"/>
                    <a:pt x="14630" y="11155"/>
                    <a:pt x="14640" y="11164"/>
                  </a:cubicBezTo>
                  <a:cubicBezTo>
                    <a:pt x="14649" y="11174"/>
                    <a:pt x="14659" y="11184"/>
                    <a:pt x="14667" y="11194"/>
                  </a:cubicBezTo>
                  <a:cubicBezTo>
                    <a:pt x="14676" y="11205"/>
                    <a:pt x="14686" y="11213"/>
                    <a:pt x="14695" y="11223"/>
                  </a:cubicBezTo>
                  <a:cubicBezTo>
                    <a:pt x="14738" y="11270"/>
                    <a:pt x="14779" y="11318"/>
                    <a:pt x="14820" y="11367"/>
                  </a:cubicBezTo>
                  <a:cubicBezTo>
                    <a:pt x="14871" y="11432"/>
                    <a:pt x="14920" y="11500"/>
                    <a:pt x="14966" y="11569"/>
                  </a:cubicBezTo>
                  <a:cubicBezTo>
                    <a:pt x="14975" y="11583"/>
                    <a:pt x="14986" y="11599"/>
                    <a:pt x="14995" y="11613"/>
                  </a:cubicBezTo>
                  <a:cubicBezTo>
                    <a:pt x="15004" y="11628"/>
                    <a:pt x="15013" y="11643"/>
                    <a:pt x="15021" y="11657"/>
                  </a:cubicBezTo>
                  <a:cubicBezTo>
                    <a:pt x="15151" y="11876"/>
                    <a:pt x="15247" y="12119"/>
                    <a:pt x="15304" y="12376"/>
                  </a:cubicBezTo>
                  <a:cubicBezTo>
                    <a:pt x="15312" y="12416"/>
                    <a:pt x="15320" y="12455"/>
                    <a:pt x="15326" y="12495"/>
                  </a:cubicBezTo>
                  <a:cubicBezTo>
                    <a:pt x="15332" y="12530"/>
                    <a:pt x="15337" y="12567"/>
                    <a:pt x="15342" y="12603"/>
                  </a:cubicBezTo>
                  <a:cubicBezTo>
                    <a:pt x="15343" y="12611"/>
                    <a:pt x="15344" y="12621"/>
                    <a:pt x="15346" y="12631"/>
                  </a:cubicBezTo>
                  <a:cubicBezTo>
                    <a:pt x="15352" y="12693"/>
                    <a:pt x="15357" y="12757"/>
                    <a:pt x="15358" y="12820"/>
                  </a:cubicBezTo>
                  <a:cubicBezTo>
                    <a:pt x="15358" y="12833"/>
                    <a:pt x="15360" y="12847"/>
                    <a:pt x="15360" y="12861"/>
                  </a:cubicBezTo>
                  <a:cubicBezTo>
                    <a:pt x="15360" y="12873"/>
                    <a:pt x="15361" y="12887"/>
                    <a:pt x="15361" y="12901"/>
                  </a:cubicBezTo>
                  <a:cubicBezTo>
                    <a:pt x="15361" y="12913"/>
                    <a:pt x="15360" y="12928"/>
                    <a:pt x="15360" y="12940"/>
                  </a:cubicBezTo>
                  <a:cubicBezTo>
                    <a:pt x="15360" y="12953"/>
                    <a:pt x="15360" y="12968"/>
                    <a:pt x="15358" y="12980"/>
                  </a:cubicBezTo>
                  <a:cubicBezTo>
                    <a:pt x="15356" y="13045"/>
                    <a:pt x="15352" y="13108"/>
                    <a:pt x="15346" y="13170"/>
                  </a:cubicBezTo>
                  <a:cubicBezTo>
                    <a:pt x="15344" y="13179"/>
                    <a:pt x="15343" y="13190"/>
                    <a:pt x="15342" y="13198"/>
                  </a:cubicBezTo>
                  <a:cubicBezTo>
                    <a:pt x="15338" y="13234"/>
                    <a:pt x="15332" y="13269"/>
                    <a:pt x="15326" y="13305"/>
                  </a:cubicBezTo>
                  <a:cubicBezTo>
                    <a:pt x="15320" y="13346"/>
                    <a:pt x="15312" y="13386"/>
                    <a:pt x="15304" y="13425"/>
                  </a:cubicBezTo>
                  <a:cubicBezTo>
                    <a:pt x="15247" y="13682"/>
                    <a:pt x="15151" y="13923"/>
                    <a:pt x="15021" y="14144"/>
                  </a:cubicBezTo>
                  <a:cubicBezTo>
                    <a:pt x="15012" y="14158"/>
                    <a:pt x="15004" y="14173"/>
                    <a:pt x="14995" y="14187"/>
                  </a:cubicBezTo>
                  <a:cubicBezTo>
                    <a:pt x="14986" y="14202"/>
                    <a:pt x="14975" y="14217"/>
                    <a:pt x="14966" y="14232"/>
                  </a:cubicBezTo>
                  <a:cubicBezTo>
                    <a:pt x="14922" y="14301"/>
                    <a:pt x="14872" y="14369"/>
                    <a:pt x="14820" y="14434"/>
                  </a:cubicBezTo>
                  <a:cubicBezTo>
                    <a:pt x="14779" y="14483"/>
                    <a:pt x="14738" y="14531"/>
                    <a:pt x="14695" y="14577"/>
                  </a:cubicBezTo>
                  <a:cubicBezTo>
                    <a:pt x="14686" y="14588"/>
                    <a:pt x="14676" y="14596"/>
                    <a:pt x="14667" y="14606"/>
                  </a:cubicBezTo>
                  <a:cubicBezTo>
                    <a:pt x="14659" y="14616"/>
                    <a:pt x="14649" y="14626"/>
                    <a:pt x="14640" y="14636"/>
                  </a:cubicBezTo>
                  <a:cubicBezTo>
                    <a:pt x="14631" y="14646"/>
                    <a:pt x="14621" y="14655"/>
                    <a:pt x="14610" y="14663"/>
                  </a:cubicBezTo>
                  <a:cubicBezTo>
                    <a:pt x="14602" y="14672"/>
                    <a:pt x="14592" y="14682"/>
                    <a:pt x="14581" y="14691"/>
                  </a:cubicBezTo>
                  <a:cubicBezTo>
                    <a:pt x="14534" y="14734"/>
                    <a:pt x="14486" y="14776"/>
                    <a:pt x="14438" y="14816"/>
                  </a:cubicBezTo>
                  <a:cubicBezTo>
                    <a:pt x="14373" y="14867"/>
                    <a:pt x="14305" y="14916"/>
                    <a:pt x="14235" y="14962"/>
                  </a:cubicBezTo>
                  <a:cubicBezTo>
                    <a:pt x="14221" y="14972"/>
                    <a:pt x="14206" y="14982"/>
                    <a:pt x="14191" y="14991"/>
                  </a:cubicBezTo>
                  <a:cubicBezTo>
                    <a:pt x="14177" y="15000"/>
                    <a:pt x="14161" y="15009"/>
                    <a:pt x="14148" y="15017"/>
                  </a:cubicBezTo>
                  <a:cubicBezTo>
                    <a:pt x="13928" y="15147"/>
                    <a:pt x="13686" y="15243"/>
                    <a:pt x="13429" y="15300"/>
                  </a:cubicBezTo>
                  <a:cubicBezTo>
                    <a:pt x="13390" y="15308"/>
                    <a:pt x="13349" y="15316"/>
                    <a:pt x="13309" y="15322"/>
                  </a:cubicBezTo>
                  <a:cubicBezTo>
                    <a:pt x="13274" y="15329"/>
                    <a:pt x="13238" y="15333"/>
                    <a:pt x="13202" y="15338"/>
                  </a:cubicBezTo>
                  <a:cubicBezTo>
                    <a:pt x="13194" y="15339"/>
                    <a:pt x="13183" y="15341"/>
                    <a:pt x="13174" y="15342"/>
                  </a:cubicBezTo>
                  <a:cubicBezTo>
                    <a:pt x="13112" y="15348"/>
                    <a:pt x="13049" y="15352"/>
                    <a:pt x="12984" y="15354"/>
                  </a:cubicBezTo>
                  <a:cubicBezTo>
                    <a:pt x="12972" y="15354"/>
                    <a:pt x="12957" y="15356"/>
                    <a:pt x="12944" y="15356"/>
                  </a:cubicBezTo>
                  <a:cubicBezTo>
                    <a:pt x="12932" y="15356"/>
                    <a:pt x="12917" y="15357"/>
                    <a:pt x="12905" y="15357"/>
                  </a:cubicBezTo>
                  <a:cubicBezTo>
                    <a:pt x="12891" y="15357"/>
                    <a:pt x="12877" y="15356"/>
                    <a:pt x="12864" y="15356"/>
                  </a:cubicBezTo>
                  <a:cubicBezTo>
                    <a:pt x="12851" y="15356"/>
                    <a:pt x="12837" y="15356"/>
                    <a:pt x="12824" y="15354"/>
                  </a:cubicBezTo>
                  <a:cubicBezTo>
                    <a:pt x="12759" y="15352"/>
                    <a:pt x="12696" y="15348"/>
                    <a:pt x="12634" y="15342"/>
                  </a:cubicBezTo>
                  <a:cubicBezTo>
                    <a:pt x="12625" y="15341"/>
                    <a:pt x="12615" y="15339"/>
                    <a:pt x="12607" y="15338"/>
                  </a:cubicBezTo>
                  <a:cubicBezTo>
                    <a:pt x="12570" y="15334"/>
                    <a:pt x="12535" y="15329"/>
                    <a:pt x="12499" y="15322"/>
                  </a:cubicBezTo>
                  <a:cubicBezTo>
                    <a:pt x="12459" y="15316"/>
                    <a:pt x="12419" y="15308"/>
                    <a:pt x="12380" y="15300"/>
                  </a:cubicBezTo>
                  <a:cubicBezTo>
                    <a:pt x="12123" y="15243"/>
                    <a:pt x="11881" y="15147"/>
                    <a:pt x="11660" y="15017"/>
                  </a:cubicBezTo>
                  <a:cubicBezTo>
                    <a:pt x="11647" y="15008"/>
                    <a:pt x="11632" y="15000"/>
                    <a:pt x="11617" y="14991"/>
                  </a:cubicBezTo>
                  <a:cubicBezTo>
                    <a:pt x="11603" y="14982"/>
                    <a:pt x="11587" y="14972"/>
                    <a:pt x="11574" y="14962"/>
                  </a:cubicBezTo>
                  <a:cubicBezTo>
                    <a:pt x="11504" y="14918"/>
                    <a:pt x="11436" y="14868"/>
                    <a:pt x="11371" y="14816"/>
                  </a:cubicBezTo>
                  <a:cubicBezTo>
                    <a:pt x="11322" y="14776"/>
                    <a:pt x="11275" y="14734"/>
                    <a:pt x="11228" y="14691"/>
                  </a:cubicBezTo>
                  <a:cubicBezTo>
                    <a:pt x="11217" y="14682"/>
                    <a:pt x="11209" y="14672"/>
                    <a:pt x="11198" y="14663"/>
                  </a:cubicBezTo>
                  <a:cubicBezTo>
                    <a:pt x="11189" y="14655"/>
                    <a:pt x="11179" y="14646"/>
                    <a:pt x="11168" y="14636"/>
                  </a:cubicBezTo>
                  <a:cubicBezTo>
                    <a:pt x="11159" y="14627"/>
                    <a:pt x="11151" y="14617"/>
                    <a:pt x="11141" y="14606"/>
                  </a:cubicBezTo>
                  <a:cubicBezTo>
                    <a:pt x="11132" y="14598"/>
                    <a:pt x="11123" y="14588"/>
                    <a:pt x="11114" y="14577"/>
                  </a:cubicBezTo>
                  <a:cubicBezTo>
                    <a:pt x="11070" y="14531"/>
                    <a:pt x="11029" y="14483"/>
                    <a:pt x="10989" y="14434"/>
                  </a:cubicBezTo>
                  <a:cubicBezTo>
                    <a:pt x="10937" y="14369"/>
                    <a:pt x="10889" y="14301"/>
                    <a:pt x="10842" y="14232"/>
                  </a:cubicBezTo>
                  <a:cubicBezTo>
                    <a:pt x="10833" y="14217"/>
                    <a:pt x="10823" y="14202"/>
                    <a:pt x="10813" y="14187"/>
                  </a:cubicBezTo>
                  <a:cubicBezTo>
                    <a:pt x="10804" y="14173"/>
                    <a:pt x="10796" y="14158"/>
                    <a:pt x="10788" y="14144"/>
                  </a:cubicBezTo>
                  <a:cubicBezTo>
                    <a:pt x="10658" y="13924"/>
                    <a:pt x="10562" y="13682"/>
                    <a:pt x="10506" y="13425"/>
                  </a:cubicBezTo>
                  <a:cubicBezTo>
                    <a:pt x="10497" y="13386"/>
                    <a:pt x="10488" y="13346"/>
                    <a:pt x="10482" y="13305"/>
                  </a:cubicBezTo>
                  <a:cubicBezTo>
                    <a:pt x="10476" y="13270"/>
                    <a:pt x="10472" y="13234"/>
                    <a:pt x="10467" y="13198"/>
                  </a:cubicBezTo>
                  <a:cubicBezTo>
                    <a:pt x="10466" y="13190"/>
                    <a:pt x="10465" y="13179"/>
                    <a:pt x="10463" y="13170"/>
                  </a:cubicBezTo>
                  <a:cubicBezTo>
                    <a:pt x="10456" y="13107"/>
                    <a:pt x="10451" y="13043"/>
                    <a:pt x="10450" y="12980"/>
                  </a:cubicBezTo>
                  <a:cubicBezTo>
                    <a:pt x="10450" y="12968"/>
                    <a:pt x="10448" y="12953"/>
                    <a:pt x="10448" y="12940"/>
                  </a:cubicBezTo>
                  <a:cubicBezTo>
                    <a:pt x="10448" y="12928"/>
                    <a:pt x="10447" y="12913"/>
                    <a:pt x="10447" y="12901"/>
                  </a:cubicBezTo>
                  <a:cubicBezTo>
                    <a:pt x="10447" y="12887"/>
                    <a:pt x="10448" y="12873"/>
                    <a:pt x="10448" y="12861"/>
                  </a:cubicBezTo>
                  <a:cubicBezTo>
                    <a:pt x="10448" y="12847"/>
                    <a:pt x="10448" y="12833"/>
                    <a:pt x="10450" y="12820"/>
                  </a:cubicBezTo>
                  <a:cubicBezTo>
                    <a:pt x="10452" y="12755"/>
                    <a:pt x="10456" y="12692"/>
                    <a:pt x="10463" y="12631"/>
                  </a:cubicBezTo>
                  <a:cubicBezTo>
                    <a:pt x="10465" y="12621"/>
                    <a:pt x="10466" y="12611"/>
                    <a:pt x="10467" y="12603"/>
                  </a:cubicBezTo>
                  <a:cubicBezTo>
                    <a:pt x="10471" y="12567"/>
                    <a:pt x="10476" y="12531"/>
                    <a:pt x="10482" y="12495"/>
                  </a:cubicBezTo>
                  <a:cubicBezTo>
                    <a:pt x="10488" y="12455"/>
                    <a:pt x="10497" y="12415"/>
                    <a:pt x="10506" y="12376"/>
                  </a:cubicBezTo>
                  <a:cubicBezTo>
                    <a:pt x="10562" y="12119"/>
                    <a:pt x="10658" y="11877"/>
                    <a:pt x="10788" y="11657"/>
                  </a:cubicBezTo>
                  <a:cubicBezTo>
                    <a:pt x="10797" y="11643"/>
                    <a:pt x="10804" y="11628"/>
                    <a:pt x="10813" y="11613"/>
                  </a:cubicBezTo>
                  <a:cubicBezTo>
                    <a:pt x="10823" y="11599"/>
                    <a:pt x="10833" y="11583"/>
                    <a:pt x="10842" y="11569"/>
                  </a:cubicBezTo>
                  <a:cubicBezTo>
                    <a:pt x="10887" y="11500"/>
                    <a:pt x="10936" y="11432"/>
                    <a:pt x="10989" y="11367"/>
                  </a:cubicBezTo>
                  <a:cubicBezTo>
                    <a:pt x="11029" y="11318"/>
                    <a:pt x="11070" y="11270"/>
                    <a:pt x="11114" y="11223"/>
                  </a:cubicBezTo>
                  <a:cubicBezTo>
                    <a:pt x="11123" y="11213"/>
                    <a:pt x="11132" y="11205"/>
                    <a:pt x="11141" y="11194"/>
                  </a:cubicBezTo>
                  <a:cubicBezTo>
                    <a:pt x="11150" y="11185"/>
                    <a:pt x="11159" y="11175"/>
                    <a:pt x="11168" y="11164"/>
                  </a:cubicBezTo>
                  <a:cubicBezTo>
                    <a:pt x="11178" y="11155"/>
                    <a:pt x="11188" y="11147"/>
                    <a:pt x="11198" y="11138"/>
                  </a:cubicBezTo>
                  <a:cubicBezTo>
                    <a:pt x="11206" y="11128"/>
                    <a:pt x="11217" y="11119"/>
                    <a:pt x="11228" y="11110"/>
                  </a:cubicBezTo>
                  <a:cubicBezTo>
                    <a:pt x="11275" y="11066"/>
                    <a:pt x="11322" y="11025"/>
                    <a:pt x="11371" y="10985"/>
                  </a:cubicBezTo>
                  <a:cubicBezTo>
                    <a:pt x="11436" y="10933"/>
                    <a:pt x="11504" y="10885"/>
                    <a:pt x="11574" y="10838"/>
                  </a:cubicBezTo>
                  <a:cubicBezTo>
                    <a:pt x="11587" y="10829"/>
                    <a:pt x="11603" y="10819"/>
                    <a:pt x="11617" y="10809"/>
                  </a:cubicBezTo>
                  <a:cubicBezTo>
                    <a:pt x="11632" y="10800"/>
                    <a:pt x="11647" y="10792"/>
                    <a:pt x="11660" y="10784"/>
                  </a:cubicBezTo>
                  <a:cubicBezTo>
                    <a:pt x="11880" y="10654"/>
                    <a:pt x="12123" y="10558"/>
                    <a:pt x="12380" y="10501"/>
                  </a:cubicBezTo>
                  <a:cubicBezTo>
                    <a:pt x="12419" y="10493"/>
                    <a:pt x="12459" y="10484"/>
                    <a:pt x="12499" y="10478"/>
                  </a:cubicBezTo>
                  <a:cubicBezTo>
                    <a:pt x="12534" y="10472"/>
                    <a:pt x="12570" y="10468"/>
                    <a:pt x="12607" y="10463"/>
                  </a:cubicBezTo>
                  <a:cubicBezTo>
                    <a:pt x="12615" y="10462"/>
                    <a:pt x="12625" y="10460"/>
                    <a:pt x="12634" y="10459"/>
                  </a:cubicBezTo>
                  <a:cubicBezTo>
                    <a:pt x="12697" y="10452"/>
                    <a:pt x="12761" y="10447"/>
                    <a:pt x="12824" y="10446"/>
                  </a:cubicBezTo>
                  <a:cubicBezTo>
                    <a:pt x="12837" y="10446"/>
                    <a:pt x="12851" y="10444"/>
                    <a:pt x="12864" y="10444"/>
                  </a:cubicBezTo>
                  <a:cubicBezTo>
                    <a:pt x="12877" y="10444"/>
                    <a:pt x="12891" y="10443"/>
                    <a:pt x="12905" y="10443"/>
                  </a:cubicBezTo>
                  <a:close/>
                  <a:moveTo>
                    <a:pt x="8002" y="13882"/>
                  </a:moveTo>
                  <a:lnTo>
                    <a:pt x="8402" y="13931"/>
                  </a:lnTo>
                  <a:cubicBezTo>
                    <a:pt x="8429" y="14049"/>
                    <a:pt x="8460" y="14168"/>
                    <a:pt x="8496" y="14283"/>
                  </a:cubicBezTo>
                  <a:cubicBezTo>
                    <a:pt x="8579" y="14548"/>
                    <a:pt x="8686" y="14799"/>
                    <a:pt x="8811" y="15039"/>
                  </a:cubicBezTo>
                  <a:cubicBezTo>
                    <a:pt x="8835" y="15085"/>
                    <a:pt x="8860" y="15130"/>
                    <a:pt x="8886" y="15176"/>
                  </a:cubicBezTo>
                  <a:lnTo>
                    <a:pt x="8667" y="15552"/>
                  </a:lnTo>
                  <a:cubicBezTo>
                    <a:pt x="8584" y="15419"/>
                    <a:pt x="8507" y="15282"/>
                    <a:pt x="8437" y="15142"/>
                  </a:cubicBezTo>
                  <a:cubicBezTo>
                    <a:pt x="8329" y="14928"/>
                    <a:pt x="8236" y="14704"/>
                    <a:pt x="8160" y="14474"/>
                  </a:cubicBezTo>
                  <a:cubicBezTo>
                    <a:pt x="8095" y="14281"/>
                    <a:pt x="8042" y="14084"/>
                    <a:pt x="8002" y="13882"/>
                  </a:cubicBezTo>
                  <a:close/>
                  <a:moveTo>
                    <a:pt x="17806" y="13884"/>
                  </a:moveTo>
                  <a:lnTo>
                    <a:pt x="17806" y="13884"/>
                  </a:lnTo>
                  <a:cubicBezTo>
                    <a:pt x="17765" y="14085"/>
                    <a:pt x="17713" y="14281"/>
                    <a:pt x="17648" y="14475"/>
                  </a:cubicBezTo>
                  <a:cubicBezTo>
                    <a:pt x="17571" y="14706"/>
                    <a:pt x="17479" y="14929"/>
                    <a:pt x="17370" y="15143"/>
                  </a:cubicBezTo>
                  <a:cubicBezTo>
                    <a:pt x="17300" y="15283"/>
                    <a:pt x="17223" y="15420"/>
                    <a:pt x="17140" y="15553"/>
                  </a:cubicBezTo>
                  <a:lnTo>
                    <a:pt x="16921" y="15177"/>
                  </a:lnTo>
                  <a:cubicBezTo>
                    <a:pt x="16947" y="15131"/>
                    <a:pt x="16972" y="15086"/>
                    <a:pt x="16997" y="15040"/>
                  </a:cubicBezTo>
                  <a:cubicBezTo>
                    <a:pt x="17123" y="14800"/>
                    <a:pt x="17229" y="14549"/>
                    <a:pt x="17311" y="14285"/>
                  </a:cubicBezTo>
                  <a:cubicBezTo>
                    <a:pt x="17347" y="14171"/>
                    <a:pt x="17378" y="14052"/>
                    <a:pt x="17405" y="13934"/>
                  </a:cubicBezTo>
                  <a:lnTo>
                    <a:pt x="17806" y="13884"/>
                  </a:lnTo>
                  <a:close/>
                  <a:moveTo>
                    <a:pt x="23909" y="13133"/>
                  </a:moveTo>
                  <a:cubicBezTo>
                    <a:pt x="23891" y="14023"/>
                    <a:pt x="23767" y="14888"/>
                    <a:pt x="23548" y="15714"/>
                  </a:cubicBezTo>
                  <a:lnTo>
                    <a:pt x="22409" y="15409"/>
                  </a:lnTo>
                  <a:cubicBezTo>
                    <a:pt x="22590" y="14724"/>
                    <a:pt x="22698" y="14012"/>
                    <a:pt x="22727" y="13278"/>
                  </a:cubicBezTo>
                  <a:lnTo>
                    <a:pt x="23909" y="13133"/>
                  </a:lnTo>
                  <a:close/>
                  <a:moveTo>
                    <a:pt x="1899" y="13134"/>
                  </a:moveTo>
                  <a:lnTo>
                    <a:pt x="3082" y="13279"/>
                  </a:lnTo>
                  <a:cubicBezTo>
                    <a:pt x="3110" y="14013"/>
                    <a:pt x="3219" y="14727"/>
                    <a:pt x="3399" y="15410"/>
                  </a:cubicBezTo>
                  <a:lnTo>
                    <a:pt x="2260" y="15715"/>
                  </a:lnTo>
                  <a:cubicBezTo>
                    <a:pt x="2041" y="14888"/>
                    <a:pt x="1918" y="14023"/>
                    <a:pt x="1899" y="13134"/>
                  </a:cubicBezTo>
                  <a:close/>
                  <a:moveTo>
                    <a:pt x="6484" y="13696"/>
                  </a:moveTo>
                  <a:lnTo>
                    <a:pt x="7918" y="13873"/>
                  </a:lnTo>
                  <a:cubicBezTo>
                    <a:pt x="7963" y="14093"/>
                    <a:pt x="8019" y="14306"/>
                    <a:pt x="8088" y="14516"/>
                  </a:cubicBezTo>
                  <a:cubicBezTo>
                    <a:pt x="8164" y="14738"/>
                    <a:pt x="8254" y="14956"/>
                    <a:pt x="8358" y="15163"/>
                  </a:cubicBezTo>
                  <a:cubicBezTo>
                    <a:pt x="8438" y="15323"/>
                    <a:pt x="8527" y="15480"/>
                    <a:pt x="8623" y="15630"/>
                  </a:cubicBezTo>
                  <a:lnTo>
                    <a:pt x="7860" y="16947"/>
                  </a:lnTo>
                  <a:cubicBezTo>
                    <a:pt x="7516" y="16519"/>
                    <a:pt x="7226" y="16048"/>
                    <a:pt x="6999" y="15540"/>
                  </a:cubicBezTo>
                  <a:cubicBezTo>
                    <a:pt x="6949" y="15432"/>
                    <a:pt x="6903" y="15321"/>
                    <a:pt x="6861" y="15209"/>
                  </a:cubicBezTo>
                  <a:cubicBezTo>
                    <a:pt x="6676" y="14729"/>
                    <a:pt x="6548" y="14223"/>
                    <a:pt x="6484" y="13696"/>
                  </a:cubicBezTo>
                  <a:close/>
                  <a:moveTo>
                    <a:pt x="19323" y="13696"/>
                  </a:moveTo>
                  <a:cubicBezTo>
                    <a:pt x="19258" y="14224"/>
                    <a:pt x="19131" y="14730"/>
                    <a:pt x="18947" y="15209"/>
                  </a:cubicBezTo>
                  <a:cubicBezTo>
                    <a:pt x="18904" y="15321"/>
                    <a:pt x="18858" y="15431"/>
                    <a:pt x="18808" y="15540"/>
                  </a:cubicBezTo>
                  <a:cubicBezTo>
                    <a:pt x="18581" y="16048"/>
                    <a:pt x="18292" y="16519"/>
                    <a:pt x="17947" y="16947"/>
                  </a:cubicBezTo>
                  <a:lnTo>
                    <a:pt x="17184" y="15630"/>
                  </a:lnTo>
                  <a:cubicBezTo>
                    <a:pt x="17280" y="15480"/>
                    <a:pt x="17369" y="15323"/>
                    <a:pt x="17450" y="15163"/>
                  </a:cubicBezTo>
                  <a:cubicBezTo>
                    <a:pt x="17554" y="14955"/>
                    <a:pt x="17644" y="14738"/>
                    <a:pt x="17719" y="14516"/>
                  </a:cubicBezTo>
                  <a:cubicBezTo>
                    <a:pt x="17788" y="14306"/>
                    <a:pt x="17846" y="14093"/>
                    <a:pt x="17889" y="13873"/>
                  </a:cubicBezTo>
                  <a:lnTo>
                    <a:pt x="19323" y="13696"/>
                  </a:lnTo>
                  <a:close/>
                  <a:moveTo>
                    <a:pt x="11735" y="16280"/>
                  </a:moveTo>
                  <a:lnTo>
                    <a:pt x="11801" y="16813"/>
                  </a:lnTo>
                  <a:lnTo>
                    <a:pt x="11842" y="17148"/>
                  </a:lnTo>
                  <a:cubicBezTo>
                    <a:pt x="11775" y="17132"/>
                    <a:pt x="11708" y="17113"/>
                    <a:pt x="11643" y="17093"/>
                  </a:cubicBezTo>
                  <a:cubicBezTo>
                    <a:pt x="11375" y="17012"/>
                    <a:pt x="11118" y="16906"/>
                    <a:pt x="10873" y="16777"/>
                  </a:cubicBezTo>
                  <a:lnTo>
                    <a:pt x="11735" y="16280"/>
                  </a:lnTo>
                  <a:close/>
                  <a:moveTo>
                    <a:pt x="14074" y="16281"/>
                  </a:moveTo>
                  <a:lnTo>
                    <a:pt x="14935" y="16778"/>
                  </a:lnTo>
                  <a:cubicBezTo>
                    <a:pt x="14692" y="16906"/>
                    <a:pt x="14434" y="17013"/>
                    <a:pt x="14166" y="17095"/>
                  </a:cubicBezTo>
                  <a:cubicBezTo>
                    <a:pt x="14100" y="17113"/>
                    <a:pt x="14035" y="17132"/>
                    <a:pt x="13967" y="17149"/>
                  </a:cubicBezTo>
                  <a:lnTo>
                    <a:pt x="14009" y="16814"/>
                  </a:lnTo>
                  <a:lnTo>
                    <a:pt x="14074" y="16281"/>
                  </a:lnTo>
                  <a:close/>
                  <a:moveTo>
                    <a:pt x="10630" y="16920"/>
                  </a:moveTo>
                  <a:cubicBezTo>
                    <a:pt x="10674" y="16945"/>
                    <a:pt x="10719" y="16969"/>
                    <a:pt x="10766" y="16994"/>
                  </a:cubicBezTo>
                  <a:cubicBezTo>
                    <a:pt x="11006" y="17121"/>
                    <a:pt x="11257" y="17226"/>
                    <a:pt x="11520" y="17309"/>
                  </a:cubicBezTo>
                  <a:cubicBezTo>
                    <a:pt x="11636" y="17345"/>
                    <a:pt x="11754" y="17376"/>
                    <a:pt x="11873" y="17402"/>
                  </a:cubicBezTo>
                  <a:lnTo>
                    <a:pt x="11921" y="17803"/>
                  </a:lnTo>
                  <a:cubicBezTo>
                    <a:pt x="11720" y="17762"/>
                    <a:pt x="11523" y="17709"/>
                    <a:pt x="11331" y="17645"/>
                  </a:cubicBezTo>
                  <a:cubicBezTo>
                    <a:pt x="11100" y="17570"/>
                    <a:pt x="10877" y="17477"/>
                    <a:pt x="10663" y="17368"/>
                  </a:cubicBezTo>
                  <a:cubicBezTo>
                    <a:pt x="10522" y="17297"/>
                    <a:pt x="10385" y="17220"/>
                    <a:pt x="10253" y="17137"/>
                  </a:cubicBezTo>
                  <a:lnTo>
                    <a:pt x="10630" y="16920"/>
                  </a:lnTo>
                  <a:close/>
                  <a:moveTo>
                    <a:pt x="15180" y="16920"/>
                  </a:moveTo>
                  <a:lnTo>
                    <a:pt x="15556" y="17137"/>
                  </a:lnTo>
                  <a:cubicBezTo>
                    <a:pt x="15423" y="17221"/>
                    <a:pt x="15286" y="17297"/>
                    <a:pt x="15146" y="17368"/>
                  </a:cubicBezTo>
                  <a:cubicBezTo>
                    <a:pt x="14931" y="17477"/>
                    <a:pt x="14708" y="17570"/>
                    <a:pt x="14478" y="17645"/>
                  </a:cubicBezTo>
                  <a:cubicBezTo>
                    <a:pt x="14285" y="17710"/>
                    <a:pt x="14088" y="17762"/>
                    <a:pt x="13886" y="17803"/>
                  </a:cubicBezTo>
                  <a:lnTo>
                    <a:pt x="13934" y="17402"/>
                  </a:lnTo>
                  <a:cubicBezTo>
                    <a:pt x="14055" y="17376"/>
                    <a:pt x="14172" y="17345"/>
                    <a:pt x="14288" y="17309"/>
                  </a:cubicBezTo>
                  <a:cubicBezTo>
                    <a:pt x="14550" y="17226"/>
                    <a:pt x="14802" y="17121"/>
                    <a:pt x="15043" y="16994"/>
                  </a:cubicBezTo>
                  <a:cubicBezTo>
                    <a:pt x="15089" y="16969"/>
                    <a:pt x="15134" y="16945"/>
                    <a:pt x="15180" y="16920"/>
                  </a:cubicBezTo>
                  <a:close/>
                  <a:moveTo>
                    <a:pt x="3418" y="15480"/>
                  </a:moveTo>
                  <a:cubicBezTo>
                    <a:pt x="3640" y="16293"/>
                    <a:pt x="3961" y="17066"/>
                    <a:pt x="4373" y="17782"/>
                  </a:cubicBezTo>
                  <a:lnTo>
                    <a:pt x="3352" y="18371"/>
                  </a:lnTo>
                  <a:cubicBezTo>
                    <a:pt x="2892" y="17570"/>
                    <a:pt x="2527" y="16701"/>
                    <a:pt x="2279" y="15786"/>
                  </a:cubicBezTo>
                  <a:lnTo>
                    <a:pt x="3418" y="15480"/>
                  </a:lnTo>
                  <a:close/>
                  <a:moveTo>
                    <a:pt x="22390" y="15481"/>
                  </a:moveTo>
                  <a:lnTo>
                    <a:pt x="23529" y="15787"/>
                  </a:lnTo>
                  <a:cubicBezTo>
                    <a:pt x="23281" y="16701"/>
                    <a:pt x="22918" y="17570"/>
                    <a:pt x="22456" y="18372"/>
                  </a:cubicBezTo>
                  <a:lnTo>
                    <a:pt x="21434" y="17783"/>
                  </a:lnTo>
                  <a:cubicBezTo>
                    <a:pt x="21846" y="17067"/>
                    <a:pt x="22170" y="16295"/>
                    <a:pt x="22390" y="15481"/>
                  </a:cubicBezTo>
                  <a:close/>
                  <a:moveTo>
                    <a:pt x="10141" y="13167"/>
                  </a:moveTo>
                  <a:cubicBezTo>
                    <a:pt x="10146" y="13227"/>
                    <a:pt x="10153" y="13285"/>
                    <a:pt x="10162" y="13341"/>
                  </a:cubicBezTo>
                  <a:cubicBezTo>
                    <a:pt x="10205" y="13608"/>
                    <a:pt x="10285" y="13861"/>
                    <a:pt x="10399" y="14096"/>
                  </a:cubicBezTo>
                  <a:cubicBezTo>
                    <a:pt x="10405" y="14110"/>
                    <a:pt x="10413" y="14124"/>
                    <a:pt x="10420" y="14139"/>
                  </a:cubicBezTo>
                  <a:cubicBezTo>
                    <a:pt x="10429" y="14152"/>
                    <a:pt x="10435" y="14167"/>
                    <a:pt x="10442" y="14182"/>
                  </a:cubicBezTo>
                  <a:cubicBezTo>
                    <a:pt x="10506" y="14302"/>
                    <a:pt x="10576" y="14418"/>
                    <a:pt x="10656" y="14527"/>
                  </a:cubicBezTo>
                  <a:cubicBezTo>
                    <a:pt x="10726" y="14625"/>
                    <a:pt x="10803" y="14718"/>
                    <a:pt x="10886" y="14805"/>
                  </a:cubicBezTo>
                  <a:lnTo>
                    <a:pt x="9754" y="15937"/>
                  </a:lnTo>
                  <a:lnTo>
                    <a:pt x="9584" y="16108"/>
                  </a:lnTo>
                  <a:lnTo>
                    <a:pt x="9315" y="16376"/>
                  </a:lnTo>
                  <a:lnTo>
                    <a:pt x="9259" y="16433"/>
                  </a:lnTo>
                  <a:lnTo>
                    <a:pt x="8275" y="17416"/>
                  </a:lnTo>
                  <a:lnTo>
                    <a:pt x="8216" y="17475"/>
                  </a:lnTo>
                  <a:lnTo>
                    <a:pt x="8162" y="17529"/>
                  </a:lnTo>
                  <a:lnTo>
                    <a:pt x="6871" y="18820"/>
                  </a:lnTo>
                  <a:lnTo>
                    <a:pt x="7830" y="17163"/>
                  </a:lnTo>
                  <a:lnTo>
                    <a:pt x="7871" y="17092"/>
                  </a:lnTo>
                  <a:lnTo>
                    <a:pt x="7914" y="17015"/>
                  </a:lnTo>
                  <a:lnTo>
                    <a:pt x="8671" y="15705"/>
                  </a:lnTo>
                  <a:lnTo>
                    <a:pt x="8717" y="15627"/>
                  </a:lnTo>
                  <a:lnTo>
                    <a:pt x="8932" y="15255"/>
                  </a:lnTo>
                  <a:lnTo>
                    <a:pt x="9072" y="15014"/>
                  </a:lnTo>
                  <a:lnTo>
                    <a:pt x="9105" y="14956"/>
                  </a:lnTo>
                  <a:lnTo>
                    <a:pt x="9611" y="14080"/>
                  </a:lnTo>
                  <a:lnTo>
                    <a:pt x="9634" y="14043"/>
                  </a:lnTo>
                  <a:lnTo>
                    <a:pt x="9656" y="14006"/>
                  </a:lnTo>
                  <a:lnTo>
                    <a:pt x="9980" y="13446"/>
                  </a:lnTo>
                  <a:lnTo>
                    <a:pt x="10141" y="13167"/>
                  </a:lnTo>
                  <a:close/>
                  <a:moveTo>
                    <a:pt x="14808" y="14919"/>
                  </a:moveTo>
                  <a:lnTo>
                    <a:pt x="15940" y="16051"/>
                  </a:lnTo>
                  <a:lnTo>
                    <a:pt x="16110" y="16221"/>
                  </a:lnTo>
                  <a:lnTo>
                    <a:pt x="16380" y="16489"/>
                  </a:lnTo>
                  <a:lnTo>
                    <a:pt x="16436" y="16546"/>
                  </a:lnTo>
                  <a:lnTo>
                    <a:pt x="17420" y="17529"/>
                  </a:lnTo>
                  <a:lnTo>
                    <a:pt x="17479" y="17588"/>
                  </a:lnTo>
                  <a:lnTo>
                    <a:pt x="17533" y="17643"/>
                  </a:lnTo>
                  <a:lnTo>
                    <a:pt x="18824" y="18934"/>
                  </a:lnTo>
                  <a:lnTo>
                    <a:pt x="17167" y="17975"/>
                  </a:lnTo>
                  <a:lnTo>
                    <a:pt x="17096" y="17934"/>
                  </a:lnTo>
                  <a:lnTo>
                    <a:pt x="17019" y="17890"/>
                  </a:lnTo>
                  <a:lnTo>
                    <a:pt x="15709" y="17133"/>
                  </a:lnTo>
                  <a:lnTo>
                    <a:pt x="15631" y="17088"/>
                  </a:lnTo>
                  <a:lnTo>
                    <a:pt x="15259" y="16873"/>
                  </a:lnTo>
                  <a:lnTo>
                    <a:pt x="15018" y="16734"/>
                  </a:lnTo>
                  <a:lnTo>
                    <a:pt x="14960" y="16700"/>
                  </a:lnTo>
                  <a:lnTo>
                    <a:pt x="14084" y="16193"/>
                  </a:lnTo>
                  <a:lnTo>
                    <a:pt x="14047" y="16172"/>
                  </a:lnTo>
                  <a:lnTo>
                    <a:pt x="14010" y="16149"/>
                  </a:lnTo>
                  <a:lnTo>
                    <a:pt x="13450" y="15826"/>
                  </a:lnTo>
                  <a:lnTo>
                    <a:pt x="13171" y="15664"/>
                  </a:lnTo>
                  <a:cubicBezTo>
                    <a:pt x="13231" y="15659"/>
                    <a:pt x="13289" y="15651"/>
                    <a:pt x="13345" y="15642"/>
                  </a:cubicBezTo>
                  <a:cubicBezTo>
                    <a:pt x="13611" y="15600"/>
                    <a:pt x="13865" y="15519"/>
                    <a:pt x="14100" y="15406"/>
                  </a:cubicBezTo>
                  <a:cubicBezTo>
                    <a:pt x="14114" y="15400"/>
                    <a:pt x="14128" y="15393"/>
                    <a:pt x="14143" y="15384"/>
                  </a:cubicBezTo>
                  <a:cubicBezTo>
                    <a:pt x="14156" y="15377"/>
                    <a:pt x="14171" y="15370"/>
                    <a:pt x="14185" y="15363"/>
                  </a:cubicBezTo>
                  <a:cubicBezTo>
                    <a:pt x="14305" y="15300"/>
                    <a:pt x="14419" y="15228"/>
                    <a:pt x="14530" y="15150"/>
                  </a:cubicBezTo>
                  <a:cubicBezTo>
                    <a:pt x="14628" y="15079"/>
                    <a:pt x="14721" y="15001"/>
                    <a:pt x="14808" y="14919"/>
                  </a:cubicBezTo>
                  <a:close/>
                  <a:moveTo>
                    <a:pt x="10176" y="17183"/>
                  </a:moveTo>
                  <a:cubicBezTo>
                    <a:pt x="10325" y="17278"/>
                    <a:pt x="10481" y="17366"/>
                    <a:pt x="10641" y="17447"/>
                  </a:cubicBezTo>
                  <a:cubicBezTo>
                    <a:pt x="10849" y="17551"/>
                    <a:pt x="11066" y="17642"/>
                    <a:pt x="11290" y="17716"/>
                  </a:cubicBezTo>
                  <a:cubicBezTo>
                    <a:pt x="11498" y="17785"/>
                    <a:pt x="11713" y="17844"/>
                    <a:pt x="11932" y="17886"/>
                  </a:cubicBezTo>
                  <a:lnTo>
                    <a:pt x="12108" y="19320"/>
                  </a:lnTo>
                  <a:cubicBezTo>
                    <a:pt x="11582" y="19254"/>
                    <a:pt x="11075" y="19127"/>
                    <a:pt x="10596" y="18944"/>
                  </a:cubicBezTo>
                  <a:cubicBezTo>
                    <a:pt x="10483" y="18902"/>
                    <a:pt x="10374" y="18855"/>
                    <a:pt x="10264" y="18806"/>
                  </a:cubicBezTo>
                  <a:cubicBezTo>
                    <a:pt x="9758" y="18579"/>
                    <a:pt x="9285" y="18289"/>
                    <a:pt x="8857" y="17944"/>
                  </a:cubicBezTo>
                  <a:lnTo>
                    <a:pt x="10176" y="17183"/>
                  </a:lnTo>
                  <a:close/>
                  <a:moveTo>
                    <a:pt x="15632" y="17183"/>
                  </a:moveTo>
                  <a:lnTo>
                    <a:pt x="16950" y="17944"/>
                  </a:lnTo>
                  <a:cubicBezTo>
                    <a:pt x="16522" y="18289"/>
                    <a:pt x="16050" y="18579"/>
                    <a:pt x="15543" y="18806"/>
                  </a:cubicBezTo>
                  <a:cubicBezTo>
                    <a:pt x="15435" y="18855"/>
                    <a:pt x="15324" y="18902"/>
                    <a:pt x="15212" y="18944"/>
                  </a:cubicBezTo>
                  <a:cubicBezTo>
                    <a:pt x="14732" y="19129"/>
                    <a:pt x="14225" y="19256"/>
                    <a:pt x="13699" y="19320"/>
                  </a:cubicBezTo>
                  <a:lnTo>
                    <a:pt x="13876" y="17886"/>
                  </a:lnTo>
                  <a:cubicBezTo>
                    <a:pt x="14096" y="17844"/>
                    <a:pt x="14310" y="17786"/>
                    <a:pt x="14517" y="17716"/>
                  </a:cubicBezTo>
                  <a:cubicBezTo>
                    <a:pt x="14741" y="17642"/>
                    <a:pt x="14959" y="17551"/>
                    <a:pt x="15166" y="17447"/>
                  </a:cubicBezTo>
                  <a:cubicBezTo>
                    <a:pt x="15326" y="17366"/>
                    <a:pt x="15482" y="17278"/>
                    <a:pt x="15632" y="17183"/>
                  </a:cubicBezTo>
                  <a:close/>
                  <a:moveTo>
                    <a:pt x="15938" y="20224"/>
                  </a:moveTo>
                  <a:lnTo>
                    <a:pt x="15938" y="20224"/>
                  </a:lnTo>
                  <a:lnTo>
                    <a:pt x="15938" y="20224"/>
                  </a:lnTo>
                  <a:close/>
                  <a:moveTo>
                    <a:pt x="21397" y="17845"/>
                  </a:moveTo>
                  <a:lnTo>
                    <a:pt x="22419" y="18434"/>
                  </a:lnTo>
                  <a:cubicBezTo>
                    <a:pt x="21944" y="19247"/>
                    <a:pt x="21370" y="19994"/>
                    <a:pt x="20711" y="20656"/>
                  </a:cubicBezTo>
                  <a:cubicBezTo>
                    <a:pt x="20695" y="20673"/>
                    <a:pt x="20676" y="20691"/>
                    <a:pt x="20659" y="20707"/>
                  </a:cubicBezTo>
                  <a:cubicBezTo>
                    <a:pt x="19996" y="21364"/>
                    <a:pt x="19251" y="21940"/>
                    <a:pt x="18439" y="22414"/>
                  </a:cubicBezTo>
                  <a:lnTo>
                    <a:pt x="17850" y="21392"/>
                  </a:lnTo>
                  <a:cubicBezTo>
                    <a:pt x="18572" y="20970"/>
                    <a:pt x="19236" y="20458"/>
                    <a:pt x="19826" y="19872"/>
                  </a:cubicBezTo>
                  <a:cubicBezTo>
                    <a:pt x="19844" y="19856"/>
                    <a:pt x="19861" y="19837"/>
                    <a:pt x="19877" y="19821"/>
                  </a:cubicBezTo>
                  <a:cubicBezTo>
                    <a:pt x="20463" y="19232"/>
                    <a:pt x="20975" y="18567"/>
                    <a:pt x="21397" y="17845"/>
                  </a:cubicBezTo>
                  <a:close/>
                  <a:moveTo>
                    <a:pt x="4412" y="17848"/>
                  </a:moveTo>
                  <a:cubicBezTo>
                    <a:pt x="4834" y="18570"/>
                    <a:pt x="5346" y="19233"/>
                    <a:pt x="5932" y="19824"/>
                  </a:cubicBezTo>
                  <a:cubicBezTo>
                    <a:pt x="5949" y="19841"/>
                    <a:pt x="5967" y="19858"/>
                    <a:pt x="5984" y="19876"/>
                  </a:cubicBezTo>
                  <a:cubicBezTo>
                    <a:pt x="6573" y="20461"/>
                    <a:pt x="7237" y="20971"/>
                    <a:pt x="7960" y="21394"/>
                  </a:cubicBezTo>
                  <a:lnTo>
                    <a:pt x="7369" y="22415"/>
                  </a:lnTo>
                  <a:cubicBezTo>
                    <a:pt x="6557" y="21941"/>
                    <a:pt x="5812" y="21366"/>
                    <a:pt x="5149" y="20708"/>
                  </a:cubicBezTo>
                  <a:cubicBezTo>
                    <a:pt x="5131" y="20692"/>
                    <a:pt x="5115" y="20673"/>
                    <a:pt x="5097" y="20657"/>
                  </a:cubicBezTo>
                  <a:cubicBezTo>
                    <a:pt x="4440" y="19994"/>
                    <a:pt x="3864" y="19248"/>
                    <a:pt x="3391" y="18437"/>
                  </a:cubicBezTo>
                  <a:lnTo>
                    <a:pt x="4412" y="17848"/>
                  </a:lnTo>
                  <a:close/>
                  <a:moveTo>
                    <a:pt x="22652" y="13288"/>
                  </a:moveTo>
                  <a:lnTo>
                    <a:pt x="22652" y="13288"/>
                  </a:lnTo>
                  <a:cubicBezTo>
                    <a:pt x="22623" y="14011"/>
                    <a:pt x="22517" y="14715"/>
                    <a:pt x="22338" y="15389"/>
                  </a:cubicBezTo>
                  <a:cubicBezTo>
                    <a:pt x="22332" y="15413"/>
                    <a:pt x="22326" y="15437"/>
                    <a:pt x="22320" y="15461"/>
                  </a:cubicBezTo>
                  <a:cubicBezTo>
                    <a:pt x="22099" y="16267"/>
                    <a:pt x="21779" y="17035"/>
                    <a:pt x="21370" y="17745"/>
                  </a:cubicBezTo>
                  <a:cubicBezTo>
                    <a:pt x="21358" y="17767"/>
                    <a:pt x="21346" y="17787"/>
                    <a:pt x="21332" y="17808"/>
                  </a:cubicBezTo>
                  <a:cubicBezTo>
                    <a:pt x="20913" y="18525"/>
                    <a:pt x="20407" y="19182"/>
                    <a:pt x="19825" y="19768"/>
                  </a:cubicBezTo>
                  <a:cubicBezTo>
                    <a:pt x="19808" y="19786"/>
                    <a:pt x="19790" y="19803"/>
                    <a:pt x="19773" y="19820"/>
                  </a:cubicBezTo>
                  <a:cubicBezTo>
                    <a:pt x="19188" y="20402"/>
                    <a:pt x="18529" y="20908"/>
                    <a:pt x="17813" y="21327"/>
                  </a:cubicBezTo>
                  <a:cubicBezTo>
                    <a:pt x="17792" y="21341"/>
                    <a:pt x="17771" y="21352"/>
                    <a:pt x="17750" y="21364"/>
                  </a:cubicBezTo>
                  <a:cubicBezTo>
                    <a:pt x="17039" y="21772"/>
                    <a:pt x="16273" y="22094"/>
                    <a:pt x="15466" y="22314"/>
                  </a:cubicBezTo>
                  <a:cubicBezTo>
                    <a:pt x="15443" y="22321"/>
                    <a:pt x="15418" y="22327"/>
                    <a:pt x="15394" y="22333"/>
                  </a:cubicBezTo>
                  <a:cubicBezTo>
                    <a:pt x="14719" y="22512"/>
                    <a:pt x="14016" y="22618"/>
                    <a:pt x="13293" y="22647"/>
                  </a:cubicBezTo>
                  <a:lnTo>
                    <a:pt x="13681" y="19483"/>
                  </a:lnTo>
                  <a:cubicBezTo>
                    <a:pt x="14242" y="19418"/>
                    <a:pt x="14783" y="19283"/>
                    <a:pt x="15293" y="19084"/>
                  </a:cubicBezTo>
                  <a:lnTo>
                    <a:pt x="15938" y="20224"/>
                  </a:lnTo>
                  <a:lnTo>
                    <a:pt x="15588" y="18962"/>
                  </a:lnTo>
                  <a:cubicBezTo>
                    <a:pt x="16135" y="18718"/>
                    <a:pt x="16645" y="18404"/>
                    <a:pt x="17101" y="18030"/>
                  </a:cubicBezTo>
                  <a:lnTo>
                    <a:pt x="19313" y="19309"/>
                  </a:lnTo>
                  <a:lnTo>
                    <a:pt x="18034" y="17097"/>
                  </a:lnTo>
                  <a:cubicBezTo>
                    <a:pt x="18409" y="16639"/>
                    <a:pt x="18722" y="16131"/>
                    <a:pt x="18966" y="15584"/>
                  </a:cubicBezTo>
                  <a:lnTo>
                    <a:pt x="20228" y="15934"/>
                  </a:lnTo>
                  <a:lnTo>
                    <a:pt x="20228" y="15934"/>
                  </a:lnTo>
                  <a:lnTo>
                    <a:pt x="19088" y="15289"/>
                  </a:lnTo>
                  <a:cubicBezTo>
                    <a:pt x="19286" y="14779"/>
                    <a:pt x="19422" y="14238"/>
                    <a:pt x="19488" y="13676"/>
                  </a:cubicBezTo>
                  <a:lnTo>
                    <a:pt x="22652" y="13288"/>
                  </a:lnTo>
                  <a:close/>
                  <a:moveTo>
                    <a:pt x="3158" y="13289"/>
                  </a:moveTo>
                  <a:lnTo>
                    <a:pt x="6323" y="13677"/>
                  </a:lnTo>
                  <a:cubicBezTo>
                    <a:pt x="6386" y="14239"/>
                    <a:pt x="6523" y="14780"/>
                    <a:pt x="6720" y="15289"/>
                  </a:cubicBezTo>
                  <a:lnTo>
                    <a:pt x="5580" y="15934"/>
                  </a:lnTo>
                  <a:lnTo>
                    <a:pt x="5580" y="15934"/>
                  </a:lnTo>
                  <a:lnTo>
                    <a:pt x="6843" y="15584"/>
                  </a:lnTo>
                  <a:cubicBezTo>
                    <a:pt x="7087" y="16131"/>
                    <a:pt x="7400" y="16641"/>
                    <a:pt x="7775" y="17097"/>
                  </a:cubicBezTo>
                  <a:lnTo>
                    <a:pt x="6495" y="19309"/>
                  </a:lnTo>
                  <a:lnTo>
                    <a:pt x="8708" y="18030"/>
                  </a:lnTo>
                  <a:cubicBezTo>
                    <a:pt x="9166" y="18404"/>
                    <a:pt x="9673" y="18718"/>
                    <a:pt x="10220" y="18961"/>
                  </a:cubicBezTo>
                  <a:lnTo>
                    <a:pt x="9871" y="20224"/>
                  </a:lnTo>
                  <a:lnTo>
                    <a:pt x="10516" y="19084"/>
                  </a:lnTo>
                  <a:cubicBezTo>
                    <a:pt x="11027" y="19281"/>
                    <a:pt x="11567" y="19418"/>
                    <a:pt x="12129" y="19484"/>
                  </a:cubicBezTo>
                  <a:lnTo>
                    <a:pt x="12518" y="22648"/>
                  </a:lnTo>
                  <a:cubicBezTo>
                    <a:pt x="11794" y="22619"/>
                    <a:pt x="11090" y="22513"/>
                    <a:pt x="10415" y="22334"/>
                  </a:cubicBezTo>
                  <a:cubicBezTo>
                    <a:pt x="10392" y="22328"/>
                    <a:pt x="10368" y="22322"/>
                    <a:pt x="10344" y="22315"/>
                  </a:cubicBezTo>
                  <a:cubicBezTo>
                    <a:pt x="9537" y="22095"/>
                    <a:pt x="8769" y="21775"/>
                    <a:pt x="8061" y="21365"/>
                  </a:cubicBezTo>
                  <a:cubicBezTo>
                    <a:pt x="8038" y="21353"/>
                    <a:pt x="8017" y="21342"/>
                    <a:pt x="7997" y="21328"/>
                  </a:cubicBezTo>
                  <a:cubicBezTo>
                    <a:pt x="7280" y="20909"/>
                    <a:pt x="6622" y="20403"/>
                    <a:pt x="6036" y="19821"/>
                  </a:cubicBezTo>
                  <a:cubicBezTo>
                    <a:pt x="6019" y="19804"/>
                    <a:pt x="6002" y="19786"/>
                    <a:pt x="5985" y="19769"/>
                  </a:cubicBezTo>
                  <a:cubicBezTo>
                    <a:pt x="5404" y="19183"/>
                    <a:pt x="4896" y="18525"/>
                    <a:pt x="4477" y="17809"/>
                  </a:cubicBezTo>
                  <a:cubicBezTo>
                    <a:pt x="4465" y="17788"/>
                    <a:pt x="4453" y="17767"/>
                    <a:pt x="4440" y="17746"/>
                  </a:cubicBezTo>
                  <a:cubicBezTo>
                    <a:pt x="4033" y="17035"/>
                    <a:pt x="3712" y="16268"/>
                    <a:pt x="3491" y="15462"/>
                  </a:cubicBezTo>
                  <a:cubicBezTo>
                    <a:pt x="3485" y="15438"/>
                    <a:pt x="3478" y="15414"/>
                    <a:pt x="3471" y="15390"/>
                  </a:cubicBezTo>
                  <a:cubicBezTo>
                    <a:pt x="3294" y="14715"/>
                    <a:pt x="3187" y="14012"/>
                    <a:pt x="3158" y="13289"/>
                  </a:cubicBezTo>
                  <a:close/>
                  <a:moveTo>
                    <a:pt x="8021" y="21430"/>
                  </a:moveTo>
                  <a:cubicBezTo>
                    <a:pt x="8737" y="21842"/>
                    <a:pt x="9509" y="22166"/>
                    <a:pt x="10323" y="22386"/>
                  </a:cubicBezTo>
                  <a:lnTo>
                    <a:pt x="10019" y="23526"/>
                  </a:lnTo>
                  <a:cubicBezTo>
                    <a:pt x="9105" y="23277"/>
                    <a:pt x="8237" y="22915"/>
                    <a:pt x="7432" y="22452"/>
                  </a:cubicBezTo>
                  <a:lnTo>
                    <a:pt x="8021" y="21430"/>
                  </a:lnTo>
                  <a:close/>
                  <a:moveTo>
                    <a:pt x="17786" y="21431"/>
                  </a:moveTo>
                  <a:lnTo>
                    <a:pt x="18375" y="22453"/>
                  </a:lnTo>
                  <a:cubicBezTo>
                    <a:pt x="17571" y="22915"/>
                    <a:pt x="16704" y="23277"/>
                    <a:pt x="15790" y="23526"/>
                  </a:cubicBezTo>
                  <a:lnTo>
                    <a:pt x="15484" y="22388"/>
                  </a:lnTo>
                  <a:cubicBezTo>
                    <a:pt x="16297" y="22166"/>
                    <a:pt x="17070" y="21843"/>
                    <a:pt x="17786" y="21431"/>
                  </a:cubicBezTo>
                  <a:close/>
                  <a:moveTo>
                    <a:pt x="10396" y="22406"/>
                  </a:moveTo>
                  <a:cubicBezTo>
                    <a:pt x="11081" y="22587"/>
                    <a:pt x="11794" y="22695"/>
                    <a:pt x="12526" y="22724"/>
                  </a:cubicBezTo>
                  <a:lnTo>
                    <a:pt x="12673" y="23907"/>
                  </a:lnTo>
                  <a:cubicBezTo>
                    <a:pt x="11781" y="23887"/>
                    <a:pt x="10917" y="23763"/>
                    <a:pt x="10090" y="23545"/>
                  </a:cubicBezTo>
                  <a:lnTo>
                    <a:pt x="10396" y="22406"/>
                  </a:lnTo>
                  <a:close/>
                  <a:moveTo>
                    <a:pt x="15413" y="22406"/>
                  </a:moveTo>
                  <a:lnTo>
                    <a:pt x="15718" y="23545"/>
                  </a:lnTo>
                  <a:cubicBezTo>
                    <a:pt x="14892" y="23763"/>
                    <a:pt x="14026" y="23887"/>
                    <a:pt x="13137" y="23907"/>
                  </a:cubicBezTo>
                  <a:lnTo>
                    <a:pt x="13282" y="22724"/>
                  </a:lnTo>
                  <a:cubicBezTo>
                    <a:pt x="14016" y="22695"/>
                    <a:pt x="14729" y="22587"/>
                    <a:pt x="15413" y="22406"/>
                  </a:cubicBezTo>
                  <a:close/>
                  <a:moveTo>
                    <a:pt x="12780" y="15671"/>
                  </a:moveTo>
                  <a:cubicBezTo>
                    <a:pt x="12794" y="15671"/>
                    <a:pt x="12809" y="15672"/>
                    <a:pt x="12823" y="15672"/>
                  </a:cubicBezTo>
                  <a:lnTo>
                    <a:pt x="12823" y="17278"/>
                  </a:lnTo>
                  <a:lnTo>
                    <a:pt x="12824" y="17278"/>
                  </a:lnTo>
                  <a:lnTo>
                    <a:pt x="12824" y="17519"/>
                  </a:lnTo>
                  <a:lnTo>
                    <a:pt x="12824" y="17898"/>
                  </a:lnTo>
                  <a:lnTo>
                    <a:pt x="12824" y="17978"/>
                  </a:lnTo>
                  <a:lnTo>
                    <a:pt x="12824" y="19368"/>
                  </a:lnTo>
                  <a:lnTo>
                    <a:pt x="12824" y="19448"/>
                  </a:lnTo>
                  <a:lnTo>
                    <a:pt x="12824" y="19528"/>
                  </a:lnTo>
                  <a:lnTo>
                    <a:pt x="12824" y="22654"/>
                  </a:lnTo>
                  <a:lnTo>
                    <a:pt x="12824" y="22728"/>
                  </a:lnTo>
                  <a:lnTo>
                    <a:pt x="12824" y="23907"/>
                  </a:lnTo>
                  <a:lnTo>
                    <a:pt x="12824" y="23980"/>
                  </a:lnTo>
                  <a:lnTo>
                    <a:pt x="12824" y="24484"/>
                  </a:lnTo>
                  <a:lnTo>
                    <a:pt x="12762" y="23979"/>
                  </a:lnTo>
                  <a:lnTo>
                    <a:pt x="12753" y="23905"/>
                  </a:lnTo>
                  <a:lnTo>
                    <a:pt x="12608" y="22721"/>
                  </a:lnTo>
                  <a:lnTo>
                    <a:pt x="12598" y="22648"/>
                  </a:lnTo>
                  <a:lnTo>
                    <a:pt x="12210" y="19492"/>
                  </a:lnTo>
                  <a:lnTo>
                    <a:pt x="12200" y="19409"/>
                  </a:lnTo>
                  <a:lnTo>
                    <a:pt x="12190" y="19327"/>
                  </a:lnTo>
                  <a:lnTo>
                    <a:pt x="12014" y="17897"/>
                  </a:lnTo>
                  <a:lnTo>
                    <a:pt x="12004" y="17813"/>
                  </a:lnTo>
                  <a:lnTo>
                    <a:pt x="11954" y="17417"/>
                  </a:lnTo>
                  <a:lnTo>
                    <a:pt x="11924" y="17163"/>
                  </a:lnTo>
                  <a:lnTo>
                    <a:pt x="11866" y="16693"/>
                  </a:lnTo>
                  <a:lnTo>
                    <a:pt x="11809" y="16231"/>
                  </a:lnTo>
                  <a:lnTo>
                    <a:pt x="12282" y="15960"/>
                  </a:lnTo>
                  <a:lnTo>
                    <a:pt x="12780" y="15671"/>
                  </a:lnTo>
                  <a:close/>
                  <a:moveTo>
                    <a:pt x="12902" y="1"/>
                  </a:moveTo>
                  <a:lnTo>
                    <a:pt x="12679" y="1819"/>
                  </a:lnTo>
                  <a:cubicBezTo>
                    <a:pt x="12441" y="1824"/>
                    <a:pt x="12206" y="1837"/>
                    <a:pt x="11973" y="1857"/>
                  </a:cubicBezTo>
                  <a:lnTo>
                    <a:pt x="11943" y="1514"/>
                  </a:lnTo>
                  <a:lnTo>
                    <a:pt x="11870" y="1522"/>
                  </a:lnTo>
                  <a:lnTo>
                    <a:pt x="11900" y="1862"/>
                  </a:lnTo>
                  <a:cubicBezTo>
                    <a:pt x="11601" y="1889"/>
                    <a:pt x="11306" y="1927"/>
                    <a:pt x="11014" y="1978"/>
                  </a:cubicBezTo>
                  <a:lnTo>
                    <a:pt x="10955" y="1641"/>
                  </a:lnTo>
                  <a:lnTo>
                    <a:pt x="10882" y="1654"/>
                  </a:lnTo>
                  <a:lnTo>
                    <a:pt x="10941" y="1991"/>
                  </a:lnTo>
                  <a:cubicBezTo>
                    <a:pt x="10646" y="2044"/>
                    <a:pt x="10356" y="2107"/>
                    <a:pt x="10069" y="2183"/>
                  </a:cubicBezTo>
                  <a:lnTo>
                    <a:pt x="9982" y="1854"/>
                  </a:lnTo>
                  <a:lnTo>
                    <a:pt x="9911" y="1873"/>
                  </a:lnTo>
                  <a:lnTo>
                    <a:pt x="9998" y="2203"/>
                  </a:lnTo>
                  <a:cubicBezTo>
                    <a:pt x="9709" y="2281"/>
                    <a:pt x="9426" y="2373"/>
                    <a:pt x="9147" y="2473"/>
                  </a:cubicBezTo>
                  <a:lnTo>
                    <a:pt x="9030" y="2152"/>
                  </a:lnTo>
                  <a:lnTo>
                    <a:pt x="8960" y="2178"/>
                  </a:lnTo>
                  <a:lnTo>
                    <a:pt x="9078" y="2499"/>
                  </a:lnTo>
                  <a:cubicBezTo>
                    <a:pt x="8798" y="2602"/>
                    <a:pt x="8522" y="2716"/>
                    <a:pt x="8253" y="2840"/>
                  </a:cubicBezTo>
                  <a:lnTo>
                    <a:pt x="8108" y="2530"/>
                  </a:lnTo>
                  <a:lnTo>
                    <a:pt x="8041" y="2561"/>
                  </a:lnTo>
                  <a:lnTo>
                    <a:pt x="8185" y="2871"/>
                  </a:lnTo>
                  <a:cubicBezTo>
                    <a:pt x="7916" y="2999"/>
                    <a:pt x="7650" y="3136"/>
                    <a:pt x="7393" y="3284"/>
                  </a:cubicBezTo>
                  <a:lnTo>
                    <a:pt x="7222" y="2988"/>
                  </a:lnTo>
                  <a:lnTo>
                    <a:pt x="7159" y="3025"/>
                  </a:lnTo>
                  <a:lnTo>
                    <a:pt x="7330" y="3323"/>
                  </a:lnTo>
                  <a:cubicBezTo>
                    <a:pt x="7072" y="3474"/>
                    <a:pt x="6823" y="3635"/>
                    <a:pt x="6578" y="3805"/>
                  </a:cubicBezTo>
                  <a:lnTo>
                    <a:pt x="6380" y="3521"/>
                  </a:lnTo>
                  <a:lnTo>
                    <a:pt x="6319" y="3564"/>
                  </a:lnTo>
                  <a:lnTo>
                    <a:pt x="6518" y="3848"/>
                  </a:lnTo>
                  <a:cubicBezTo>
                    <a:pt x="6274" y="4019"/>
                    <a:pt x="6038" y="4201"/>
                    <a:pt x="5809" y="4392"/>
                  </a:cubicBezTo>
                  <a:lnTo>
                    <a:pt x="5586" y="4127"/>
                  </a:lnTo>
                  <a:lnTo>
                    <a:pt x="5530" y="4174"/>
                  </a:lnTo>
                  <a:lnTo>
                    <a:pt x="5753" y="4439"/>
                  </a:lnTo>
                  <a:cubicBezTo>
                    <a:pt x="5526" y="4632"/>
                    <a:pt x="5306" y="4831"/>
                    <a:pt x="5094" y="5042"/>
                  </a:cubicBezTo>
                  <a:lnTo>
                    <a:pt x="4849" y="4797"/>
                  </a:lnTo>
                  <a:lnTo>
                    <a:pt x="4797" y="4849"/>
                  </a:lnTo>
                  <a:lnTo>
                    <a:pt x="5043" y="5094"/>
                  </a:lnTo>
                  <a:cubicBezTo>
                    <a:pt x="4832" y="5305"/>
                    <a:pt x="4632" y="5526"/>
                    <a:pt x="4440" y="5753"/>
                  </a:cubicBezTo>
                  <a:lnTo>
                    <a:pt x="4174" y="5530"/>
                  </a:lnTo>
                  <a:lnTo>
                    <a:pt x="4127" y="5587"/>
                  </a:lnTo>
                  <a:lnTo>
                    <a:pt x="4393" y="5810"/>
                  </a:lnTo>
                  <a:cubicBezTo>
                    <a:pt x="4202" y="6038"/>
                    <a:pt x="4019" y="6274"/>
                    <a:pt x="3848" y="6517"/>
                  </a:cubicBezTo>
                  <a:lnTo>
                    <a:pt x="3564" y="6319"/>
                  </a:lnTo>
                  <a:lnTo>
                    <a:pt x="3522" y="6379"/>
                  </a:lnTo>
                  <a:lnTo>
                    <a:pt x="3806" y="6578"/>
                  </a:lnTo>
                  <a:cubicBezTo>
                    <a:pt x="3635" y="6822"/>
                    <a:pt x="3474" y="7072"/>
                    <a:pt x="3323" y="7330"/>
                  </a:cubicBezTo>
                  <a:lnTo>
                    <a:pt x="3026" y="7158"/>
                  </a:lnTo>
                  <a:lnTo>
                    <a:pt x="2987" y="7222"/>
                  </a:lnTo>
                  <a:lnTo>
                    <a:pt x="3285" y="7393"/>
                  </a:lnTo>
                  <a:cubicBezTo>
                    <a:pt x="3136" y="7651"/>
                    <a:pt x="3000" y="7915"/>
                    <a:pt x="2872" y="8185"/>
                  </a:cubicBezTo>
                  <a:lnTo>
                    <a:pt x="2561" y="8039"/>
                  </a:lnTo>
                  <a:lnTo>
                    <a:pt x="2530" y="8106"/>
                  </a:lnTo>
                  <a:lnTo>
                    <a:pt x="2841" y="8251"/>
                  </a:lnTo>
                  <a:cubicBezTo>
                    <a:pt x="2716" y="8520"/>
                    <a:pt x="2603" y="8795"/>
                    <a:pt x="2499" y="9076"/>
                  </a:cubicBezTo>
                  <a:lnTo>
                    <a:pt x="2178" y="8958"/>
                  </a:lnTo>
                  <a:lnTo>
                    <a:pt x="2152" y="9029"/>
                  </a:lnTo>
                  <a:lnTo>
                    <a:pt x="2474" y="9146"/>
                  </a:lnTo>
                  <a:cubicBezTo>
                    <a:pt x="2373" y="9425"/>
                    <a:pt x="2281" y="9709"/>
                    <a:pt x="2202" y="9997"/>
                  </a:cubicBezTo>
                  <a:lnTo>
                    <a:pt x="1873" y="9910"/>
                  </a:lnTo>
                  <a:lnTo>
                    <a:pt x="1855" y="9980"/>
                  </a:lnTo>
                  <a:lnTo>
                    <a:pt x="2183" y="10068"/>
                  </a:lnTo>
                  <a:cubicBezTo>
                    <a:pt x="2107" y="10354"/>
                    <a:pt x="2043" y="10645"/>
                    <a:pt x="1991" y="10939"/>
                  </a:cubicBezTo>
                  <a:lnTo>
                    <a:pt x="1654" y="10881"/>
                  </a:lnTo>
                  <a:lnTo>
                    <a:pt x="1641" y="10953"/>
                  </a:lnTo>
                  <a:lnTo>
                    <a:pt x="1978" y="11012"/>
                  </a:lnTo>
                  <a:cubicBezTo>
                    <a:pt x="1928" y="11304"/>
                    <a:pt x="1889" y="11599"/>
                    <a:pt x="1862" y="11898"/>
                  </a:cubicBezTo>
                  <a:lnTo>
                    <a:pt x="1521" y="11869"/>
                  </a:lnTo>
                  <a:lnTo>
                    <a:pt x="1515" y="11942"/>
                  </a:lnTo>
                  <a:lnTo>
                    <a:pt x="1857" y="11972"/>
                  </a:lnTo>
                  <a:cubicBezTo>
                    <a:pt x="1837" y="12205"/>
                    <a:pt x="1825" y="12440"/>
                    <a:pt x="1820" y="12677"/>
                  </a:cubicBezTo>
                  <a:lnTo>
                    <a:pt x="1" y="12901"/>
                  </a:lnTo>
                  <a:lnTo>
                    <a:pt x="1820" y="13124"/>
                  </a:lnTo>
                  <a:cubicBezTo>
                    <a:pt x="1825" y="13361"/>
                    <a:pt x="1837" y="13595"/>
                    <a:pt x="1857" y="13829"/>
                  </a:cubicBezTo>
                  <a:lnTo>
                    <a:pt x="1515" y="13858"/>
                  </a:lnTo>
                  <a:lnTo>
                    <a:pt x="1521" y="13933"/>
                  </a:lnTo>
                  <a:lnTo>
                    <a:pt x="1862" y="13903"/>
                  </a:lnTo>
                  <a:cubicBezTo>
                    <a:pt x="1889" y="14202"/>
                    <a:pt x="1928" y="14497"/>
                    <a:pt x="1978" y="14789"/>
                  </a:cubicBezTo>
                  <a:lnTo>
                    <a:pt x="1641" y="14848"/>
                  </a:lnTo>
                  <a:lnTo>
                    <a:pt x="1654" y="14920"/>
                  </a:lnTo>
                  <a:lnTo>
                    <a:pt x="1991" y="14861"/>
                  </a:lnTo>
                  <a:cubicBezTo>
                    <a:pt x="2043" y="15156"/>
                    <a:pt x="2107" y="15446"/>
                    <a:pt x="2183" y="15733"/>
                  </a:cubicBezTo>
                  <a:lnTo>
                    <a:pt x="1855" y="15821"/>
                  </a:lnTo>
                  <a:lnTo>
                    <a:pt x="1873" y="15891"/>
                  </a:lnTo>
                  <a:lnTo>
                    <a:pt x="2202" y="15803"/>
                  </a:lnTo>
                  <a:cubicBezTo>
                    <a:pt x="2281" y="16092"/>
                    <a:pt x="2373" y="16376"/>
                    <a:pt x="2474" y="16654"/>
                  </a:cubicBezTo>
                  <a:lnTo>
                    <a:pt x="2152" y="16772"/>
                  </a:lnTo>
                  <a:lnTo>
                    <a:pt x="2178" y="16842"/>
                  </a:lnTo>
                  <a:lnTo>
                    <a:pt x="2499" y="16725"/>
                  </a:lnTo>
                  <a:cubicBezTo>
                    <a:pt x="2603" y="17004"/>
                    <a:pt x="2717" y="17281"/>
                    <a:pt x="2841" y="17550"/>
                  </a:cubicBezTo>
                  <a:lnTo>
                    <a:pt x="2530" y="17694"/>
                  </a:lnTo>
                  <a:lnTo>
                    <a:pt x="2561" y="17761"/>
                  </a:lnTo>
                  <a:lnTo>
                    <a:pt x="2872" y="17617"/>
                  </a:lnTo>
                  <a:cubicBezTo>
                    <a:pt x="3000" y="17886"/>
                    <a:pt x="3136" y="18152"/>
                    <a:pt x="3285" y="18408"/>
                  </a:cubicBezTo>
                  <a:lnTo>
                    <a:pt x="2987" y="18581"/>
                  </a:lnTo>
                  <a:lnTo>
                    <a:pt x="3026" y="18644"/>
                  </a:lnTo>
                  <a:lnTo>
                    <a:pt x="3323" y="18472"/>
                  </a:lnTo>
                  <a:cubicBezTo>
                    <a:pt x="3474" y="18730"/>
                    <a:pt x="3635" y="18980"/>
                    <a:pt x="3806" y="19223"/>
                  </a:cubicBezTo>
                  <a:lnTo>
                    <a:pt x="3522" y="19423"/>
                  </a:lnTo>
                  <a:lnTo>
                    <a:pt x="3564" y="19483"/>
                  </a:lnTo>
                  <a:lnTo>
                    <a:pt x="3848" y="19284"/>
                  </a:lnTo>
                  <a:cubicBezTo>
                    <a:pt x="4019" y="19528"/>
                    <a:pt x="4202" y="19764"/>
                    <a:pt x="4393" y="19992"/>
                  </a:cubicBezTo>
                  <a:lnTo>
                    <a:pt x="4127" y="20216"/>
                  </a:lnTo>
                  <a:lnTo>
                    <a:pt x="4174" y="20273"/>
                  </a:lnTo>
                  <a:lnTo>
                    <a:pt x="4440" y="20049"/>
                  </a:lnTo>
                  <a:cubicBezTo>
                    <a:pt x="4632" y="20276"/>
                    <a:pt x="4832" y="20497"/>
                    <a:pt x="5043" y="20708"/>
                  </a:cubicBezTo>
                  <a:lnTo>
                    <a:pt x="4797" y="20954"/>
                  </a:lnTo>
                  <a:lnTo>
                    <a:pt x="4849" y="21005"/>
                  </a:lnTo>
                  <a:lnTo>
                    <a:pt x="5094" y="20760"/>
                  </a:lnTo>
                  <a:cubicBezTo>
                    <a:pt x="5306" y="20970"/>
                    <a:pt x="5526" y="21170"/>
                    <a:pt x="5753" y="21362"/>
                  </a:cubicBezTo>
                  <a:lnTo>
                    <a:pt x="5530" y="21627"/>
                  </a:lnTo>
                  <a:lnTo>
                    <a:pt x="5586" y="21676"/>
                  </a:lnTo>
                  <a:lnTo>
                    <a:pt x="5809" y="21410"/>
                  </a:lnTo>
                  <a:cubicBezTo>
                    <a:pt x="6038" y="21601"/>
                    <a:pt x="6274" y="21782"/>
                    <a:pt x="6518" y="21955"/>
                  </a:cubicBezTo>
                  <a:lnTo>
                    <a:pt x="6319" y="22238"/>
                  </a:lnTo>
                  <a:lnTo>
                    <a:pt x="6380" y="22281"/>
                  </a:lnTo>
                  <a:lnTo>
                    <a:pt x="6578" y="21997"/>
                  </a:lnTo>
                  <a:cubicBezTo>
                    <a:pt x="6823" y="22167"/>
                    <a:pt x="7072" y="22328"/>
                    <a:pt x="7330" y="22479"/>
                  </a:cubicBezTo>
                  <a:lnTo>
                    <a:pt x="7159" y="22777"/>
                  </a:lnTo>
                  <a:lnTo>
                    <a:pt x="7222" y="22814"/>
                  </a:lnTo>
                  <a:lnTo>
                    <a:pt x="7393" y="22518"/>
                  </a:lnTo>
                  <a:cubicBezTo>
                    <a:pt x="7651" y="22666"/>
                    <a:pt x="7916" y="22803"/>
                    <a:pt x="8185" y="22931"/>
                  </a:cubicBezTo>
                  <a:lnTo>
                    <a:pt x="8041" y="23241"/>
                  </a:lnTo>
                  <a:lnTo>
                    <a:pt x="8108" y="23272"/>
                  </a:lnTo>
                  <a:lnTo>
                    <a:pt x="8253" y="22962"/>
                  </a:lnTo>
                  <a:cubicBezTo>
                    <a:pt x="8522" y="23086"/>
                    <a:pt x="8796" y="23200"/>
                    <a:pt x="9078" y="23303"/>
                  </a:cubicBezTo>
                  <a:lnTo>
                    <a:pt x="8960" y="23624"/>
                  </a:lnTo>
                  <a:lnTo>
                    <a:pt x="9030" y="23650"/>
                  </a:lnTo>
                  <a:lnTo>
                    <a:pt x="9147" y="23329"/>
                  </a:lnTo>
                  <a:cubicBezTo>
                    <a:pt x="9426" y="23430"/>
                    <a:pt x="9709" y="23521"/>
                    <a:pt x="9998" y="23600"/>
                  </a:cubicBezTo>
                  <a:lnTo>
                    <a:pt x="9911" y="23928"/>
                  </a:lnTo>
                  <a:lnTo>
                    <a:pt x="9982" y="23948"/>
                  </a:lnTo>
                  <a:lnTo>
                    <a:pt x="10069" y="23619"/>
                  </a:lnTo>
                  <a:cubicBezTo>
                    <a:pt x="10356" y="23695"/>
                    <a:pt x="10647" y="23758"/>
                    <a:pt x="10941" y="23812"/>
                  </a:cubicBezTo>
                  <a:lnTo>
                    <a:pt x="10882" y="24148"/>
                  </a:lnTo>
                  <a:lnTo>
                    <a:pt x="10955" y="24160"/>
                  </a:lnTo>
                  <a:lnTo>
                    <a:pt x="11014" y="23824"/>
                  </a:lnTo>
                  <a:cubicBezTo>
                    <a:pt x="11306" y="23875"/>
                    <a:pt x="11601" y="23913"/>
                    <a:pt x="11900" y="23941"/>
                  </a:cubicBezTo>
                  <a:lnTo>
                    <a:pt x="11870" y="24281"/>
                  </a:lnTo>
                  <a:lnTo>
                    <a:pt x="11943" y="24287"/>
                  </a:lnTo>
                  <a:lnTo>
                    <a:pt x="11973" y="23946"/>
                  </a:lnTo>
                  <a:cubicBezTo>
                    <a:pt x="12206" y="23964"/>
                    <a:pt x="12441" y="23978"/>
                    <a:pt x="12679" y="23983"/>
                  </a:cubicBezTo>
                  <a:lnTo>
                    <a:pt x="12902" y="25801"/>
                  </a:lnTo>
                  <a:lnTo>
                    <a:pt x="13125" y="23983"/>
                  </a:lnTo>
                  <a:cubicBezTo>
                    <a:pt x="13362" y="23978"/>
                    <a:pt x="13597" y="23964"/>
                    <a:pt x="13830" y="23946"/>
                  </a:cubicBezTo>
                  <a:lnTo>
                    <a:pt x="13860" y="24287"/>
                  </a:lnTo>
                  <a:lnTo>
                    <a:pt x="13933" y="24281"/>
                  </a:lnTo>
                  <a:lnTo>
                    <a:pt x="13903" y="23941"/>
                  </a:lnTo>
                  <a:cubicBezTo>
                    <a:pt x="14203" y="23913"/>
                    <a:pt x="14499" y="23875"/>
                    <a:pt x="14790" y="23824"/>
                  </a:cubicBezTo>
                  <a:lnTo>
                    <a:pt x="14850" y="24160"/>
                  </a:lnTo>
                  <a:lnTo>
                    <a:pt x="14922" y="24148"/>
                  </a:lnTo>
                  <a:lnTo>
                    <a:pt x="14862" y="23812"/>
                  </a:lnTo>
                  <a:cubicBezTo>
                    <a:pt x="15157" y="23758"/>
                    <a:pt x="15448" y="23695"/>
                    <a:pt x="15734" y="23619"/>
                  </a:cubicBezTo>
                  <a:lnTo>
                    <a:pt x="15822" y="23948"/>
                  </a:lnTo>
                  <a:lnTo>
                    <a:pt x="15893" y="23928"/>
                  </a:lnTo>
                  <a:lnTo>
                    <a:pt x="15805" y="23600"/>
                  </a:lnTo>
                  <a:cubicBezTo>
                    <a:pt x="16094" y="23521"/>
                    <a:pt x="16378" y="23430"/>
                    <a:pt x="16656" y="23329"/>
                  </a:cubicBezTo>
                  <a:lnTo>
                    <a:pt x="16774" y="23650"/>
                  </a:lnTo>
                  <a:lnTo>
                    <a:pt x="16843" y="23624"/>
                  </a:lnTo>
                  <a:lnTo>
                    <a:pt x="16725" y="23303"/>
                  </a:lnTo>
                  <a:cubicBezTo>
                    <a:pt x="17006" y="23200"/>
                    <a:pt x="17281" y="23085"/>
                    <a:pt x="17551" y="22962"/>
                  </a:cubicBezTo>
                  <a:lnTo>
                    <a:pt x="17695" y="23272"/>
                  </a:lnTo>
                  <a:lnTo>
                    <a:pt x="17762" y="23241"/>
                  </a:lnTo>
                  <a:lnTo>
                    <a:pt x="17618" y="22931"/>
                  </a:lnTo>
                  <a:cubicBezTo>
                    <a:pt x="17888" y="22803"/>
                    <a:pt x="18153" y="22666"/>
                    <a:pt x="18410" y="22518"/>
                  </a:cubicBezTo>
                  <a:lnTo>
                    <a:pt x="18581" y="22814"/>
                  </a:lnTo>
                  <a:lnTo>
                    <a:pt x="18644" y="22777"/>
                  </a:lnTo>
                  <a:lnTo>
                    <a:pt x="18473" y="22479"/>
                  </a:lnTo>
                  <a:cubicBezTo>
                    <a:pt x="18731" y="22328"/>
                    <a:pt x="18982" y="22167"/>
                    <a:pt x="19225" y="21997"/>
                  </a:cubicBezTo>
                  <a:lnTo>
                    <a:pt x="19423" y="22281"/>
                  </a:lnTo>
                  <a:lnTo>
                    <a:pt x="19484" y="22238"/>
                  </a:lnTo>
                  <a:lnTo>
                    <a:pt x="19286" y="21955"/>
                  </a:lnTo>
                  <a:cubicBezTo>
                    <a:pt x="19530" y="21782"/>
                    <a:pt x="19766" y="21601"/>
                    <a:pt x="19994" y="21410"/>
                  </a:cubicBezTo>
                  <a:lnTo>
                    <a:pt x="20217" y="21676"/>
                  </a:lnTo>
                  <a:lnTo>
                    <a:pt x="20274" y="21627"/>
                  </a:lnTo>
                  <a:lnTo>
                    <a:pt x="20051" y="21362"/>
                  </a:lnTo>
                  <a:cubicBezTo>
                    <a:pt x="20278" y="21170"/>
                    <a:pt x="20498" y="20970"/>
                    <a:pt x="20710" y="20760"/>
                  </a:cubicBezTo>
                  <a:lnTo>
                    <a:pt x="20955" y="21005"/>
                  </a:lnTo>
                  <a:lnTo>
                    <a:pt x="21006" y="20954"/>
                  </a:lnTo>
                  <a:lnTo>
                    <a:pt x="20762" y="20708"/>
                  </a:lnTo>
                  <a:cubicBezTo>
                    <a:pt x="20971" y="20497"/>
                    <a:pt x="21171" y="20276"/>
                    <a:pt x="21363" y="20049"/>
                  </a:cubicBezTo>
                  <a:lnTo>
                    <a:pt x="21629" y="20273"/>
                  </a:lnTo>
                  <a:lnTo>
                    <a:pt x="21677" y="20216"/>
                  </a:lnTo>
                  <a:lnTo>
                    <a:pt x="21412" y="19992"/>
                  </a:lnTo>
                  <a:cubicBezTo>
                    <a:pt x="21602" y="19764"/>
                    <a:pt x="21784" y="19528"/>
                    <a:pt x="21955" y="19284"/>
                  </a:cubicBezTo>
                  <a:lnTo>
                    <a:pt x="22239" y="19483"/>
                  </a:lnTo>
                  <a:lnTo>
                    <a:pt x="22281" y="19423"/>
                  </a:lnTo>
                  <a:lnTo>
                    <a:pt x="21998" y="19223"/>
                  </a:lnTo>
                  <a:cubicBezTo>
                    <a:pt x="22168" y="18980"/>
                    <a:pt x="22330" y="18730"/>
                    <a:pt x="22480" y="18472"/>
                  </a:cubicBezTo>
                  <a:lnTo>
                    <a:pt x="22779" y="18644"/>
                  </a:lnTo>
                  <a:lnTo>
                    <a:pt x="22816" y="18581"/>
                  </a:lnTo>
                  <a:lnTo>
                    <a:pt x="22519" y="18408"/>
                  </a:lnTo>
                  <a:cubicBezTo>
                    <a:pt x="22667" y="18150"/>
                    <a:pt x="22804" y="17886"/>
                    <a:pt x="22931" y="17617"/>
                  </a:cubicBezTo>
                  <a:lnTo>
                    <a:pt x="23243" y="17762"/>
                  </a:lnTo>
                  <a:lnTo>
                    <a:pt x="23274" y="17695"/>
                  </a:lnTo>
                  <a:lnTo>
                    <a:pt x="22962" y="17551"/>
                  </a:lnTo>
                  <a:cubicBezTo>
                    <a:pt x="23088" y="17282"/>
                    <a:pt x="23202" y="17007"/>
                    <a:pt x="23305" y="16726"/>
                  </a:cubicBezTo>
                  <a:lnTo>
                    <a:pt x="23626" y="16843"/>
                  </a:lnTo>
                  <a:lnTo>
                    <a:pt x="23652" y="16773"/>
                  </a:lnTo>
                  <a:lnTo>
                    <a:pt x="23331" y="16656"/>
                  </a:lnTo>
                  <a:cubicBezTo>
                    <a:pt x="23431" y="16378"/>
                    <a:pt x="23523" y="16094"/>
                    <a:pt x="23601" y="15805"/>
                  </a:cubicBezTo>
                  <a:lnTo>
                    <a:pt x="23930" y="15893"/>
                  </a:lnTo>
                  <a:lnTo>
                    <a:pt x="23950" y="15822"/>
                  </a:lnTo>
                  <a:lnTo>
                    <a:pt x="23621" y="15734"/>
                  </a:lnTo>
                  <a:cubicBezTo>
                    <a:pt x="23697" y="15447"/>
                    <a:pt x="23760" y="15156"/>
                    <a:pt x="23812" y="14862"/>
                  </a:cubicBezTo>
                  <a:lnTo>
                    <a:pt x="24149" y="14921"/>
                  </a:lnTo>
                  <a:lnTo>
                    <a:pt x="24162" y="14849"/>
                  </a:lnTo>
                  <a:lnTo>
                    <a:pt x="23826" y="14790"/>
                  </a:lnTo>
                  <a:cubicBezTo>
                    <a:pt x="23875" y="14498"/>
                    <a:pt x="23915" y="14203"/>
                    <a:pt x="23941" y="13904"/>
                  </a:cubicBezTo>
                  <a:lnTo>
                    <a:pt x="24282" y="13934"/>
                  </a:lnTo>
                  <a:lnTo>
                    <a:pt x="24288" y="13859"/>
                  </a:lnTo>
                  <a:lnTo>
                    <a:pt x="23947" y="13830"/>
                  </a:lnTo>
                  <a:cubicBezTo>
                    <a:pt x="23966" y="13596"/>
                    <a:pt x="23979" y="13362"/>
                    <a:pt x="23984" y="13125"/>
                  </a:cubicBezTo>
                  <a:lnTo>
                    <a:pt x="25803" y="12901"/>
                  </a:lnTo>
                  <a:lnTo>
                    <a:pt x="23984" y="12677"/>
                  </a:lnTo>
                  <a:cubicBezTo>
                    <a:pt x="23979" y="12440"/>
                    <a:pt x="23966" y="12205"/>
                    <a:pt x="23947" y="11972"/>
                  </a:cubicBezTo>
                  <a:lnTo>
                    <a:pt x="24288" y="11942"/>
                  </a:lnTo>
                  <a:lnTo>
                    <a:pt x="24282" y="11869"/>
                  </a:lnTo>
                  <a:lnTo>
                    <a:pt x="23941" y="11898"/>
                  </a:lnTo>
                  <a:cubicBezTo>
                    <a:pt x="23915" y="11599"/>
                    <a:pt x="23875" y="11304"/>
                    <a:pt x="23826" y="11012"/>
                  </a:cubicBezTo>
                  <a:lnTo>
                    <a:pt x="24162" y="10953"/>
                  </a:lnTo>
                  <a:lnTo>
                    <a:pt x="24149" y="10881"/>
                  </a:lnTo>
                  <a:lnTo>
                    <a:pt x="23812" y="10939"/>
                  </a:lnTo>
                  <a:cubicBezTo>
                    <a:pt x="23760" y="10644"/>
                    <a:pt x="23697" y="10354"/>
                    <a:pt x="23621" y="10068"/>
                  </a:cubicBezTo>
                  <a:lnTo>
                    <a:pt x="23950" y="9980"/>
                  </a:lnTo>
                  <a:lnTo>
                    <a:pt x="23930" y="9910"/>
                  </a:lnTo>
                  <a:lnTo>
                    <a:pt x="23601" y="9997"/>
                  </a:lnTo>
                  <a:cubicBezTo>
                    <a:pt x="23523" y="9709"/>
                    <a:pt x="23431" y="9425"/>
                    <a:pt x="23331" y="9146"/>
                  </a:cubicBezTo>
                  <a:lnTo>
                    <a:pt x="23652" y="9029"/>
                  </a:lnTo>
                  <a:lnTo>
                    <a:pt x="23626" y="8958"/>
                  </a:lnTo>
                  <a:lnTo>
                    <a:pt x="23305" y="9076"/>
                  </a:lnTo>
                  <a:cubicBezTo>
                    <a:pt x="23202" y="8796"/>
                    <a:pt x="23086" y="8520"/>
                    <a:pt x="22962" y="8251"/>
                  </a:cubicBezTo>
                  <a:lnTo>
                    <a:pt x="23274" y="8106"/>
                  </a:lnTo>
                  <a:lnTo>
                    <a:pt x="23243" y="8039"/>
                  </a:lnTo>
                  <a:lnTo>
                    <a:pt x="22931" y="8185"/>
                  </a:lnTo>
                  <a:cubicBezTo>
                    <a:pt x="22804" y="7915"/>
                    <a:pt x="22667" y="7650"/>
                    <a:pt x="22519" y="7393"/>
                  </a:cubicBezTo>
                  <a:lnTo>
                    <a:pt x="22816" y="7222"/>
                  </a:lnTo>
                  <a:lnTo>
                    <a:pt x="22779" y="7158"/>
                  </a:lnTo>
                  <a:lnTo>
                    <a:pt x="22480" y="7330"/>
                  </a:lnTo>
                  <a:cubicBezTo>
                    <a:pt x="22330" y="7072"/>
                    <a:pt x="22168" y="6822"/>
                    <a:pt x="21998" y="6578"/>
                  </a:cubicBezTo>
                  <a:lnTo>
                    <a:pt x="22281" y="6379"/>
                  </a:lnTo>
                  <a:lnTo>
                    <a:pt x="22239" y="6319"/>
                  </a:lnTo>
                  <a:lnTo>
                    <a:pt x="21955" y="6517"/>
                  </a:lnTo>
                  <a:cubicBezTo>
                    <a:pt x="21784" y="6274"/>
                    <a:pt x="21602" y="6038"/>
                    <a:pt x="21412" y="5810"/>
                  </a:cubicBezTo>
                  <a:lnTo>
                    <a:pt x="21677" y="5587"/>
                  </a:lnTo>
                  <a:lnTo>
                    <a:pt x="21629" y="5530"/>
                  </a:lnTo>
                  <a:lnTo>
                    <a:pt x="21363" y="5753"/>
                  </a:lnTo>
                  <a:cubicBezTo>
                    <a:pt x="21171" y="5526"/>
                    <a:pt x="20971" y="5305"/>
                    <a:pt x="20762" y="5094"/>
                  </a:cubicBezTo>
                  <a:lnTo>
                    <a:pt x="21006" y="4849"/>
                  </a:lnTo>
                  <a:lnTo>
                    <a:pt x="20955" y="4797"/>
                  </a:lnTo>
                  <a:lnTo>
                    <a:pt x="20710" y="5042"/>
                  </a:lnTo>
                  <a:cubicBezTo>
                    <a:pt x="20498" y="4831"/>
                    <a:pt x="20278" y="4632"/>
                    <a:pt x="20051" y="4439"/>
                  </a:cubicBezTo>
                  <a:lnTo>
                    <a:pt x="20274" y="4174"/>
                  </a:lnTo>
                  <a:lnTo>
                    <a:pt x="20217" y="4127"/>
                  </a:lnTo>
                  <a:lnTo>
                    <a:pt x="19994" y="4392"/>
                  </a:lnTo>
                  <a:cubicBezTo>
                    <a:pt x="19766" y="4201"/>
                    <a:pt x="19530" y="4019"/>
                    <a:pt x="19286" y="3848"/>
                  </a:cubicBezTo>
                  <a:lnTo>
                    <a:pt x="19484" y="3564"/>
                  </a:lnTo>
                  <a:lnTo>
                    <a:pt x="19423" y="3521"/>
                  </a:lnTo>
                  <a:lnTo>
                    <a:pt x="19225" y="3805"/>
                  </a:lnTo>
                  <a:cubicBezTo>
                    <a:pt x="18982" y="3635"/>
                    <a:pt x="18731" y="3474"/>
                    <a:pt x="18473" y="3323"/>
                  </a:cubicBezTo>
                  <a:lnTo>
                    <a:pt x="18644" y="3025"/>
                  </a:lnTo>
                  <a:lnTo>
                    <a:pt x="18581" y="2988"/>
                  </a:lnTo>
                  <a:lnTo>
                    <a:pt x="18410" y="3284"/>
                  </a:lnTo>
                  <a:cubicBezTo>
                    <a:pt x="18152" y="3136"/>
                    <a:pt x="17888" y="2999"/>
                    <a:pt x="17618" y="2871"/>
                  </a:cubicBezTo>
                  <a:lnTo>
                    <a:pt x="17762" y="2561"/>
                  </a:lnTo>
                  <a:lnTo>
                    <a:pt x="17695" y="2530"/>
                  </a:lnTo>
                  <a:lnTo>
                    <a:pt x="17551" y="2840"/>
                  </a:lnTo>
                  <a:cubicBezTo>
                    <a:pt x="17281" y="2715"/>
                    <a:pt x="17007" y="2602"/>
                    <a:pt x="16725" y="2499"/>
                  </a:cubicBezTo>
                  <a:lnTo>
                    <a:pt x="16843" y="2178"/>
                  </a:lnTo>
                  <a:lnTo>
                    <a:pt x="16774" y="2152"/>
                  </a:lnTo>
                  <a:lnTo>
                    <a:pt x="16656" y="2473"/>
                  </a:lnTo>
                  <a:cubicBezTo>
                    <a:pt x="16378" y="2373"/>
                    <a:pt x="16094" y="2281"/>
                    <a:pt x="15805" y="2203"/>
                  </a:cubicBezTo>
                  <a:lnTo>
                    <a:pt x="15893" y="1873"/>
                  </a:lnTo>
                  <a:lnTo>
                    <a:pt x="15822" y="1854"/>
                  </a:lnTo>
                  <a:lnTo>
                    <a:pt x="15734" y="2183"/>
                  </a:lnTo>
                  <a:cubicBezTo>
                    <a:pt x="15448" y="2107"/>
                    <a:pt x="15156" y="2044"/>
                    <a:pt x="14862" y="1991"/>
                  </a:cubicBezTo>
                  <a:lnTo>
                    <a:pt x="14922" y="1654"/>
                  </a:lnTo>
                  <a:lnTo>
                    <a:pt x="14850" y="1641"/>
                  </a:lnTo>
                  <a:lnTo>
                    <a:pt x="14790" y="1978"/>
                  </a:lnTo>
                  <a:cubicBezTo>
                    <a:pt x="14499" y="1927"/>
                    <a:pt x="14203" y="1889"/>
                    <a:pt x="13903" y="1862"/>
                  </a:cubicBezTo>
                  <a:lnTo>
                    <a:pt x="13933" y="1522"/>
                  </a:lnTo>
                  <a:lnTo>
                    <a:pt x="13860" y="1514"/>
                  </a:lnTo>
                  <a:lnTo>
                    <a:pt x="13830" y="1857"/>
                  </a:lnTo>
                  <a:cubicBezTo>
                    <a:pt x="13597" y="1837"/>
                    <a:pt x="13362" y="1824"/>
                    <a:pt x="13125" y="1819"/>
                  </a:cubicBezTo>
                  <a:lnTo>
                    <a:pt x="12902"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3963050" y="4335925"/>
              <a:ext cx="108825" cy="108800"/>
            </a:xfrm>
            <a:custGeom>
              <a:avLst/>
              <a:gdLst/>
              <a:ahLst/>
              <a:cxnLst/>
              <a:rect l="l" t="t" r="r" b="b"/>
              <a:pathLst>
                <a:path w="4353" h="4352" extrusionOk="0">
                  <a:moveTo>
                    <a:pt x="2217" y="244"/>
                  </a:moveTo>
                  <a:cubicBezTo>
                    <a:pt x="2229" y="244"/>
                    <a:pt x="2244" y="244"/>
                    <a:pt x="2257" y="245"/>
                  </a:cubicBezTo>
                  <a:cubicBezTo>
                    <a:pt x="2446" y="254"/>
                    <a:pt x="2630" y="289"/>
                    <a:pt x="2801" y="348"/>
                  </a:cubicBezTo>
                  <a:lnTo>
                    <a:pt x="2781" y="666"/>
                  </a:lnTo>
                  <a:lnTo>
                    <a:pt x="2779" y="707"/>
                  </a:lnTo>
                  <a:lnTo>
                    <a:pt x="2776" y="746"/>
                  </a:lnTo>
                  <a:lnTo>
                    <a:pt x="2770" y="862"/>
                  </a:lnTo>
                  <a:lnTo>
                    <a:pt x="2866" y="758"/>
                  </a:lnTo>
                  <a:lnTo>
                    <a:pt x="2899" y="722"/>
                  </a:lnTo>
                  <a:lnTo>
                    <a:pt x="2933" y="686"/>
                  </a:lnTo>
                  <a:lnTo>
                    <a:pt x="3115" y="487"/>
                  </a:lnTo>
                  <a:cubicBezTo>
                    <a:pt x="3248" y="560"/>
                    <a:pt x="3371" y="651"/>
                    <a:pt x="3483" y="753"/>
                  </a:cubicBezTo>
                  <a:lnTo>
                    <a:pt x="3486" y="755"/>
                  </a:lnTo>
                  <a:lnTo>
                    <a:pt x="3509" y="779"/>
                  </a:lnTo>
                  <a:lnTo>
                    <a:pt x="3514" y="784"/>
                  </a:lnTo>
                  <a:cubicBezTo>
                    <a:pt x="3518" y="787"/>
                    <a:pt x="3522" y="791"/>
                    <a:pt x="3526" y="794"/>
                  </a:cubicBezTo>
                  <a:lnTo>
                    <a:pt x="3521" y="797"/>
                  </a:lnTo>
                  <a:lnTo>
                    <a:pt x="3513" y="805"/>
                  </a:lnTo>
                  <a:lnTo>
                    <a:pt x="3478" y="832"/>
                  </a:lnTo>
                  <a:lnTo>
                    <a:pt x="3411" y="887"/>
                  </a:lnTo>
                  <a:lnTo>
                    <a:pt x="3115" y="1127"/>
                  </a:lnTo>
                  <a:lnTo>
                    <a:pt x="2816" y="1368"/>
                  </a:lnTo>
                  <a:cubicBezTo>
                    <a:pt x="2827" y="1377"/>
                    <a:pt x="2837" y="1384"/>
                    <a:pt x="2847" y="1394"/>
                  </a:cubicBezTo>
                  <a:cubicBezTo>
                    <a:pt x="2858" y="1403"/>
                    <a:pt x="2867" y="1411"/>
                    <a:pt x="2877" y="1421"/>
                  </a:cubicBezTo>
                  <a:cubicBezTo>
                    <a:pt x="2888" y="1430"/>
                    <a:pt x="2898" y="1439"/>
                    <a:pt x="2907" y="1447"/>
                  </a:cubicBezTo>
                  <a:cubicBezTo>
                    <a:pt x="2915" y="1457"/>
                    <a:pt x="2925" y="1467"/>
                    <a:pt x="2934" y="1477"/>
                  </a:cubicBezTo>
                  <a:cubicBezTo>
                    <a:pt x="2943" y="1488"/>
                    <a:pt x="2952" y="1497"/>
                    <a:pt x="2961" y="1507"/>
                  </a:cubicBezTo>
                  <a:cubicBezTo>
                    <a:pt x="2970" y="1518"/>
                    <a:pt x="2977" y="1528"/>
                    <a:pt x="2987" y="1538"/>
                  </a:cubicBezTo>
                  <a:lnTo>
                    <a:pt x="3228" y="1240"/>
                  </a:lnTo>
                  <a:lnTo>
                    <a:pt x="3467" y="944"/>
                  </a:lnTo>
                  <a:lnTo>
                    <a:pt x="3522" y="877"/>
                  </a:lnTo>
                  <a:lnTo>
                    <a:pt x="3550" y="842"/>
                  </a:lnTo>
                  <a:lnTo>
                    <a:pt x="3557" y="833"/>
                  </a:lnTo>
                  <a:lnTo>
                    <a:pt x="3560" y="828"/>
                  </a:lnTo>
                  <a:cubicBezTo>
                    <a:pt x="3564" y="832"/>
                    <a:pt x="3569" y="837"/>
                    <a:pt x="3571" y="841"/>
                  </a:cubicBezTo>
                  <a:lnTo>
                    <a:pt x="3576" y="846"/>
                  </a:lnTo>
                  <a:lnTo>
                    <a:pt x="3599" y="869"/>
                  </a:lnTo>
                  <a:lnTo>
                    <a:pt x="3602" y="872"/>
                  </a:lnTo>
                  <a:cubicBezTo>
                    <a:pt x="3712" y="991"/>
                    <a:pt x="3806" y="1124"/>
                    <a:pt x="3883" y="1267"/>
                  </a:cubicBezTo>
                  <a:lnTo>
                    <a:pt x="3673" y="1453"/>
                  </a:lnTo>
                  <a:lnTo>
                    <a:pt x="3637" y="1486"/>
                  </a:lnTo>
                  <a:lnTo>
                    <a:pt x="3600" y="1518"/>
                  </a:lnTo>
                  <a:lnTo>
                    <a:pt x="3501" y="1605"/>
                  </a:lnTo>
                  <a:lnTo>
                    <a:pt x="3611" y="1600"/>
                  </a:lnTo>
                  <a:lnTo>
                    <a:pt x="3651" y="1599"/>
                  </a:lnTo>
                  <a:lnTo>
                    <a:pt x="3691" y="1597"/>
                  </a:lnTo>
                  <a:lnTo>
                    <a:pt x="4017" y="1584"/>
                  </a:lnTo>
                  <a:cubicBezTo>
                    <a:pt x="4070" y="1746"/>
                    <a:pt x="4101" y="1917"/>
                    <a:pt x="4109" y="2096"/>
                  </a:cubicBezTo>
                  <a:cubicBezTo>
                    <a:pt x="4109" y="2110"/>
                    <a:pt x="4110" y="2123"/>
                    <a:pt x="4110" y="2137"/>
                  </a:cubicBezTo>
                  <a:lnTo>
                    <a:pt x="4110" y="2152"/>
                  </a:lnTo>
                  <a:lnTo>
                    <a:pt x="3962" y="2137"/>
                  </a:lnTo>
                  <a:lnTo>
                    <a:pt x="3754" y="2115"/>
                  </a:lnTo>
                  <a:lnTo>
                    <a:pt x="3713" y="2111"/>
                  </a:lnTo>
                  <a:lnTo>
                    <a:pt x="3582" y="2096"/>
                  </a:lnTo>
                  <a:lnTo>
                    <a:pt x="3199" y="2056"/>
                  </a:lnTo>
                  <a:lnTo>
                    <a:pt x="3199" y="2056"/>
                  </a:lnTo>
                  <a:cubicBezTo>
                    <a:pt x="3201" y="2070"/>
                    <a:pt x="3202" y="2084"/>
                    <a:pt x="3203" y="2096"/>
                  </a:cubicBezTo>
                  <a:cubicBezTo>
                    <a:pt x="3205" y="2110"/>
                    <a:pt x="3205" y="2123"/>
                    <a:pt x="3206" y="2137"/>
                  </a:cubicBezTo>
                  <a:cubicBezTo>
                    <a:pt x="3206" y="2149"/>
                    <a:pt x="3208" y="2163"/>
                    <a:pt x="3208" y="2177"/>
                  </a:cubicBezTo>
                  <a:cubicBezTo>
                    <a:pt x="3208" y="2189"/>
                    <a:pt x="3207" y="2204"/>
                    <a:pt x="3206" y="2216"/>
                  </a:cubicBezTo>
                  <a:cubicBezTo>
                    <a:pt x="3206" y="2229"/>
                    <a:pt x="3204" y="2244"/>
                    <a:pt x="3203" y="2256"/>
                  </a:cubicBezTo>
                  <a:cubicBezTo>
                    <a:pt x="3202" y="2270"/>
                    <a:pt x="3201" y="2283"/>
                    <a:pt x="3199" y="2297"/>
                  </a:cubicBezTo>
                  <a:lnTo>
                    <a:pt x="3582" y="2256"/>
                  </a:lnTo>
                  <a:lnTo>
                    <a:pt x="3713" y="2242"/>
                  </a:lnTo>
                  <a:lnTo>
                    <a:pt x="3754" y="2239"/>
                  </a:lnTo>
                  <a:lnTo>
                    <a:pt x="3962" y="2216"/>
                  </a:lnTo>
                  <a:lnTo>
                    <a:pt x="4110" y="2201"/>
                  </a:lnTo>
                  <a:lnTo>
                    <a:pt x="4110" y="2216"/>
                  </a:lnTo>
                  <a:cubicBezTo>
                    <a:pt x="4110" y="2229"/>
                    <a:pt x="4110" y="2244"/>
                    <a:pt x="4109" y="2256"/>
                  </a:cubicBezTo>
                  <a:cubicBezTo>
                    <a:pt x="4101" y="2446"/>
                    <a:pt x="4066" y="2629"/>
                    <a:pt x="4007" y="2801"/>
                  </a:cubicBezTo>
                  <a:lnTo>
                    <a:pt x="3688" y="2781"/>
                  </a:lnTo>
                  <a:lnTo>
                    <a:pt x="3649" y="2778"/>
                  </a:lnTo>
                  <a:lnTo>
                    <a:pt x="3609" y="2776"/>
                  </a:lnTo>
                  <a:lnTo>
                    <a:pt x="3492" y="2770"/>
                  </a:lnTo>
                  <a:lnTo>
                    <a:pt x="3597" y="2865"/>
                  </a:lnTo>
                  <a:lnTo>
                    <a:pt x="3634" y="2899"/>
                  </a:lnTo>
                  <a:lnTo>
                    <a:pt x="3670" y="2932"/>
                  </a:lnTo>
                  <a:lnTo>
                    <a:pt x="3868" y="3114"/>
                  </a:lnTo>
                  <a:cubicBezTo>
                    <a:pt x="3794" y="3247"/>
                    <a:pt x="3704" y="3371"/>
                    <a:pt x="3602" y="3483"/>
                  </a:cubicBezTo>
                  <a:lnTo>
                    <a:pt x="3599" y="3485"/>
                  </a:lnTo>
                  <a:lnTo>
                    <a:pt x="3576" y="3509"/>
                  </a:lnTo>
                  <a:lnTo>
                    <a:pt x="3572" y="3514"/>
                  </a:lnTo>
                  <a:cubicBezTo>
                    <a:pt x="3567" y="3518"/>
                    <a:pt x="3563" y="3521"/>
                    <a:pt x="3560" y="3525"/>
                  </a:cubicBezTo>
                  <a:lnTo>
                    <a:pt x="3557" y="3520"/>
                  </a:lnTo>
                  <a:lnTo>
                    <a:pt x="3550" y="3513"/>
                  </a:lnTo>
                  <a:lnTo>
                    <a:pt x="3522" y="3478"/>
                  </a:lnTo>
                  <a:lnTo>
                    <a:pt x="3468" y="3411"/>
                  </a:lnTo>
                  <a:lnTo>
                    <a:pt x="3228" y="3114"/>
                  </a:lnTo>
                  <a:lnTo>
                    <a:pt x="2987" y="2817"/>
                  </a:lnTo>
                  <a:cubicBezTo>
                    <a:pt x="2978" y="2827"/>
                    <a:pt x="2970" y="2837"/>
                    <a:pt x="2961" y="2847"/>
                  </a:cubicBezTo>
                  <a:cubicBezTo>
                    <a:pt x="2953" y="2857"/>
                    <a:pt x="2943" y="2866"/>
                    <a:pt x="2934" y="2876"/>
                  </a:cubicBezTo>
                  <a:cubicBezTo>
                    <a:pt x="2925" y="2887"/>
                    <a:pt x="2915" y="2897"/>
                    <a:pt x="2907" y="2906"/>
                  </a:cubicBezTo>
                  <a:cubicBezTo>
                    <a:pt x="2898" y="2916"/>
                    <a:pt x="2888" y="2924"/>
                    <a:pt x="2877" y="2933"/>
                  </a:cubicBezTo>
                  <a:cubicBezTo>
                    <a:pt x="2867" y="2942"/>
                    <a:pt x="2858" y="2952"/>
                    <a:pt x="2847" y="2960"/>
                  </a:cubicBezTo>
                  <a:cubicBezTo>
                    <a:pt x="2837" y="2969"/>
                    <a:pt x="2827" y="2977"/>
                    <a:pt x="2816" y="2986"/>
                  </a:cubicBezTo>
                  <a:lnTo>
                    <a:pt x="3115" y="3227"/>
                  </a:lnTo>
                  <a:lnTo>
                    <a:pt x="3411" y="3468"/>
                  </a:lnTo>
                  <a:lnTo>
                    <a:pt x="3478" y="3521"/>
                  </a:lnTo>
                  <a:lnTo>
                    <a:pt x="3513" y="3550"/>
                  </a:lnTo>
                  <a:lnTo>
                    <a:pt x="3521" y="3556"/>
                  </a:lnTo>
                  <a:lnTo>
                    <a:pt x="3526" y="3560"/>
                  </a:lnTo>
                  <a:cubicBezTo>
                    <a:pt x="3522" y="3565"/>
                    <a:pt x="3518" y="3568"/>
                    <a:pt x="3514" y="3571"/>
                  </a:cubicBezTo>
                  <a:lnTo>
                    <a:pt x="3509" y="3576"/>
                  </a:lnTo>
                  <a:lnTo>
                    <a:pt x="3486" y="3599"/>
                  </a:lnTo>
                  <a:lnTo>
                    <a:pt x="3483" y="3602"/>
                  </a:lnTo>
                  <a:cubicBezTo>
                    <a:pt x="3363" y="3711"/>
                    <a:pt x="3230" y="3805"/>
                    <a:pt x="3088" y="3882"/>
                  </a:cubicBezTo>
                  <a:lnTo>
                    <a:pt x="2902" y="3673"/>
                  </a:lnTo>
                  <a:lnTo>
                    <a:pt x="2870" y="3637"/>
                  </a:lnTo>
                  <a:lnTo>
                    <a:pt x="2837" y="3601"/>
                  </a:lnTo>
                  <a:lnTo>
                    <a:pt x="2749" y="3501"/>
                  </a:lnTo>
                  <a:lnTo>
                    <a:pt x="2749" y="3501"/>
                  </a:lnTo>
                  <a:lnTo>
                    <a:pt x="2754" y="3611"/>
                  </a:lnTo>
                  <a:lnTo>
                    <a:pt x="2757" y="3650"/>
                  </a:lnTo>
                  <a:lnTo>
                    <a:pt x="2758" y="3690"/>
                  </a:lnTo>
                  <a:lnTo>
                    <a:pt x="2772" y="4016"/>
                  </a:lnTo>
                  <a:cubicBezTo>
                    <a:pt x="2609" y="4070"/>
                    <a:pt x="2438" y="4101"/>
                    <a:pt x="2258" y="4108"/>
                  </a:cubicBezTo>
                  <a:cubicBezTo>
                    <a:pt x="2246" y="4108"/>
                    <a:pt x="2231" y="4109"/>
                    <a:pt x="2218" y="4109"/>
                  </a:cubicBezTo>
                  <a:lnTo>
                    <a:pt x="2202" y="4109"/>
                  </a:lnTo>
                  <a:lnTo>
                    <a:pt x="2218" y="3962"/>
                  </a:lnTo>
                  <a:lnTo>
                    <a:pt x="2241" y="3753"/>
                  </a:lnTo>
                  <a:lnTo>
                    <a:pt x="2244" y="3712"/>
                  </a:lnTo>
                  <a:lnTo>
                    <a:pt x="2258" y="3581"/>
                  </a:lnTo>
                  <a:lnTo>
                    <a:pt x="2298" y="3199"/>
                  </a:lnTo>
                  <a:lnTo>
                    <a:pt x="2298" y="3199"/>
                  </a:lnTo>
                  <a:cubicBezTo>
                    <a:pt x="2285" y="3200"/>
                    <a:pt x="2272" y="3201"/>
                    <a:pt x="2258" y="3202"/>
                  </a:cubicBezTo>
                  <a:cubicBezTo>
                    <a:pt x="2246" y="3204"/>
                    <a:pt x="2231" y="3204"/>
                    <a:pt x="2218" y="3205"/>
                  </a:cubicBezTo>
                  <a:cubicBezTo>
                    <a:pt x="2206" y="3205"/>
                    <a:pt x="2191" y="3209"/>
                    <a:pt x="2179" y="3209"/>
                  </a:cubicBezTo>
                  <a:cubicBezTo>
                    <a:pt x="2164" y="3209"/>
                    <a:pt x="2151" y="3207"/>
                    <a:pt x="2138" y="3205"/>
                  </a:cubicBezTo>
                  <a:cubicBezTo>
                    <a:pt x="2125" y="3204"/>
                    <a:pt x="2111" y="3204"/>
                    <a:pt x="2098" y="3202"/>
                  </a:cubicBezTo>
                  <a:cubicBezTo>
                    <a:pt x="2085" y="3201"/>
                    <a:pt x="2071" y="3200"/>
                    <a:pt x="2058" y="3199"/>
                  </a:cubicBezTo>
                  <a:lnTo>
                    <a:pt x="2058" y="3199"/>
                  </a:lnTo>
                  <a:lnTo>
                    <a:pt x="2098" y="3581"/>
                  </a:lnTo>
                  <a:lnTo>
                    <a:pt x="2113" y="3712"/>
                  </a:lnTo>
                  <a:lnTo>
                    <a:pt x="2116" y="3753"/>
                  </a:lnTo>
                  <a:lnTo>
                    <a:pt x="2138" y="3962"/>
                  </a:lnTo>
                  <a:lnTo>
                    <a:pt x="2154" y="4109"/>
                  </a:lnTo>
                  <a:lnTo>
                    <a:pt x="2138" y="4109"/>
                  </a:lnTo>
                  <a:cubicBezTo>
                    <a:pt x="2125" y="4109"/>
                    <a:pt x="2111" y="4109"/>
                    <a:pt x="2098" y="4108"/>
                  </a:cubicBezTo>
                  <a:cubicBezTo>
                    <a:pt x="1908" y="4101"/>
                    <a:pt x="1726" y="4066"/>
                    <a:pt x="1553" y="4006"/>
                  </a:cubicBezTo>
                  <a:lnTo>
                    <a:pt x="1573" y="3688"/>
                  </a:lnTo>
                  <a:lnTo>
                    <a:pt x="1576" y="3648"/>
                  </a:lnTo>
                  <a:lnTo>
                    <a:pt x="1578" y="3608"/>
                  </a:lnTo>
                  <a:lnTo>
                    <a:pt x="1584" y="3492"/>
                  </a:lnTo>
                  <a:lnTo>
                    <a:pt x="1490" y="3597"/>
                  </a:lnTo>
                  <a:lnTo>
                    <a:pt x="1455" y="3633"/>
                  </a:lnTo>
                  <a:lnTo>
                    <a:pt x="1422" y="3669"/>
                  </a:lnTo>
                  <a:lnTo>
                    <a:pt x="1241" y="3867"/>
                  </a:lnTo>
                  <a:cubicBezTo>
                    <a:pt x="1108" y="3794"/>
                    <a:pt x="984" y="3703"/>
                    <a:pt x="872" y="3602"/>
                  </a:cubicBezTo>
                  <a:lnTo>
                    <a:pt x="869" y="3599"/>
                  </a:lnTo>
                  <a:lnTo>
                    <a:pt x="846" y="3576"/>
                  </a:lnTo>
                  <a:lnTo>
                    <a:pt x="841" y="3571"/>
                  </a:lnTo>
                  <a:cubicBezTo>
                    <a:pt x="836" y="3567"/>
                    <a:pt x="833" y="3562"/>
                    <a:pt x="829" y="3560"/>
                  </a:cubicBezTo>
                  <a:lnTo>
                    <a:pt x="834" y="3556"/>
                  </a:lnTo>
                  <a:lnTo>
                    <a:pt x="842" y="3550"/>
                  </a:lnTo>
                  <a:lnTo>
                    <a:pt x="877" y="3521"/>
                  </a:lnTo>
                  <a:lnTo>
                    <a:pt x="944" y="3468"/>
                  </a:lnTo>
                  <a:lnTo>
                    <a:pt x="1241" y="3227"/>
                  </a:lnTo>
                  <a:lnTo>
                    <a:pt x="1538" y="2986"/>
                  </a:lnTo>
                  <a:cubicBezTo>
                    <a:pt x="1528" y="2977"/>
                    <a:pt x="1517" y="2969"/>
                    <a:pt x="1507" y="2960"/>
                  </a:cubicBezTo>
                  <a:cubicBezTo>
                    <a:pt x="1497" y="2952"/>
                    <a:pt x="1488" y="2942"/>
                    <a:pt x="1478" y="2933"/>
                  </a:cubicBezTo>
                  <a:cubicBezTo>
                    <a:pt x="1468" y="2924"/>
                    <a:pt x="1458" y="2916"/>
                    <a:pt x="1448" y="2906"/>
                  </a:cubicBezTo>
                  <a:cubicBezTo>
                    <a:pt x="1439" y="2897"/>
                    <a:pt x="1430" y="2887"/>
                    <a:pt x="1421" y="2876"/>
                  </a:cubicBezTo>
                  <a:cubicBezTo>
                    <a:pt x="1412" y="2866"/>
                    <a:pt x="1403" y="2857"/>
                    <a:pt x="1394" y="2846"/>
                  </a:cubicBezTo>
                  <a:cubicBezTo>
                    <a:pt x="1385" y="2836"/>
                    <a:pt x="1377" y="2826"/>
                    <a:pt x="1368" y="2815"/>
                  </a:cubicBezTo>
                  <a:lnTo>
                    <a:pt x="1127" y="3114"/>
                  </a:lnTo>
                  <a:lnTo>
                    <a:pt x="887" y="3411"/>
                  </a:lnTo>
                  <a:lnTo>
                    <a:pt x="833" y="3478"/>
                  </a:lnTo>
                  <a:lnTo>
                    <a:pt x="804" y="3513"/>
                  </a:lnTo>
                  <a:lnTo>
                    <a:pt x="798" y="3520"/>
                  </a:lnTo>
                  <a:lnTo>
                    <a:pt x="794" y="3525"/>
                  </a:lnTo>
                  <a:cubicBezTo>
                    <a:pt x="790" y="3521"/>
                    <a:pt x="787" y="3518"/>
                    <a:pt x="784" y="3514"/>
                  </a:cubicBezTo>
                  <a:lnTo>
                    <a:pt x="779" y="3509"/>
                  </a:lnTo>
                  <a:lnTo>
                    <a:pt x="756" y="3485"/>
                  </a:lnTo>
                  <a:lnTo>
                    <a:pt x="753" y="3483"/>
                  </a:lnTo>
                  <a:cubicBezTo>
                    <a:pt x="643" y="3363"/>
                    <a:pt x="550" y="3230"/>
                    <a:pt x="472" y="3087"/>
                  </a:cubicBezTo>
                  <a:lnTo>
                    <a:pt x="682" y="2901"/>
                  </a:lnTo>
                  <a:lnTo>
                    <a:pt x="718" y="2869"/>
                  </a:lnTo>
                  <a:lnTo>
                    <a:pt x="754" y="2837"/>
                  </a:lnTo>
                  <a:lnTo>
                    <a:pt x="854" y="2749"/>
                  </a:lnTo>
                  <a:lnTo>
                    <a:pt x="744" y="2755"/>
                  </a:lnTo>
                  <a:lnTo>
                    <a:pt x="704" y="2756"/>
                  </a:lnTo>
                  <a:lnTo>
                    <a:pt x="664" y="2757"/>
                  </a:lnTo>
                  <a:lnTo>
                    <a:pt x="338" y="2771"/>
                  </a:lnTo>
                  <a:cubicBezTo>
                    <a:pt x="284" y="2608"/>
                    <a:pt x="253" y="2437"/>
                    <a:pt x="246" y="2257"/>
                  </a:cubicBezTo>
                  <a:cubicBezTo>
                    <a:pt x="246" y="2245"/>
                    <a:pt x="245" y="2230"/>
                    <a:pt x="245" y="2218"/>
                  </a:cubicBezTo>
                  <a:lnTo>
                    <a:pt x="245" y="2203"/>
                  </a:lnTo>
                  <a:lnTo>
                    <a:pt x="393" y="2218"/>
                  </a:lnTo>
                  <a:lnTo>
                    <a:pt x="601" y="2240"/>
                  </a:lnTo>
                  <a:lnTo>
                    <a:pt x="642" y="2244"/>
                  </a:lnTo>
                  <a:lnTo>
                    <a:pt x="773" y="2257"/>
                  </a:lnTo>
                  <a:lnTo>
                    <a:pt x="1155" y="2298"/>
                  </a:lnTo>
                  <a:cubicBezTo>
                    <a:pt x="1154" y="2285"/>
                    <a:pt x="1153" y="2271"/>
                    <a:pt x="1151" y="2257"/>
                  </a:cubicBezTo>
                  <a:cubicBezTo>
                    <a:pt x="1150" y="2245"/>
                    <a:pt x="1150" y="2230"/>
                    <a:pt x="1149" y="2218"/>
                  </a:cubicBezTo>
                  <a:cubicBezTo>
                    <a:pt x="1149" y="2205"/>
                    <a:pt x="1146" y="2190"/>
                    <a:pt x="1146" y="2178"/>
                  </a:cubicBezTo>
                  <a:cubicBezTo>
                    <a:pt x="1146" y="2164"/>
                    <a:pt x="1148" y="2151"/>
                    <a:pt x="1149" y="2138"/>
                  </a:cubicBezTo>
                  <a:cubicBezTo>
                    <a:pt x="1149" y="2125"/>
                    <a:pt x="1150" y="2111"/>
                    <a:pt x="1151" y="2097"/>
                  </a:cubicBezTo>
                  <a:cubicBezTo>
                    <a:pt x="1153" y="2085"/>
                    <a:pt x="1154" y="2071"/>
                    <a:pt x="1155" y="2058"/>
                  </a:cubicBezTo>
                  <a:lnTo>
                    <a:pt x="1155" y="2058"/>
                  </a:lnTo>
                  <a:lnTo>
                    <a:pt x="773" y="2097"/>
                  </a:lnTo>
                  <a:lnTo>
                    <a:pt x="642" y="2112"/>
                  </a:lnTo>
                  <a:lnTo>
                    <a:pt x="601" y="2116"/>
                  </a:lnTo>
                  <a:lnTo>
                    <a:pt x="393" y="2138"/>
                  </a:lnTo>
                  <a:lnTo>
                    <a:pt x="245" y="2153"/>
                  </a:lnTo>
                  <a:lnTo>
                    <a:pt x="245" y="2138"/>
                  </a:lnTo>
                  <a:cubicBezTo>
                    <a:pt x="245" y="2125"/>
                    <a:pt x="245" y="2111"/>
                    <a:pt x="246" y="2097"/>
                  </a:cubicBezTo>
                  <a:cubicBezTo>
                    <a:pt x="253" y="1909"/>
                    <a:pt x="289" y="1725"/>
                    <a:pt x="348" y="1554"/>
                  </a:cubicBezTo>
                  <a:lnTo>
                    <a:pt x="666" y="1573"/>
                  </a:lnTo>
                  <a:lnTo>
                    <a:pt x="706" y="1575"/>
                  </a:lnTo>
                  <a:lnTo>
                    <a:pt x="747" y="1578"/>
                  </a:lnTo>
                  <a:lnTo>
                    <a:pt x="862" y="1585"/>
                  </a:lnTo>
                  <a:lnTo>
                    <a:pt x="758" y="1489"/>
                  </a:lnTo>
                  <a:lnTo>
                    <a:pt x="722" y="1456"/>
                  </a:lnTo>
                  <a:lnTo>
                    <a:pt x="686" y="1422"/>
                  </a:lnTo>
                  <a:lnTo>
                    <a:pt x="488" y="1240"/>
                  </a:lnTo>
                  <a:cubicBezTo>
                    <a:pt x="561" y="1107"/>
                    <a:pt x="651" y="983"/>
                    <a:pt x="753" y="872"/>
                  </a:cubicBezTo>
                  <a:lnTo>
                    <a:pt x="756" y="869"/>
                  </a:lnTo>
                  <a:lnTo>
                    <a:pt x="779" y="846"/>
                  </a:lnTo>
                  <a:lnTo>
                    <a:pt x="784" y="841"/>
                  </a:lnTo>
                  <a:cubicBezTo>
                    <a:pt x="788" y="837"/>
                    <a:pt x="792" y="832"/>
                    <a:pt x="794" y="828"/>
                  </a:cubicBezTo>
                  <a:lnTo>
                    <a:pt x="798" y="833"/>
                  </a:lnTo>
                  <a:lnTo>
                    <a:pt x="804" y="842"/>
                  </a:lnTo>
                  <a:lnTo>
                    <a:pt x="833" y="877"/>
                  </a:lnTo>
                  <a:lnTo>
                    <a:pt x="887" y="944"/>
                  </a:lnTo>
                  <a:lnTo>
                    <a:pt x="1127" y="1240"/>
                  </a:lnTo>
                  <a:lnTo>
                    <a:pt x="1368" y="1538"/>
                  </a:lnTo>
                  <a:cubicBezTo>
                    <a:pt x="1377" y="1528"/>
                    <a:pt x="1385" y="1518"/>
                    <a:pt x="1394" y="1507"/>
                  </a:cubicBezTo>
                  <a:cubicBezTo>
                    <a:pt x="1403" y="1497"/>
                    <a:pt x="1412" y="1488"/>
                    <a:pt x="1421" y="1477"/>
                  </a:cubicBezTo>
                  <a:cubicBezTo>
                    <a:pt x="1430" y="1467"/>
                    <a:pt x="1439" y="1457"/>
                    <a:pt x="1448" y="1447"/>
                  </a:cubicBezTo>
                  <a:cubicBezTo>
                    <a:pt x="1458" y="1439"/>
                    <a:pt x="1468" y="1430"/>
                    <a:pt x="1478" y="1421"/>
                  </a:cubicBezTo>
                  <a:cubicBezTo>
                    <a:pt x="1488" y="1411"/>
                    <a:pt x="1497" y="1403"/>
                    <a:pt x="1507" y="1394"/>
                  </a:cubicBezTo>
                  <a:cubicBezTo>
                    <a:pt x="1517" y="1384"/>
                    <a:pt x="1528" y="1377"/>
                    <a:pt x="1538" y="1368"/>
                  </a:cubicBezTo>
                  <a:lnTo>
                    <a:pt x="1241" y="1127"/>
                  </a:lnTo>
                  <a:lnTo>
                    <a:pt x="944" y="887"/>
                  </a:lnTo>
                  <a:lnTo>
                    <a:pt x="877" y="832"/>
                  </a:lnTo>
                  <a:lnTo>
                    <a:pt x="842" y="805"/>
                  </a:lnTo>
                  <a:lnTo>
                    <a:pt x="834" y="797"/>
                  </a:lnTo>
                  <a:lnTo>
                    <a:pt x="829" y="794"/>
                  </a:lnTo>
                  <a:cubicBezTo>
                    <a:pt x="833" y="790"/>
                    <a:pt x="836" y="786"/>
                    <a:pt x="841" y="784"/>
                  </a:cubicBezTo>
                  <a:lnTo>
                    <a:pt x="846" y="779"/>
                  </a:lnTo>
                  <a:lnTo>
                    <a:pt x="869" y="755"/>
                  </a:lnTo>
                  <a:lnTo>
                    <a:pt x="872" y="753"/>
                  </a:lnTo>
                  <a:cubicBezTo>
                    <a:pt x="991" y="643"/>
                    <a:pt x="1124" y="549"/>
                    <a:pt x="1268" y="471"/>
                  </a:cubicBezTo>
                  <a:lnTo>
                    <a:pt x="1453" y="682"/>
                  </a:lnTo>
                  <a:lnTo>
                    <a:pt x="1485" y="718"/>
                  </a:lnTo>
                  <a:lnTo>
                    <a:pt x="1517" y="754"/>
                  </a:lnTo>
                  <a:lnTo>
                    <a:pt x="1605" y="853"/>
                  </a:lnTo>
                  <a:lnTo>
                    <a:pt x="1600" y="744"/>
                  </a:lnTo>
                  <a:lnTo>
                    <a:pt x="1599" y="703"/>
                  </a:lnTo>
                  <a:lnTo>
                    <a:pt x="1598" y="663"/>
                  </a:lnTo>
                  <a:lnTo>
                    <a:pt x="1583" y="337"/>
                  </a:lnTo>
                  <a:cubicBezTo>
                    <a:pt x="1746" y="285"/>
                    <a:pt x="1918" y="254"/>
                    <a:pt x="2097" y="245"/>
                  </a:cubicBezTo>
                  <a:cubicBezTo>
                    <a:pt x="2110" y="245"/>
                    <a:pt x="2124" y="244"/>
                    <a:pt x="2136" y="244"/>
                  </a:cubicBezTo>
                  <a:lnTo>
                    <a:pt x="2152" y="244"/>
                  </a:lnTo>
                  <a:lnTo>
                    <a:pt x="2136" y="393"/>
                  </a:lnTo>
                  <a:lnTo>
                    <a:pt x="2115" y="600"/>
                  </a:lnTo>
                  <a:lnTo>
                    <a:pt x="2111" y="642"/>
                  </a:lnTo>
                  <a:lnTo>
                    <a:pt x="2097" y="774"/>
                  </a:lnTo>
                  <a:lnTo>
                    <a:pt x="2057" y="1155"/>
                  </a:lnTo>
                  <a:cubicBezTo>
                    <a:pt x="2069" y="1153"/>
                    <a:pt x="2084" y="1152"/>
                    <a:pt x="2097" y="1151"/>
                  </a:cubicBezTo>
                  <a:cubicBezTo>
                    <a:pt x="2110" y="1150"/>
                    <a:pt x="2124" y="1150"/>
                    <a:pt x="2136" y="1148"/>
                  </a:cubicBezTo>
                  <a:cubicBezTo>
                    <a:pt x="2150" y="1148"/>
                    <a:pt x="2164" y="1146"/>
                    <a:pt x="2177" y="1146"/>
                  </a:cubicBezTo>
                  <a:cubicBezTo>
                    <a:pt x="2191" y="1146"/>
                    <a:pt x="2204" y="1147"/>
                    <a:pt x="2217" y="1148"/>
                  </a:cubicBezTo>
                  <a:cubicBezTo>
                    <a:pt x="2229" y="1148"/>
                    <a:pt x="2244" y="1150"/>
                    <a:pt x="2257" y="1151"/>
                  </a:cubicBezTo>
                  <a:cubicBezTo>
                    <a:pt x="2270" y="1152"/>
                    <a:pt x="2284" y="1153"/>
                    <a:pt x="2296" y="1155"/>
                  </a:cubicBezTo>
                  <a:lnTo>
                    <a:pt x="2257" y="774"/>
                  </a:lnTo>
                  <a:lnTo>
                    <a:pt x="2243" y="642"/>
                  </a:lnTo>
                  <a:lnTo>
                    <a:pt x="2239" y="600"/>
                  </a:lnTo>
                  <a:lnTo>
                    <a:pt x="2217" y="393"/>
                  </a:lnTo>
                  <a:lnTo>
                    <a:pt x="2201" y="244"/>
                  </a:lnTo>
                  <a:close/>
                  <a:moveTo>
                    <a:pt x="2177" y="1"/>
                  </a:moveTo>
                  <a:cubicBezTo>
                    <a:pt x="2164" y="1"/>
                    <a:pt x="2150" y="2"/>
                    <a:pt x="2136" y="2"/>
                  </a:cubicBezTo>
                  <a:cubicBezTo>
                    <a:pt x="2124" y="2"/>
                    <a:pt x="2110" y="2"/>
                    <a:pt x="2097" y="3"/>
                  </a:cubicBezTo>
                  <a:cubicBezTo>
                    <a:pt x="2084" y="3"/>
                    <a:pt x="2072" y="3"/>
                    <a:pt x="2059" y="4"/>
                  </a:cubicBezTo>
                  <a:cubicBezTo>
                    <a:pt x="1623" y="28"/>
                    <a:pt x="1220" y="181"/>
                    <a:pt x="888" y="426"/>
                  </a:cubicBezTo>
                  <a:cubicBezTo>
                    <a:pt x="873" y="437"/>
                    <a:pt x="859" y="450"/>
                    <a:pt x="844" y="461"/>
                  </a:cubicBezTo>
                  <a:cubicBezTo>
                    <a:pt x="828" y="472"/>
                    <a:pt x="814" y="484"/>
                    <a:pt x="798" y="496"/>
                  </a:cubicBezTo>
                  <a:cubicBezTo>
                    <a:pt x="773" y="517"/>
                    <a:pt x="749" y="537"/>
                    <a:pt x="725" y="559"/>
                  </a:cubicBezTo>
                  <a:cubicBezTo>
                    <a:pt x="716" y="567"/>
                    <a:pt x="706" y="576"/>
                    <a:pt x="697" y="584"/>
                  </a:cubicBezTo>
                  <a:cubicBezTo>
                    <a:pt x="687" y="593"/>
                    <a:pt x="679" y="601"/>
                    <a:pt x="668" y="611"/>
                  </a:cubicBezTo>
                  <a:cubicBezTo>
                    <a:pt x="659" y="620"/>
                    <a:pt x="649" y="629"/>
                    <a:pt x="638" y="637"/>
                  </a:cubicBezTo>
                  <a:cubicBezTo>
                    <a:pt x="629" y="647"/>
                    <a:pt x="620" y="657"/>
                    <a:pt x="611" y="667"/>
                  </a:cubicBezTo>
                  <a:cubicBezTo>
                    <a:pt x="602" y="677"/>
                    <a:pt x="593" y="687"/>
                    <a:pt x="584" y="697"/>
                  </a:cubicBezTo>
                  <a:cubicBezTo>
                    <a:pt x="576" y="707"/>
                    <a:pt x="567" y="715"/>
                    <a:pt x="560" y="724"/>
                  </a:cubicBezTo>
                  <a:cubicBezTo>
                    <a:pt x="537" y="749"/>
                    <a:pt x="517" y="772"/>
                    <a:pt x="496" y="797"/>
                  </a:cubicBezTo>
                  <a:cubicBezTo>
                    <a:pt x="485" y="812"/>
                    <a:pt x="473" y="827"/>
                    <a:pt x="462" y="843"/>
                  </a:cubicBezTo>
                  <a:cubicBezTo>
                    <a:pt x="450" y="857"/>
                    <a:pt x="438" y="873"/>
                    <a:pt x="427" y="888"/>
                  </a:cubicBezTo>
                  <a:cubicBezTo>
                    <a:pt x="181" y="1219"/>
                    <a:pt x="29" y="1622"/>
                    <a:pt x="5" y="2059"/>
                  </a:cubicBezTo>
                  <a:cubicBezTo>
                    <a:pt x="4" y="2072"/>
                    <a:pt x="4" y="2083"/>
                    <a:pt x="4" y="2096"/>
                  </a:cubicBezTo>
                  <a:cubicBezTo>
                    <a:pt x="4" y="2109"/>
                    <a:pt x="3" y="2123"/>
                    <a:pt x="3" y="2137"/>
                  </a:cubicBezTo>
                  <a:cubicBezTo>
                    <a:pt x="3" y="2149"/>
                    <a:pt x="1" y="2163"/>
                    <a:pt x="1" y="2177"/>
                  </a:cubicBezTo>
                  <a:cubicBezTo>
                    <a:pt x="1" y="2189"/>
                    <a:pt x="3" y="2204"/>
                    <a:pt x="3" y="2216"/>
                  </a:cubicBezTo>
                  <a:cubicBezTo>
                    <a:pt x="3" y="2229"/>
                    <a:pt x="3" y="2244"/>
                    <a:pt x="4" y="2256"/>
                  </a:cubicBezTo>
                  <a:cubicBezTo>
                    <a:pt x="4" y="2270"/>
                    <a:pt x="4" y="2281"/>
                    <a:pt x="5" y="2293"/>
                  </a:cubicBezTo>
                  <a:cubicBezTo>
                    <a:pt x="29" y="2731"/>
                    <a:pt x="181" y="3133"/>
                    <a:pt x="427" y="3464"/>
                  </a:cubicBezTo>
                  <a:cubicBezTo>
                    <a:pt x="438" y="3480"/>
                    <a:pt x="450" y="3494"/>
                    <a:pt x="462" y="3510"/>
                  </a:cubicBezTo>
                  <a:cubicBezTo>
                    <a:pt x="473" y="3525"/>
                    <a:pt x="485" y="3540"/>
                    <a:pt x="496" y="3555"/>
                  </a:cubicBezTo>
                  <a:cubicBezTo>
                    <a:pt x="517" y="3579"/>
                    <a:pt x="537" y="3604"/>
                    <a:pt x="560" y="3629"/>
                  </a:cubicBezTo>
                  <a:cubicBezTo>
                    <a:pt x="567" y="3638"/>
                    <a:pt x="576" y="3647"/>
                    <a:pt x="584" y="3655"/>
                  </a:cubicBezTo>
                  <a:cubicBezTo>
                    <a:pt x="593" y="3666"/>
                    <a:pt x="602" y="3675"/>
                    <a:pt x="611" y="3685"/>
                  </a:cubicBezTo>
                  <a:cubicBezTo>
                    <a:pt x="620" y="3695"/>
                    <a:pt x="629" y="3705"/>
                    <a:pt x="638" y="3715"/>
                  </a:cubicBezTo>
                  <a:cubicBezTo>
                    <a:pt x="648" y="3725"/>
                    <a:pt x="658" y="3733"/>
                    <a:pt x="668" y="3742"/>
                  </a:cubicBezTo>
                  <a:cubicBezTo>
                    <a:pt x="677" y="3751"/>
                    <a:pt x="687" y="3760"/>
                    <a:pt x="697" y="3769"/>
                  </a:cubicBezTo>
                  <a:cubicBezTo>
                    <a:pt x="706" y="3777"/>
                    <a:pt x="716" y="3785"/>
                    <a:pt x="725" y="3794"/>
                  </a:cubicBezTo>
                  <a:cubicBezTo>
                    <a:pt x="749" y="3815"/>
                    <a:pt x="772" y="3836"/>
                    <a:pt x="798" y="3857"/>
                  </a:cubicBezTo>
                  <a:cubicBezTo>
                    <a:pt x="813" y="3868"/>
                    <a:pt x="828" y="3880"/>
                    <a:pt x="844" y="3892"/>
                  </a:cubicBezTo>
                  <a:cubicBezTo>
                    <a:pt x="857" y="3903"/>
                    <a:pt x="873" y="3914"/>
                    <a:pt x="888" y="3927"/>
                  </a:cubicBezTo>
                  <a:cubicBezTo>
                    <a:pt x="1220" y="4171"/>
                    <a:pt x="1623" y="4325"/>
                    <a:pt x="2059" y="4349"/>
                  </a:cubicBezTo>
                  <a:cubicBezTo>
                    <a:pt x="2072" y="4350"/>
                    <a:pt x="2084" y="4350"/>
                    <a:pt x="2097" y="4350"/>
                  </a:cubicBezTo>
                  <a:cubicBezTo>
                    <a:pt x="2110" y="4350"/>
                    <a:pt x="2124" y="4351"/>
                    <a:pt x="2136" y="4351"/>
                  </a:cubicBezTo>
                  <a:cubicBezTo>
                    <a:pt x="2150" y="4351"/>
                    <a:pt x="2164" y="4352"/>
                    <a:pt x="2177" y="4352"/>
                  </a:cubicBezTo>
                  <a:cubicBezTo>
                    <a:pt x="2190" y="4352"/>
                    <a:pt x="2205" y="4351"/>
                    <a:pt x="2217" y="4351"/>
                  </a:cubicBezTo>
                  <a:cubicBezTo>
                    <a:pt x="2230" y="4351"/>
                    <a:pt x="2244" y="4351"/>
                    <a:pt x="2257" y="4350"/>
                  </a:cubicBezTo>
                  <a:cubicBezTo>
                    <a:pt x="2270" y="4350"/>
                    <a:pt x="2282" y="4350"/>
                    <a:pt x="2294" y="4349"/>
                  </a:cubicBezTo>
                  <a:cubicBezTo>
                    <a:pt x="2732" y="4325"/>
                    <a:pt x="3134" y="4171"/>
                    <a:pt x="3465" y="3927"/>
                  </a:cubicBezTo>
                  <a:cubicBezTo>
                    <a:pt x="3482" y="3915"/>
                    <a:pt x="3496" y="3903"/>
                    <a:pt x="3512" y="3892"/>
                  </a:cubicBezTo>
                  <a:cubicBezTo>
                    <a:pt x="3527" y="3880"/>
                    <a:pt x="3542" y="3869"/>
                    <a:pt x="3557" y="3857"/>
                  </a:cubicBezTo>
                  <a:cubicBezTo>
                    <a:pt x="3582" y="3836"/>
                    <a:pt x="3606" y="3815"/>
                    <a:pt x="3630" y="3794"/>
                  </a:cubicBezTo>
                  <a:cubicBezTo>
                    <a:pt x="3640" y="3785"/>
                    <a:pt x="3649" y="3777"/>
                    <a:pt x="3657" y="3769"/>
                  </a:cubicBezTo>
                  <a:cubicBezTo>
                    <a:pt x="3668" y="3760"/>
                    <a:pt x="3677" y="3751"/>
                    <a:pt x="3686" y="3742"/>
                  </a:cubicBezTo>
                  <a:cubicBezTo>
                    <a:pt x="3695" y="3733"/>
                    <a:pt x="3706" y="3724"/>
                    <a:pt x="3716" y="3715"/>
                  </a:cubicBezTo>
                  <a:cubicBezTo>
                    <a:pt x="3724" y="3706"/>
                    <a:pt x="3734" y="3696"/>
                    <a:pt x="3743" y="3685"/>
                  </a:cubicBezTo>
                  <a:cubicBezTo>
                    <a:pt x="3752" y="3676"/>
                    <a:pt x="3760" y="3666"/>
                    <a:pt x="3770" y="3655"/>
                  </a:cubicBezTo>
                  <a:cubicBezTo>
                    <a:pt x="3778" y="3647"/>
                    <a:pt x="3786" y="3638"/>
                    <a:pt x="3794" y="3629"/>
                  </a:cubicBezTo>
                  <a:cubicBezTo>
                    <a:pt x="3816" y="3604"/>
                    <a:pt x="3837" y="3581"/>
                    <a:pt x="3857" y="3555"/>
                  </a:cubicBezTo>
                  <a:cubicBezTo>
                    <a:pt x="3869" y="3541"/>
                    <a:pt x="3881" y="3525"/>
                    <a:pt x="3892" y="3510"/>
                  </a:cubicBezTo>
                  <a:cubicBezTo>
                    <a:pt x="3904" y="3495"/>
                    <a:pt x="3915" y="3480"/>
                    <a:pt x="3928" y="3464"/>
                  </a:cubicBezTo>
                  <a:cubicBezTo>
                    <a:pt x="4172" y="3133"/>
                    <a:pt x="4326" y="2731"/>
                    <a:pt x="4349" y="2293"/>
                  </a:cubicBezTo>
                  <a:cubicBezTo>
                    <a:pt x="4351" y="2281"/>
                    <a:pt x="4351" y="2270"/>
                    <a:pt x="4351" y="2256"/>
                  </a:cubicBezTo>
                  <a:cubicBezTo>
                    <a:pt x="4351" y="2244"/>
                    <a:pt x="4352" y="2229"/>
                    <a:pt x="4352" y="2216"/>
                  </a:cubicBezTo>
                  <a:cubicBezTo>
                    <a:pt x="4352" y="2204"/>
                    <a:pt x="4353" y="2189"/>
                    <a:pt x="4353" y="2177"/>
                  </a:cubicBezTo>
                  <a:cubicBezTo>
                    <a:pt x="4353" y="2163"/>
                    <a:pt x="4352" y="2149"/>
                    <a:pt x="4352" y="2137"/>
                  </a:cubicBezTo>
                  <a:cubicBezTo>
                    <a:pt x="4352" y="2123"/>
                    <a:pt x="4352" y="2109"/>
                    <a:pt x="4351" y="2096"/>
                  </a:cubicBezTo>
                  <a:cubicBezTo>
                    <a:pt x="4351" y="2083"/>
                    <a:pt x="4351" y="2072"/>
                    <a:pt x="4349" y="2059"/>
                  </a:cubicBezTo>
                  <a:cubicBezTo>
                    <a:pt x="4326" y="1622"/>
                    <a:pt x="4172" y="1219"/>
                    <a:pt x="3928" y="888"/>
                  </a:cubicBezTo>
                  <a:cubicBezTo>
                    <a:pt x="3915" y="873"/>
                    <a:pt x="3904" y="858"/>
                    <a:pt x="3892" y="843"/>
                  </a:cubicBezTo>
                  <a:cubicBezTo>
                    <a:pt x="3881" y="827"/>
                    <a:pt x="3869" y="813"/>
                    <a:pt x="3857" y="797"/>
                  </a:cubicBezTo>
                  <a:cubicBezTo>
                    <a:pt x="3837" y="774"/>
                    <a:pt x="3816" y="749"/>
                    <a:pt x="3794" y="724"/>
                  </a:cubicBezTo>
                  <a:cubicBezTo>
                    <a:pt x="3786" y="715"/>
                    <a:pt x="3778" y="707"/>
                    <a:pt x="3770" y="697"/>
                  </a:cubicBezTo>
                  <a:cubicBezTo>
                    <a:pt x="3760" y="687"/>
                    <a:pt x="3752" y="678"/>
                    <a:pt x="3743" y="667"/>
                  </a:cubicBezTo>
                  <a:cubicBezTo>
                    <a:pt x="3734" y="658"/>
                    <a:pt x="3724" y="648"/>
                    <a:pt x="3716" y="637"/>
                  </a:cubicBezTo>
                  <a:cubicBezTo>
                    <a:pt x="3707" y="629"/>
                    <a:pt x="3696" y="620"/>
                    <a:pt x="3686" y="611"/>
                  </a:cubicBezTo>
                  <a:cubicBezTo>
                    <a:pt x="3677" y="601"/>
                    <a:pt x="3667" y="593"/>
                    <a:pt x="3656" y="584"/>
                  </a:cubicBezTo>
                  <a:cubicBezTo>
                    <a:pt x="3647" y="576"/>
                    <a:pt x="3639" y="567"/>
                    <a:pt x="3629" y="559"/>
                  </a:cubicBezTo>
                  <a:cubicBezTo>
                    <a:pt x="3605" y="537"/>
                    <a:pt x="3582" y="517"/>
                    <a:pt x="3556" y="496"/>
                  </a:cubicBezTo>
                  <a:cubicBezTo>
                    <a:pt x="3542" y="485"/>
                    <a:pt x="3526" y="472"/>
                    <a:pt x="3511" y="461"/>
                  </a:cubicBezTo>
                  <a:cubicBezTo>
                    <a:pt x="3496" y="450"/>
                    <a:pt x="3481" y="438"/>
                    <a:pt x="3465" y="426"/>
                  </a:cubicBezTo>
                  <a:cubicBezTo>
                    <a:pt x="3134" y="181"/>
                    <a:pt x="2732" y="28"/>
                    <a:pt x="2294" y="4"/>
                  </a:cubicBezTo>
                  <a:cubicBezTo>
                    <a:pt x="2282" y="3"/>
                    <a:pt x="2270" y="3"/>
                    <a:pt x="2257" y="3"/>
                  </a:cubicBezTo>
                  <a:cubicBezTo>
                    <a:pt x="2244" y="3"/>
                    <a:pt x="2230" y="2"/>
                    <a:pt x="2217" y="2"/>
                  </a:cubicBezTo>
                  <a:cubicBezTo>
                    <a:pt x="2205" y="2"/>
                    <a:pt x="2190" y="1"/>
                    <a:pt x="2177"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3894875" y="4215625"/>
              <a:ext cx="5325" cy="6775"/>
            </a:xfrm>
            <a:custGeom>
              <a:avLst/>
              <a:gdLst/>
              <a:ahLst/>
              <a:cxnLst/>
              <a:rect l="l" t="t" r="r" b="b"/>
              <a:pathLst>
                <a:path w="213" h="271" extrusionOk="0">
                  <a:moveTo>
                    <a:pt x="46" y="1"/>
                  </a:moveTo>
                  <a:lnTo>
                    <a:pt x="1" y="33"/>
                  </a:lnTo>
                  <a:lnTo>
                    <a:pt x="167" y="270"/>
                  </a:lnTo>
                  <a:cubicBezTo>
                    <a:pt x="182" y="260"/>
                    <a:pt x="197" y="249"/>
                    <a:pt x="212" y="239"/>
                  </a:cubicBezTo>
                  <a:lnTo>
                    <a:pt x="46"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3880200" y="4226925"/>
              <a:ext cx="5775" cy="6475"/>
            </a:xfrm>
            <a:custGeom>
              <a:avLst/>
              <a:gdLst/>
              <a:ahLst/>
              <a:cxnLst/>
              <a:rect l="l" t="t" r="r" b="b"/>
              <a:pathLst>
                <a:path w="231" h="259" extrusionOk="0">
                  <a:moveTo>
                    <a:pt x="43" y="1"/>
                  </a:moveTo>
                  <a:lnTo>
                    <a:pt x="1" y="35"/>
                  </a:lnTo>
                  <a:lnTo>
                    <a:pt x="187" y="259"/>
                  </a:lnTo>
                  <a:lnTo>
                    <a:pt x="231" y="224"/>
                  </a:lnTo>
                  <a:lnTo>
                    <a:pt x="43"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3926975" y="4197200"/>
              <a:ext cx="4325" cy="7125"/>
            </a:xfrm>
            <a:custGeom>
              <a:avLst/>
              <a:gdLst/>
              <a:ahLst/>
              <a:cxnLst/>
              <a:rect l="l" t="t" r="r" b="b"/>
              <a:pathLst>
                <a:path w="173" h="285" extrusionOk="0">
                  <a:moveTo>
                    <a:pt x="50" y="0"/>
                  </a:moveTo>
                  <a:lnTo>
                    <a:pt x="0" y="24"/>
                  </a:lnTo>
                  <a:lnTo>
                    <a:pt x="122" y="285"/>
                  </a:lnTo>
                  <a:lnTo>
                    <a:pt x="173" y="262"/>
                  </a:lnTo>
                  <a:lnTo>
                    <a:pt x="50"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3910525" y="4205725"/>
              <a:ext cx="4800" cy="7000"/>
            </a:xfrm>
            <a:custGeom>
              <a:avLst/>
              <a:gdLst/>
              <a:ahLst/>
              <a:cxnLst/>
              <a:rect l="l" t="t" r="r" b="b"/>
              <a:pathLst>
                <a:path w="192" h="280" extrusionOk="0">
                  <a:moveTo>
                    <a:pt x="47" y="1"/>
                  </a:moveTo>
                  <a:lnTo>
                    <a:pt x="0" y="28"/>
                  </a:lnTo>
                  <a:lnTo>
                    <a:pt x="144" y="279"/>
                  </a:lnTo>
                  <a:cubicBezTo>
                    <a:pt x="160" y="271"/>
                    <a:pt x="175" y="261"/>
                    <a:pt x="192" y="251"/>
                  </a:cubicBezTo>
                  <a:lnTo>
                    <a:pt x="47"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3979875" y="4180675"/>
              <a:ext cx="2625" cy="7375"/>
            </a:xfrm>
            <a:custGeom>
              <a:avLst/>
              <a:gdLst/>
              <a:ahLst/>
              <a:cxnLst/>
              <a:rect l="l" t="t" r="r" b="b"/>
              <a:pathLst>
                <a:path w="105" h="295" extrusionOk="0">
                  <a:moveTo>
                    <a:pt x="54" y="1"/>
                  </a:moveTo>
                  <a:lnTo>
                    <a:pt x="0" y="10"/>
                  </a:lnTo>
                  <a:lnTo>
                    <a:pt x="50" y="295"/>
                  </a:lnTo>
                  <a:cubicBezTo>
                    <a:pt x="69" y="293"/>
                    <a:pt x="87" y="289"/>
                    <a:pt x="105" y="285"/>
                  </a:cubicBezTo>
                  <a:lnTo>
                    <a:pt x="54"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3961750" y="4184650"/>
              <a:ext cx="3225" cy="7375"/>
            </a:xfrm>
            <a:custGeom>
              <a:avLst/>
              <a:gdLst/>
              <a:ahLst/>
              <a:cxnLst/>
              <a:rect l="l" t="t" r="r" b="b"/>
              <a:pathLst>
                <a:path w="129" h="295" extrusionOk="0">
                  <a:moveTo>
                    <a:pt x="54" y="1"/>
                  </a:moveTo>
                  <a:lnTo>
                    <a:pt x="0" y="15"/>
                  </a:lnTo>
                  <a:lnTo>
                    <a:pt x="75" y="295"/>
                  </a:lnTo>
                  <a:cubicBezTo>
                    <a:pt x="93" y="289"/>
                    <a:pt x="110" y="284"/>
                    <a:pt x="128" y="280"/>
                  </a:cubicBezTo>
                  <a:lnTo>
                    <a:pt x="54"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3824350" y="4299800"/>
              <a:ext cx="7150" cy="4325"/>
            </a:xfrm>
            <a:custGeom>
              <a:avLst/>
              <a:gdLst/>
              <a:ahLst/>
              <a:cxnLst/>
              <a:rect l="l" t="t" r="r" b="b"/>
              <a:pathLst>
                <a:path w="286" h="173" extrusionOk="0">
                  <a:moveTo>
                    <a:pt x="25" y="0"/>
                  </a:moveTo>
                  <a:lnTo>
                    <a:pt x="1" y="50"/>
                  </a:lnTo>
                  <a:lnTo>
                    <a:pt x="263" y="173"/>
                  </a:lnTo>
                  <a:lnTo>
                    <a:pt x="286" y="122"/>
                  </a:lnTo>
                  <a:lnTo>
                    <a:pt x="25"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3807825" y="4352700"/>
              <a:ext cx="7375" cy="2625"/>
            </a:xfrm>
            <a:custGeom>
              <a:avLst/>
              <a:gdLst/>
              <a:ahLst/>
              <a:cxnLst/>
              <a:rect l="l" t="t" r="r" b="b"/>
              <a:pathLst>
                <a:path w="295" h="105" extrusionOk="0">
                  <a:moveTo>
                    <a:pt x="10" y="0"/>
                  </a:moveTo>
                  <a:lnTo>
                    <a:pt x="1" y="54"/>
                  </a:lnTo>
                  <a:lnTo>
                    <a:pt x="285" y="105"/>
                  </a:lnTo>
                  <a:cubicBezTo>
                    <a:pt x="288" y="87"/>
                    <a:pt x="291" y="69"/>
                    <a:pt x="295" y="50"/>
                  </a:cubicBezTo>
                  <a:lnTo>
                    <a:pt x="10"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3817300" y="4316900"/>
              <a:ext cx="7250" cy="3825"/>
            </a:xfrm>
            <a:custGeom>
              <a:avLst/>
              <a:gdLst/>
              <a:ahLst/>
              <a:cxnLst/>
              <a:rect l="l" t="t" r="r" b="b"/>
              <a:pathLst>
                <a:path w="290" h="153" extrusionOk="0">
                  <a:moveTo>
                    <a:pt x="19" y="0"/>
                  </a:moveTo>
                  <a:lnTo>
                    <a:pt x="0" y="52"/>
                  </a:lnTo>
                  <a:lnTo>
                    <a:pt x="272" y="152"/>
                  </a:lnTo>
                  <a:cubicBezTo>
                    <a:pt x="278" y="135"/>
                    <a:pt x="283" y="117"/>
                    <a:pt x="289" y="100"/>
                  </a:cubicBezTo>
                  <a:lnTo>
                    <a:pt x="19"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3854050" y="4253025"/>
              <a:ext cx="6475" cy="5775"/>
            </a:xfrm>
            <a:custGeom>
              <a:avLst/>
              <a:gdLst/>
              <a:ahLst/>
              <a:cxnLst/>
              <a:rect l="l" t="t" r="r" b="b"/>
              <a:pathLst>
                <a:path w="259" h="231" extrusionOk="0">
                  <a:moveTo>
                    <a:pt x="36" y="1"/>
                  </a:moveTo>
                  <a:lnTo>
                    <a:pt x="0" y="43"/>
                  </a:lnTo>
                  <a:lnTo>
                    <a:pt x="224" y="231"/>
                  </a:lnTo>
                  <a:lnTo>
                    <a:pt x="258" y="188"/>
                  </a:lnTo>
                  <a:lnTo>
                    <a:pt x="36"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4222125" y="4371125"/>
              <a:ext cx="7425" cy="2000"/>
            </a:xfrm>
            <a:custGeom>
              <a:avLst/>
              <a:gdLst/>
              <a:ahLst/>
              <a:cxnLst/>
              <a:rect l="l" t="t" r="r" b="b"/>
              <a:pathLst>
                <a:path w="297" h="80" extrusionOk="0">
                  <a:moveTo>
                    <a:pt x="292" y="0"/>
                  </a:moveTo>
                  <a:lnTo>
                    <a:pt x="1" y="26"/>
                  </a:lnTo>
                  <a:cubicBezTo>
                    <a:pt x="4" y="44"/>
                    <a:pt x="5" y="62"/>
                    <a:pt x="6" y="80"/>
                  </a:cubicBezTo>
                  <a:lnTo>
                    <a:pt x="297" y="54"/>
                  </a:lnTo>
                  <a:lnTo>
                    <a:pt x="292"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3811800" y="4334625"/>
              <a:ext cx="7375" cy="3200"/>
            </a:xfrm>
            <a:custGeom>
              <a:avLst/>
              <a:gdLst/>
              <a:ahLst/>
              <a:cxnLst/>
              <a:rect l="l" t="t" r="r" b="b"/>
              <a:pathLst>
                <a:path w="295" h="128" extrusionOk="0">
                  <a:moveTo>
                    <a:pt x="14" y="0"/>
                  </a:moveTo>
                  <a:lnTo>
                    <a:pt x="0" y="53"/>
                  </a:lnTo>
                  <a:lnTo>
                    <a:pt x="280" y="127"/>
                  </a:lnTo>
                  <a:cubicBezTo>
                    <a:pt x="285" y="110"/>
                    <a:pt x="289" y="93"/>
                    <a:pt x="295" y="75"/>
                  </a:cubicBezTo>
                  <a:lnTo>
                    <a:pt x="14"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3998300" y="4178300"/>
              <a:ext cx="2000" cy="7400"/>
            </a:xfrm>
            <a:custGeom>
              <a:avLst/>
              <a:gdLst/>
              <a:ahLst/>
              <a:cxnLst/>
              <a:rect l="l" t="t" r="r" b="b"/>
              <a:pathLst>
                <a:path w="80" h="296" extrusionOk="0">
                  <a:moveTo>
                    <a:pt x="54" y="1"/>
                  </a:moveTo>
                  <a:lnTo>
                    <a:pt x="0" y="6"/>
                  </a:lnTo>
                  <a:lnTo>
                    <a:pt x="26" y="296"/>
                  </a:lnTo>
                  <a:cubicBezTo>
                    <a:pt x="42" y="295"/>
                    <a:pt x="60" y="292"/>
                    <a:pt x="80" y="291"/>
                  </a:cubicBezTo>
                  <a:lnTo>
                    <a:pt x="54"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3842800" y="4267725"/>
              <a:ext cx="6750" cy="5325"/>
            </a:xfrm>
            <a:custGeom>
              <a:avLst/>
              <a:gdLst/>
              <a:ahLst/>
              <a:cxnLst/>
              <a:rect l="l" t="t" r="r" b="b"/>
              <a:pathLst>
                <a:path w="270" h="213" extrusionOk="0">
                  <a:moveTo>
                    <a:pt x="33" y="1"/>
                  </a:moveTo>
                  <a:lnTo>
                    <a:pt x="1" y="46"/>
                  </a:lnTo>
                  <a:lnTo>
                    <a:pt x="239" y="212"/>
                  </a:lnTo>
                  <a:cubicBezTo>
                    <a:pt x="249" y="197"/>
                    <a:pt x="260" y="182"/>
                    <a:pt x="270" y="167"/>
                  </a:cubicBezTo>
                  <a:lnTo>
                    <a:pt x="33"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3832875" y="4283350"/>
              <a:ext cx="6975" cy="4800"/>
            </a:xfrm>
            <a:custGeom>
              <a:avLst/>
              <a:gdLst/>
              <a:ahLst/>
              <a:cxnLst/>
              <a:rect l="l" t="t" r="r" b="b"/>
              <a:pathLst>
                <a:path w="279" h="192" extrusionOk="0">
                  <a:moveTo>
                    <a:pt x="27" y="0"/>
                  </a:moveTo>
                  <a:lnTo>
                    <a:pt x="0" y="48"/>
                  </a:lnTo>
                  <a:lnTo>
                    <a:pt x="251" y="192"/>
                  </a:lnTo>
                  <a:cubicBezTo>
                    <a:pt x="259" y="177"/>
                    <a:pt x="269" y="161"/>
                    <a:pt x="279" y="145"/>
                  </a:cubicBezTo>
                  <a:lnTo>
                    <a:pt x="27"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5"/>
            <p:cNvSpPr/>
            <p:nvPr/>
          </p:nvSpPr>
          <p:spPr>
            <a:xfrm>
              <a:off x="3805475" y="4371125"/>
              <a:ext cx="7400" cy="2000"/>
            </a:xfrm>
            <a:custGeom>
              <a:avLst/>
              <a:gdLst/>
              <a:ahLst/>
              <a:cxnLst/>
              <a:rect l="l" t="t" r="r" b="b"/>
              <a:pathLst>
                <a:path w="296" h="80" extrusionOk="0">
                  <a:moveTo>
                    <a:pt x="6" y="0"/>
                  </a:moveTo>
                  <a:lnTo>
                    <a:pt x="1" y="54"/>
                  </a:lnTo>
                  <a:lnTo>
                    <a:pt x="291" y="80"/>
                  </a:lnTo>
                  <a:cubicBezTo>
                    <a:pt x="292" y="62"/>
                    <a:pt x="295" y="44"/>
                    <a:pt x="296" y="26"/>
                  </a:cubicBezTo>
                  <a:lnTo>
                    <a:pt x="6"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5"/>
            <p:cNvSpPr/>
            <p:nvPr/>
          </p:nvSpPr>
          <p:spPr>
            <a:xfrm>
              <a:off x="4185450" y="4267725"/>
              <a:ext cx="6750" cy="5325"/>
            </a:xfrm>
            <a:custGeom>
              <a:avLst/>
              <a:gdLst/>
              <a:ahLst/>
              <a:cxnLst/>
              <a:rect l="l" t="t" r="r" b="b"/>
              <a:pathLst>
                <a:path w="270" h="213" extrusionOk="0">
                  <a:moveTo>
                    <a:pt x="239" y="1"/>
                  </a:moveTo>
                  <a:lnTo>
                    <a:pt x="1" y="167"/>
                  </a:lnTo>
                  <a:cubicBezTo>
                    <a:pt x="11" y="182"/>
                    <a:pt x="21" y="197"/>
                    <a:pt x="31" y="212"/>
                  </a:cubicBezTo>
                  <a:lnTo>
                    <a:pt x="270" y="46"/>
                  </a:lnTo>
                  <a:lnTo>
                    <a:pt x="239"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5"/>
            <p:cNvSpPr/>
            <p:nvPr/>
          </p:nvSpPr>
          <p:spPr>
            <a:xfrm>
              <a:off x="4203500" y="4299800"/>
              <a:ext cx="7150" cy="4325"/>
            </a:xfrm>
            <a:custGeom>
              <a:avLst/>
              <a:gdLst/>
              <a:ahLst/>
              <a:cxnLst/>
              <a:rect l="l" t="t" r="r" b="b"/>
              <a:pathLst>
                <a:path w="286" h="173" extrusionOk="0">
                  <a:moveTo>
                    <a:pt x="263" y="0"/>
                  </a:moveTo>
                  <a:lnTo>
                    <a:pt x="1" y="122"/>
                  </a:lnTo>
                  <a:lnTo>
                    <a:pt x="23" y="173"/>
                  </a:lnTo>
                  <a:lnTo>
                    <a:pt x="286" y="50"/>
                  </a:lnTo>
                  <a:lnTo>
                    <a:pt x="263"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5"/>
            <p:cNvSpPr/>
            <p:nvPr/>
          </p:nvSpPr>
          <p:spPr>
            <a:xfrm>
              <a:off x="4174500" y="4253025"/>
              <a:ext cx="6450" cy="5775"/>
            </a:xfrm>
            <a:custGeom>
              <a:avLst/>
              <a:gdLst/>
              <a:ahLst/>
              <a:cxnLst/>
              <a:rect l="l" t="t" r="r" b="b"/>
              <a:pathLst>
                <a:path w="258" h="231" extrusionOk="0">
                  <a:moveTo>
                    <a:pt x="223" y="1"/>
                  </a:moveTo>
                  <a:lnTo>
                    <a:pt x="0" y="188"/>
                  </a:lnTo>
                  <a:lnTo>
                    <a:pt x="35" y="231"/>
                  </a:lnTo>
                  <a:lnTo>
                    <a:pt x="258" y="43"/>
                  </a:lnTo>
                  <a:lnTo>
                    <a:pt x="223"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5"/>
            <p:cNvSpPr/>
            <p:nvPr/>
          </p:nvSpPr>
          <p:spPr>
            <a:xfrm>
              <a:off x="4195125" y="4283350"/>
              <a:ext cx="6975" cy="4800"/>
            </a:xfrm>
            <a:custGeom>
              <a:avLst/>
              <a:gdLst/>
              <a:ahLst/>
              <a:cxnLst/>
              <a:rect l="l" t="t" r="r" b="b"/>
              <a:pathLst>
                <a:path w="279" h="192" extrusionOk="0">
                  <a:moveTo>
                    <a:pt x="252" y="0"/>
                  </a:moveTo>
                  <a:lnTo>
                    <a:pt x="0" y="145"/>
                  </a:lnTo>
                  <a:cubicBezTo>
                    <a:pt x="10" y="160"/>
                    <a:pt x="20" y="175"/>
                    <a:pt x="28" y="192"/>
                  </a:cubicBezTo>
                  <a:lnTo>
                    <a:pt x="279" y="48"/>
                  </a:lnTo>
                  <a:lnTo>
                    <a:pt x="252"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5"/>
            <p:cNvSpPr/>
            <p:nvPr/>
          </p:nvSpPr>
          <p:spPr>
            <a:xfrm>
              <a:off x="4219775" y="4352700"/>
              <a:ext cx="7375" cy="2625"/>
            </a:xfrm>
            <a:custGeom>
              <a:avLst/>
              <a:gdLst/>
              <a:ahLst/>
              <a:cxnLst/>
              <a:rect l="l" t="t" r="r" b="b"/>
              <a:pathLst>
                <a:path w="295" h="105" extrusionOk="0">
                  <a:moveTo>
                    <a:pt x="286" y="0"/>
                  </a:moveTo>
                  <a:lnTo>
                    <a:pt x="1" y="51"/>
                  </a:lnTo>
                  <a:cubicBezTo>
                    <a:pt x="5" y="69"/>
                    <a:pt x="7" y="87"/>
                    <a:pt x="10" y="105"/>
                  </a:cubicBezTo>
                  <a:lnTo>
                    <a:pt x="295" y="54"/>
                  </a:lnTo>
                  <a:lnTo>
                    <a:pt x="286"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5"/>
            <p:cNvSpPr/>
            <p:nvPr/>
          </p:nvSpPr>
          <p:spPr>
            <a:xfrm>
              <a:off x="4215825" y="4334625"/>
              <a:ext cx="7400" cy="3200"/>
            </a:xfrm>
            <a:custGeom>
              <a:avLst/>
              <a:gdLst/>
              <a:ahLst/>
              <a:cxnLst/>
              <a:rect l="l" t="t" r="r" b="b"/>
              <a:pathLst>
                <a:path w="296" h="128" extrusionOk="0">
                  <a:moveTo>
                    <a:pt x="282" y="0"/>
                  </a:moveTo>
                  <a:lnTo>
                    <a:pt x="1" y="75"/>
                  </a:lnTo>
                  <a:cubicBezTo>
                    <a:pt x="7" y="93"/>
                    <a:pt x="12" y="110"/>
                    <a:pt x="15" y="127"/>
                  </a:cubicBezTo>
                  <a:lnTo>
                    <a:pt x="296" y="53"/>
                  </a:lnTo>
                  <a:lnTo>
                    <a:pt x="282"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5"/>
            <p:cNvSpPr/>
            <p:nvPr/>
          </p:nvSpPr>
          <p:spPr>
            <a:xfrm>
              <a:off x="4210400" y="4316900"/>
              <a:ext cx="7300" cy="3825"/>
            </a:xfrm>
            <a:custGeom>
              <a:avLst/>
              <a:gdLst/>
              <a:ahLst/>
              <a:cxnLst/>
              <a:rect l="l" t="t" r="r" b="b"/>
              <a:pathLst>
                <a:path w="292" h="153" extrusionOk="0">
                  <a:moveTo>
                    <a:pt x="272" y="0"/>
                  </a:moveTo>
                  <a:lnTo>
                    <a:pt x="0" y="100"/>
                  </a:lnTo>
                  <a:cubicBezTo>
                    <a:pt x="7" y="117"/>
                    <a:pt x="14" y="135"/>
                    <a:pt x="20" y="152"/>
                  </a:cubicBezTo>
                  <a:lnTo>
                    <a:pt x="291" y="52"/>
                  </a:lnTo>
                  <a:lnTo>
                    <a:pt x="272"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5"/>
            <p:cNvSpPr/>
            <p:nvPr/>
          </p:nvSpPr>
          <p:spPr>
            <a:xfrm>
              <a:off x="4052500" y="4180675"/>
              <a:ext cx="2650" cy="7375"/>
            </a:xfrm>
            <a:custGeom>
              <a:avLst/>
              <a:gdLst/>
              <a:ahLst/>
              <a:cxnLst/>
              <a:rect l="l" t="t" r="r" b="b"/>
              <a:pathLst>
                <a:path w="106" h="295" extrusionOk="0">
                  <a:moveTo>
                    <a:pt x="51" y="1"/>
                  </a:moveTo>
                  <a:lnTo>
                    <a:pt x="1" y="285"/>
                  </a:lnTo>
                  <a:cubicBezTo>
                    <a:pt x="19" y="289"/>
                    <a:pt x="37" y="291"/>
                    <a:pt x="56" y="295"/>
                  </a:cubicBezTo>
                  <a:lnTo>
                    <a:pt x="105" y="10"/>
                  </a:lnTo>
                  <a:lnTo>
                    <a:pt x="51"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5"/>
            <p:cNvSpPr/>
            <p:nvPr/>
          </p:nvSpPr>
          <p:spPr>
            <a:xfrm>
              <a:off x="4070025" y="4184625"/>
              <a:ext cx="3225" cy="7375"/>
            </a:xfrm>
            <a:custGeom>
              <a:avLst/>
              <a:gdLst/>
              <a:ahLst/>
              <a:cxnLst/>
              <a:rect l="l" t="t" r="r" b="b"/>
              <a:pathLst>
                <a:path w="129" h="295" extrusionOk="0">
                  <a:moveTo>
                    <a:pt x="75" y="1"/>
                  </a:moveTo>
                  <a:lnTo>
                    <a:pt x="0" y="280"/>
                  </a:lnTo>
                  <a:cubicBezTo>
                    <a:pt x="18" y="285"/>
                    <a:pt x="35" y="289"/>
                    <a:pt x="53" y="295"/>
                  </a:cubicBezTo>
                  <a:lnTo>
                    <a:pt x="128" y="14"/>
                  </a:lnTo>
                  <a:lnTo>
                    <a:pt x="75"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5"/>
            <p:cNvSpPr/>
            <p:nvPr/>
          </p:nvSpPr>
          <p:spPr>
            <a:xfrm>
              <a:off x="4149050" y="4226875"/>
              <a:ext cx="5750" cy="6475"/>
            </a:xfrm>
            <a:custGeom>
              <a:avLst/>
              <a:gdLst/>
              <a:ahLst/>
              <a:cxnLst/>
              <a:rect l="l" t="t" r="r" b="b"/>
              <a:pathLst>
                <a:path w="230" h="259" extrusionOk="0">
                  <a:moveTo>
                    <a:pt x="187" y="1"/>
                  </a:moveTo>
                  <a:lnTo>
                    <a:pt x="1" y="224"/>
                  </a:lnTo>
                  <a:lnTo>
                    <a:pt x="43" y="259"/>
                  </a:lnTo>
                  <a:lnTo>
                    <a:pt x="230" y="36"/>
                  </a:lnTo>
                  <a:lnTo>
                    <a:pt x="187"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4034700" y="4178300"/>
              <a:ext cx="2050" cy="7400"/>
            </a:xfrm>
            <a:custGeom>
              <a:avLst/>
              <a:gdLst/>
              <a:ahLst/>
              <a:cxnLst/>
              <a:rect l="l" t="t" r="r" b="b"/>
              <a:pathLst>
                <a:path w="82" h="296" extrusionOk="0">
                  <a:moveTo>
                    <a:pt x="27" y="1"/>
                  </a:moveTo>
                  <a:lnTo>
                    <a:pt x="1" y="291"/>
                  </a:lnTo>
                  <a:cubicBezTo>
                    <a:pt x="19" y="292"/>
                    <a:pt x="37" y="295"/>
                    <a:pt x="56" y="296"/>
                  </a:cubicBezTo>
                  <a:lnTo>
                    <a:pt x="81" y="6"/>
                  </a:lnTo>
                  <a:lnTo>
                    <a:pt x="27"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4087150" y="4190125"/>
              <a:ext cx="3800" cy="7300"/>
            </a:xfrm>
            <a:custGeom>
              <a:avLst/>
              <a:gdLst/>
              <a:ahLst/>
              <a:cxnLst/>
              <a:rect l="l" t="t" r="r" b="b"/>
              <a:pathLst>
                <a:path w="152" h="292" extrusionOk="0">
                  <a:moveTo>
                    <a:pt x="100" y="0"/>
                  </a:moveTo>
                  <a:lnTo>
                    <a:pt x="0" y="273"/>
                  </a:lnTo>
                  <a:cubicBezTo>
                    <a:pt x="17" y="279"/>
                    <a:pt x="35" y="284"/>
                    <a:pt x="52" y="291"/>
                  </a:cubicBezTo>
                  <a:lnTo>
                    <a:pt x="151" y="20"/>
                  </a:lnTo>
                  <a:lnTo>
                    <a:pt x="100"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4134800" y="4215650"/>
              <a:ext cx="5300" cy="6750"/>
            </a:xfrm>
            <a:custGeom>
              <a:avLst/>
              <a:gdLst/>
              <a:ahLst/>
              <a:cxnLst/>
              <a:rect l="l" t="t" r="r" b="b"/>
              <a:pathLst>
                <a:path w="212" h="270" extrusionOk="0">
                  <a:moveTo>
                    <a:pt x="166" y="1"/>
                  </a:moveTo>
                  <a:lnTo>
                    <a:pt x="0" y="238"/>
                  </a:lnTo>
                  <a:cubicBezTo>
                    <a:pt x="16" y="248"/>
                    <a:pt x="30" y="259"/>
                    <a:pt x="46" y="269"/>
                  </a:cubicBezTo>
                  <a:lnTo>
                    <a:pt x="212" y="32"/>
                  </a:lnTo>
                  <a:lnTo>
                    <a:pt x="166"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4103725" y="4197225"/>
              <a:ext cx="4375" cy="7150"/>
            </a:xfrm>
            <a:custGeom>
              <a:avLst/>
              <a:gdLst/>
              <a:ahLst/>
              <a:cxnLst/>
              <a:rect l="l" t="t" r="r" b="b"/>
              <a:pathLst>
                <a:path w="175" h="286" extrusionOk="0">
                  <a:moveTo>
                    <a:pt x="124" y="0"/>
                  </a:moveTo>
                  <a:lnTo>
                    <a:pt x="1" y="262"/>
                  </a:lnTo>
                  <a:lnTo>
                    <a:pt x="51" y="286"/>
                  </a:lnTo>
                  <a:lnTo>
                    <a:pt x="174" y="24"/>
                  </a:lnTo>
                  <a:lnTo>
                    <a:pt x="124"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5"/>
            <p:cNvSpPr/>
            <p:nvPr/>
          </p:nvSpPr>
          <p:spPr>
            <a:xfrm>
              <a:off x="4119675" y="4205725"/>
              <a:ext cx="4825" cy="7000"/>
            </a:xfrm>
            <a:custGeom>
              <a:avLst/>
              <a:gdLst/>
              <a:ahLst/>
              <a:cxnLst/>
              <a:rect l="l" t="t" r="r" b="b"/>
              <a:pathLst>
                <a:path w="193" h="280" extrusionOk="0">
                  <a:moveTo>
                    <a:pt x="145" y="1"/>
                  </a:moveTo>
                  <a:lnTo>
                    <a:pt x="1" y="251"/>
                  </a:lnTo>
                  <a:cubicBezTo>
                    <a:pt x="16" y="261"/>
                    <a:pt x="31" y="269"/>
                    <a:pt x="48" y="279"/>
                  </a:cubicBezTo>
                  <a:lnTo>
                    <a:pt x="192" y="28"/>
                  </a:lnTo>
                  <a:lnTo>
                    <a:pt x="145"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5"/>
            <p:cNvSpPr/>
            <p:nvPr/>
          </p:nvSpPr>
          <p:spPr>
            <a:xfrm>
              <a:off x="3944075" y="4190175"/>
              <a:ext cx="3800" cy="7250"/>
            </a:xfrm>
            <a:custGeom>
              <a:avLst/>
              <a:gdLst/>
              <a:ahLst/>
              <a:cxnLst/>
              <a:rect l="l" t="t" r="r" b="b"/>
              <a:pathLst>
                <a:path w="152" h="290" extrusionOk="0">
                  <a:moveTo>
                    <a:pt x="52" y="0"/>
                  </a:moveTo>
                  <a:lnTo>
                    <a:pt x="0" y="18"/>
                  </a:lnTo>
                  <a:lnTo>
                    <a:pt x="100" y="289"/>
                  </a:lnTo>
                  <a:cubicBezTo>
                    <a:pt x="117" y="282"/>
                    <a:pt x="134" y="276"/>
                    <a:pt x="152" y="271"/>
                  </a:cubicBezTo>
                  <a:lnTo>
                    <a:pt x="52"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149050" y="4547325"/>
              <a:ext cx="5750" cy="6475"/>
            </a:xfrm>
            <a:custGeom>
              <a:avLst/>
              <a:gdLst/>
              <a:ahLst/>
              <a:cxnLst/>
              <a:rect l="l" t="t" r="r" b="b"/>
              <a:pathLst>
                <a:path w="230" h="259" extrusionOk="0">
                  <a:moveTo>
                    <a:pt x="43" y="0"/>
                  </a:moveTo>
                  <a:lnTo>
                    <a:pt x="1" y="35"/>
                  </a:lnTo>
                  <a:lnTo>
                    <a:pt x="187" y="258"/>
                  </a:lnTo>
                  <a:lnTo>
                    <a:pt x="230" y="223"/>
                  </a:lnTo>
                  <a:lnTo>
                    <a:pt x="43"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174500" y="4521900"/>
              <a:ext cx="6450" cy="5750"/>
            </a:xfrm>
            <a:custGeom>
              <a:avLst/>
              <a:gdLst/>
              <a:ahLst/>
              <a:cxnLst/>
              <a:rect l="l" t="t" r="r" b="b"/>
              <a:pathLst>
                <a:path w="258" h="230" extrusionOk="0">
                  <a:moveTo>
                    <a:pt x="35" y="1"/>
                  </a:moveTo>
                  <a:lnTo>
                    <a:pt x="0" y="43"/>
                  </a:lnTo>
                  <a:lnTo>
                    <a:pt x="223" y="230"/>
                  </a:lnTo>
                  <a:lnTo>
                    <a:pt x="258" y="188"/>
                  </a:lnTo>
                  <a:lnTo>
                    <a:pt x="35"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119675" y="4567975"/>
              <a:ext cx="4825" cy="7000"/>
            </a:xfrm>
            <a:custGeom>
              <a:avLst/>
              <a:gdLst/>
              <a:ahLst/>
              <a:cxnLst/>
              <a:rect l="l" t="t" r="r" b="b"/>
              <a:pathLst>
                <a:path w="193" h="280" extrusionOk="0">
                  <a:moveTo>
                    <a:pt x="48" y="1"/>
                  </a:moveTo>
                  <a:cubicBezTo>
                    <a:pt x="33" y="10"/>
                    <a:pt x="17" y="20"/>
                    <a:pt x="1" y="29"/>
                  </a:cubicBezTo>
                  <a:lnTo>
                    <a:pt x="145" y="279"/>
                  </a:lnTo>
                  <a:lnTo>
                    <a:pt x="192" y="252"/>
                  </a:lnTo>
                  <a:lnTo>
                    <a:pt x="48"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4134800" y="4558300"/>
              <a:ext cx="5300" cy="6750"/>
            </a:xfrm>
            <a:custGeom>
              <a:avLst/>
              <a:gdLst/>
              <a:ahLst/>
              <a:cxnLst/>
              <a:rect l="l" t="t" r="r" b="b"/>
              <a:pathLst>
                <a:path w="212" h="270" extrusionOk="0">
                  <a:moveTo>
                    <a:pt x="46" y="1"/>
                  </a:moveTo>
                  <a:cubicBezTo>
                    <a:pt x="30" y="11"/>
                    <a:pt x="16" y="21"/>
                    <a:pt x="0" y="32"/>
                  </a:cubicBezTo>
                  <a:lnTo>
                    <a:pt x="166" y="270"/>
                  </a:lnTo>
                  <a:lnTo>
                    <a:pt x="212" y="238"/>
                  </a:lnTo>
                  <a:lnTo>
                    <a:pt x="46"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4052500" y="4592600"/>
              <a:ext cx="2650" cy="7375"/>
            </a:xfrm>
            <a:custGeom>
              <a:avLst/>
              <a:gdLst/>
              <a:ahLst/>
              <a:cxnLst/>
              <a:rect l="l" t="t" r="r" b="b"/>
              <a:pathLst>
                <a:path w="106" h="295" extrusionOk="0">
                  <a:moveTo>
                    <a:pt x="56" y="1"/>
                  </a:moveTo>
                  <a:cubicBezTo>
                    <a:pt x="37" y="4"/>
                    <a:pt x="19" y="7"/>
                    <a:pt x="1" y="10"/>
                  </a:cubicBezTo>
                  <a:lnTo>
                    <a:pt x="51" y="295"/>
                  </a:lnTo>
                  <a:lnTo>
                    <a:pt x="105" y="286"/>
                  </a:lnTo>
                  <a:lnTo>
                    <a:pt x="56"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103700" y="4576325"/>
              <a:ext cx="4375" cy="7150"/>
            </a:xfrm>
            <a:custGeom>
              <a:avLst/>
              <a:gdLst/>
              <a:ahLst/>
              <a:cxnLst/>
              <a:rect l="l" t="t" r="r" b="b"/>
              <a:pathLst>
                <a:path w="175" h="286" extrusionOk="0">
                  <a:moveTo>
                    <a:pt x="51" y="1"/>
                  </a:moveTo>
                  <a:lnTo>
                    <a:pt x="1" y="24"/>
                  </a:lnTo>
                  <a:lnTo>
                    <a:pt x="124" y="286"/>
                  </a:lnTo>
                  <a:lnTo>
                    <a:pt x="174" y="263"/>
                  </a:lnTo>
                  <a:lnTo>
                    <a:pt x="51"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5"/>
            <p:cNvSpPr/>
            <p:nvPr/>
          </p:nvSpPr>
          <p:spPr>
            <a:xfrm>
              <a:off x="4034700" y="4595000"/>
              <a:ext cx="2050" cy="7400"/>
            </a:xfrm>
            <a:custGeom>
              <a:avLst/>
              <a:gdLst/>
              <a:ahLst/>
              <a:cxnLst/>
              <a:rect l="l" t="t" r="r" b="b"/>
              <a:pathLst>
                <a:path w="82" h="296" extrusionOk="0">
                  <a:moveTo>
                    <a:pt x="56" y="1"/>
                  </a:moveTo>
                  <a:cubicBezTo>
                    <a:pt x="37" y="2"/>
                    <a:pt x="19" y="3"/>
                    <a:pt x="1" y="6"/>
                  </a:cubicBezTo>
                  <a:lnTo>
                    <a:pt x="27" y="296"/>
                  </a:lnTo>
                  <a:lnTo>
                    <a:pt x="81" y="291"/>
                  </a:lnTo>
                  <a:lnTo>
                    <a:pt x="56"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5"/>
            <p:cNvSpPr/>
            <p:nvPr/>
          </p:nvSpPr>
          <p:spPr>
            <a:xfrm>
              <a:off x="4087150" y="4583275"/>
              <a:ext cx="3800" cy="7250"/>
            </a:xfrm>
            <a:custGeom>
              <a:avLst/>
              <a:gdLst/>
              <a:ahLst/>
              <a:cxnLst/>
              <a:rect l="l" t="t" r="r" b="b"/>
              <a:pathLst>
                <a:path w="152" h="290" extrusionOk="0">
                  <a:moveTo>
                    <a:pt x="52" y="0"/>
                  </a:moveTo>
                  <a:cubicBezTo>
                    <a:pt x="35" y="7"/>
                    <a:pt x="17" y="13"/>
                    <a:pt x="0" y="18"/>
                  </a:cubicBezTo>
                  <a:lnTo>
                    <a:pt x="100" y="289"/>
                  </a:lnTo>
                  <a:lnTo>
                    <a:pt x="151" y="271"/>
                  </a:lnTo>
                  <a:lnTo>
                    <a:pt x="52"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070025" y="4588700"/>
              <a:ext cx="3225" cy="7375"/>
            </a:xfrm>
            <a:custGeom>
              <a:avLst/>
              <a:gdLst/>
              <a:ahLst/>
              <a:cxnLst/>
              <a:rect l="l" t="t" r="r" b="b"/>
              <a:pathLst>
                <a:path w="129" h="295" extrusionOk="0">
                  <a:moveTo>
                    <a:pt x="53" y="0"/>
                  </a:moveTo>
                  <a:cubicBezTo>
                    <a:pt x="35" y="5"/>
                    <a:pt x="18" y="10"/>
                    <a:pt x="0" y="13"/>
                  </a:cubicBezTo>
                  <a:lnTo>
                    <a:pt x="75" y="294"/>
                  </a:lnTo>
                  <a:lnTo>
                    <a:pt x="128" y="280"/>
                  </a:lnTo>
                  <a:lnTo>
                    <a:pt x="53"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222125" y="4407550"/>
              <a:ext cx="7425" cy="2025"/>
            </a:xfrm>
            <a:custGeom>
              <a:avLst/>
              <a:gdLst/>
              <a:ahLst/>
              <a:cxnLst/>
              <a:rect l="l" t="t" r="r" b="b"/>
              <a:pathLst>
                <a:path w="297" h="81" extrusionOk="0">
                  <a:moveTo>
                    <a:pt x="6" y="0"/>
                  </a:moveTo>
                  <a:cubicBezTo>
                    <a:pt x="5" y="19"/>
                    <a:pt x="3" y="36"/>
                    <a:pt x="1" y="55"/>
                  </a:cubicBezTo>
                  <a:lnTo>
                    <a:pt x="292" y="80"/>
                  </a:lnTo>
                  <a:lnTo>
                    <a:pt x="297" y="26"/>
                  </a:lnTo>
                  <a:lnTo>
                    <a:pt x="6"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215825" y="4442875"/>
              <a:ext cx="7400" cy="3225"/>
            </a:xfrm>
            <a:custGeom>
              <a:avLst/>
              <a:gdLst/>
              <a:ahLst/>
              <a:cxnLst/>
              <a:rect l="l" t="t" r="r" b="b"/>
              <a:pathLst>
                <a:path w="296" h="129" extrusionOk="0">
                  <a:moveTo>
                    <a:pt x="15" y="1"/>
                  </a:moveTo>
                  <a:cubicBezTo>
                    <a:pt x="10" y="19"/>
                    <a:pt x="6" y="36"/>
                    <a:pt x="1" y="53"/>
                  </a:cubicBezTo>
                  <a:lnTo>
                    <a:pt x="282" y="128"/>
                  </a:lnTo>
                  <a:lnTo>
                    <a:pt x="296" y="76"/>
                  </a:lnTo>
                  <a:lnTo>
                    <a:pt x="15"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4219775" y="4425325"/>
              <a:ext cx="7375" cy="2650"/>
            </a:xfrm>
            <a:custGeom>
              <a:avLst/>
              <a:gdLst/>
              <a:ahLst/>
              <a:cxnLst/>
              <a:rect l="l" t="t" r="r" b="b"/>
              <a:pathLst>
                <a:path w="295" h="106" extrusionOk="0">
                  <a:moveTo>
                    <a:pt x="10" y="1"/>
                  </a:moveTo>
                  <a:cubicBezTo>
                    <a:pt x="7" y="19"/>
                    <a:pt x="5" y="37"/>
                    <a:pt x="1" y="56"/>
                  </a:cubicBezTo>
                  <a:lnTo>
                    <a:pt x="286" y="105"/>
                  </a:lnTo>
                  <a:lnTo>
                    <a:pt x="295" y="51"/>
                  </a:lnTo>
                  <a:lnTo>
                    <a:pt x="10"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4210450" y="4459975"/>
              <a:ext cx="7250" cy="3800"/>
            </a:xfrm>
            <a:custGeom>
              <a:avLst/>
              <a:gdLst/>
              <a:ahLst/>
              <a:cxnLst/>
              <a:rect l="l" t="t" r="r" b="b"/>
              <a:pathLst>
                <a:path w="290" h="152" extrusionOk="0">
                  <a:moveTo>
                    <a:pt x="18" y="1"/>
                  </a:moveTo>
                  <a:cubicBezTo>
                    <a:pt x="12" y="17"/>
                    <a:pt x="6" y="35"/>
                    <a:pt x="0" y="52"/>
                  </a:cubicBezTo>
                  <a:lnTo>
                    <a:pt x="271" y="151"/>
                  </a:lnTo>
                  <a:lnTo>
                    <a:pt x="289" y="100"/>
                  </a:lnTo>
                  <a:lnTo>
                    <a:pt x="18"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195150" y="4492500"/>
              <a:ext cx="7000" cy="4825"/>
            </a:xfrm>
            <a:custGeom>
              <a:avLst/>
              <a:gdLst/>
              <a:ahLst/>
              <a:cxnLst/>
              <a:rect l="l" t="t" r="r" b="b"/>
              <a:pathLst>
                <a:path w="280" h="193" extrusionOk="0">
                  <a:moveTo>
                    <a:pt x="29" y="1"/>
                  </a:moveTo>
                  <a:cubicBezTo>
                    <a:pt x="20" y="16"/>
                    <a:pt x="11" y="32"/>
                    <a:pt x="0" y="48"/>
                  </a:cubicBezTo>
                  <a:lnTo>
                    <a:pt x="252" y="193"/>
                  </a:lnTo>
                  <a:lnTo>
                    <a:pt x="279" y="145"/>
                  </a:lnTo>
                  <a:lnTo>
                    <a:pt x="29"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5"/>
            <p:cNvSpPr/>
            <p:nvPr/>
          </p:nvSpPr>
          <p:spPr>
            <a:xfrm>
              <a:off x="4203500" y="4476550"/>
              <a:ext cx="7150" cy="4375"/>
            </a:xfrm>
            <a:custGeom>
              <a:avLst/>
              <a:gdLst/>
              <a:ahLst/>
              <a:cxnLst/>
              <a:rect l="l" t="t" r="r" b="b"/>
              <a:pathLst>
                <a:path w="286" h="175" extrusionOk="0">
                  <a:moveTo>
                    <a:pt x="23" y="1"/>
                  </a:moveTo>
                  <a:lnTo>
                    <a:pt x="1" y="52"/>
                  </a:lnTo>
                  <a:lnTo>
                    <a:pt x="263" y="174"/>
                  </a:lnTo>
                  <a:lnTo>
                    <a:pt x="286" y="124"/>
                  </a:lnTo>
                  <a:lnTo>
                    <a:pt x="23"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5"/>
            <p:cNvSpPr/>
            <p:nvPr/>
          </p:nvSpPr>
          <p:spPr>
            <a:xfrm>
              <a:off x="4185450" y="4507650"/>
              <a:ext cx="6750" cy="5300"/>
            </a:xfrm>
            <a:custGeom>
              <a:avLst/>
              <a:gdLst/>
              <a:ahLst/>
              <a:cxnLst/>
              <a:rect l="l" t="t" r="r" b="b"/>
              <a:pathLst>
                <a:path w="270" h="212" extrusionOk="0">
                  <a:moveTo>
                    <a:pt x="31" y="0"/>
                  </a:moveTo>
                  <a:cubicBezTo>
                    <a:pt x="21" y="16"/>
                    <a:pt x="11" y="30"/>
                    <a:pt x="1" y="46"/>
                  </a:cubicBezTo>
                  <a:lnTo>
                    <a:pt x="238" y="212"/>
                  </a:lnTo>
                  <a:lnTo>
                    <a:pt x="270" y="167"/>
                  </a:lnTo>
                  <a:lnTo>
                    <a:pt x="31"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3979875" y="4592625"/>
              <a:ext cx="2625" cy="7375"/>
            </a:xfrm>
            <a:custGeom>
              <a:avLst/>
              <a:gdLst/>
              <a:ahLst/>
              <a:cxnLst/>
              <a:rect l="l" t="t" r="r" b="b"/>
              <a:pathLst>
                <a:path w="105" h="295" extrusionOk="0">
                  <a:moveTo>
                    <a:pt x="51" y="1"/>
                  </a:moveTo>
                  <a:lnTo>
                    <a:pt x="0" y="287"/>
                  </a:lnTo>
                  <a:lnTo>
                    <a:pt x="54" y="295"/>
                  </a:lnTo>
                  <a:lnTo>
                    <a:pt x="105" y="10"/>
                  </a:lnTo>
                  <a:cubicBezTo>
                    <a:pt x="87" y="8"/>
                    <a:pt x="69" y="5"/>
                    <a:pt x="51"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3824350" y="4476550"/>
              <a:ext cx="7150" cy="4375"/>
            </a:xfrm>
            <a:custGeom>
              <a:avLst/>
              <a:gdLst/>
              <a:ahLst/>
              <a:cxnLst/>
              <a:rect l="l" t="t" r="r" b="b"/>
              <a:pathLst>
                <a:path w="286" h="175" extrusionOk="0">
                  <a:moveTo>
                    <a:pt x="263" y="1"/>
                  </a:moveTo>
                  <a:lnTo>
                    <a:pt x="1" y="124"/>
                  </a:lnTo>
                  <a:lnTo>
                    <a:pt x="25" y="174"/>
                  </a:lnTo>
                  <a:lnTo>
                    <a:pt x="286" y="52"/>
                  </a:lnTo>
                  <a:lnTo>
                    <a:pt x="263"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5"/>
            <p:cNvSpPr/>
            <p:nvPr/>
          </p:nvSpPr>
          <p:spPr>
            <a:xfrm>
              <a:off x="3832900" y="4492500"/>
              <a:ext cx="7000" cy="4825"/>
            </a:xfrm>
            <a:custGeom>
              <a:avLst/>
              <a:gdLst/>
              <a:ahLst/>
              <a:cxnLst/>
              <a:rect l="l" t="t" r="r" b="b"/>
              <a:pathLst>
                <a:path w="280" h="193" extrusionOk="0">
                  <a:moveTo>
                    <a:pt x="251" y="1"/>
                  </a:moveTo>
                  <a:lnTo>
                    <a:pt x="0" y="145"/>
                  </a:lnTo>
                  <a:lnTo>
                    <a:pt x="28" y="193"/>
                  </a:lnTo>
                  <a:lnTo>
                    <a:pt x="279" y="48"/>
                  </a:lnTo>
                  <a:cubicBezTo>
                    <a:pt x="271" y="33"/>
                    <a:pt x="260" y="17"/>
                    <a:pt x="251"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5"/>
            <p:cNvSpPr/>
            <p:nvPr/>
          </p:nvSpPr>
          <p:spPr>
            <a:xfrm>
              <a:off x="3854050" y="4521875"/>
              <a:ext cx="6475" cy="5750"/>
            </a:xfrm>
            <a:custGeom>
              <a:avLst/>
              <a:gdLst/>
              <a:ahLst/>
              <a:cxnLst/>
              <a:rect l="l" t="t" r="r" b="b"/>
              <a:pathLst>
                <a:path w="259" h="230" extrusionOk="0">
                  <a:moveTo>
                    <a:pt x="224" y="1"/>
                  </a:moveTo>
                  <a:lnTo>
                    <a:pt x="0" y="188"/>
                  </a:lnTo>
                  <a:lnTo>
                    <a:pt x="36" y="230"/>
                  </a:lnTo>
                  <a:lnTo>
                    <a:pt x="258" y="43"/>
                  </a:lnTo>
                  <a:lnTo>
                    <a:pt x="224"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5"/>
            <p:cNvSpPr/>
            <p:nvPr/>
          </p:nvSpPr>
          <p:spPr>
            <a:xfrm>
              <a:off x="3842800" y="4507650"/>
              <a:ext cx="6750" cy="5300"/>
            </a:xfrm>
            <a:custGeom>
              <a:avLst/>
              <a:gdLst/>
              <a:ahLst/>
              <a:cxnLst/>
              <a:rect l="l" t="t" r="r" b="b"/>
              <a:pathLst>
                <a:path w="270" h="212" extrusionOk="0">
                  <a:moveTo>
                    <a:pt x="239" y="0"/>
                  </a:moveTo>
                  <a:lnTo>
                    <a:pt x="1" y="167"/>
                  </a:lnTo>
                  <a:lnTo>
                    <a:pt x="32" y="212"/>
                  </a:lnTo>
                  <a:lnTo>
                    <a:pt x="270" y="46"/>
                  </a:lnTo>
                  <a:cubicBezTo>
                    <a:pt x="260" y="30"/>
                    <a:pt x="249" y="16"/>
                    <a:pt x="239"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5"/>
            <p:cNvSpPr/>
            <p:nvPr/>
          </p:nvSpPr>
          <p:spPr>
            <a:xfrm>
              <a:off x="3807850" y="4425325"/>
              <a:ext cx="7375" cy="2650"/>
            </a:xfrm>
            <a:custGeom>
              <a:avLst/>
              <a:gdLst/>
              <a:ahLst/>
              <a:cxnLst/>
              <a:rect l="l" t="t" r="r" b="b"/>
              <a:pathLst>
                <a:path w="295" h="106" extrusionOk="0">
                  <a:moveTo>
                    <a:pt x="285" y="1"/>
                  </a:moveTo>
                  <a:lnTo>
                    <a:pt x="1" y="51"/>
                  </a:lnTo>
                  <a:lnTo>
                    <a:pt x="10" y="105"/>
                  </a:lnTo>
                  <a:lnTo>
                    <a:pt x="295" y="56"/>
                  </a:lnTo>
                  <a:cubicBezTo>
                    <a:pt x="291" y="37"/>
                    <a:pt x="288" y="19"/>
                    <a:pt x="285"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5"/>
            <p:cNvSpPr/>
            <p:nvPr/>
          </p:nvSpPr>
          <p:spPr>
            <a:xfrm>
              <a:off x="3811800" y="4442875"/>
              <a:ext cx="7375" cy="3225"/>
            </a:xfrm>
            <a:custGeom>
              <a:avLst/>
              <a:gdLst/>
              <a:ahLst/>
              <a:cxnLst/>
              <a:rect l="l" t="t" r="r" b="b"/>
              <a:pathLst>
                <a:path w="295" h="129" extrusionOk="0">
                  <a:moveTo>
                    <a:pt x="280" y="1"/>
                  </a:moveTo>
                  <a:lnTo>
                    <a:pt x="0" y="75"/>
                  </a:lnTo>
                  <a:lnTo>
                    <a:pt x="14" y="128"/>
                  </a:lnTo>
                  <a:lnTo>
                    <a:pt x="295" y="53"/>
                  </a:lnTo>
                  <a:cubicBezTo>
                    <a:pt x="289" y="36"/>
                    <a:pt x="284" y="17"/>
                    <a:pt x="280"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5"/>
            <p:cNvSpPr/>
            <p:nvPr/>
          </p:nvSpPr>
          <p:spPr>
            <a:xfrm>
              <a:off x="3817350" y="4460000"/>
              <a:ext cx="7275" cy="3800"/>
            </a:xfrm>
            <a:custGeom>
              <a:avLst/>
              <a:gdLst/>
              <a:ahLst/>
              <a:cxnLst/>
              <a:rect l="l" t="t" r="r" b="b"/>
              <a:pathLst>
                <a:path w="291" h="152" extrusionOk="0">
                  <a:moveTo>
                    <a:pt x="271" y="1"/>
                  </a:moveTo>
                  <a:lnTo>
                    <a:pt x="0" y="100"/>
                  </a:lnTo>
                  <a:lnTo>
                    <a:pt x="19" y="151"/>
                  </a:lnTo>
                  <a:lnTo>
                    <a:pt x="290" y="52"/>
                  </a:lnTo>
                  <a:cubicBezTo>
                    <a:pt x="282" y="36"/>
                    <a:pt x="277" y="17"/>
                    <a:pt x="271"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5"/>
            <p:cNvSpPr/>
            <p:nvPr/>
          </p:nvSpPr>
          <p:spPr>
            <a:xfrm>
              <a:off x="3910525" y="4567975"/>
              <a:ext cx="4800" cy="7000"/>
            </a:xfrm>
            <a:custGeom>
              <a:avLst/>
              <a:gdLst/>
              <a:ahLst/>
              <a:cxnLst/>
              <a:rect l="l" t="t" r="r" b="b"/>
              <a:pathLst>
                <a:path w="192" h="280" extrusionOk="0">
                  <a:moveTo>
                    <a:pt x="144" y="1"/>
                  </a:moveTo>
                  <a:lnTo>
                    <a:pt x="0" y="252"/>
                  </a:lnTo>
                  <a:lnTo>
                    <a:pt x="47" y="279"/>
                  </a:lnTo>
                  <a:lnTo>
                    <a:pt x="192" y="29"/>
                  </a:lnTo>
                  <a:cubicBezTo>
                    <a:pt x="176" y="20"/>
                    <a:pt x="161" y="11"/>
                    <a:pt x="144"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5"/>
            <p:cNvSpPr/>
            <p:nvPr/>
          </p:nvSpPr>
          <p:spPr>
            <a:xfrm>
              <a:off x="3805475" y="4407575"/>
              <a:ext cx="7400" cy="2025"/>
            </a:xfrm>
            <a:custGeom>
              <a:avLst/>
              <a:gdLst/>
              <a:ahLst/>
              <a:cxnLst/>
              <a:rect l="l" t="t" r="r" b="b"/>
              <a:pathLst>
                <a:path w="296" h="81" extrusionOk="0">
                  <a:moveTo>
                    <a:pt x="291" y="0"/>
                  </a:moveTo>
                  <a:lnTo>
                    <a:pt x="1" y="26"/>
                  </a:lnTo>
                  <a:lnTo>
                    <a:pt x="6" y="81"/>
                  </a:lnTo>
                  <a:lnTo>
                    <a:pt x="296" y="55"/>
                  </a:lnTo>
                  <a:cubicBezTo>
                    <a:pt x="293" y="36"/>
                    <a:pt x="292" y="19"/>
                    <a:pt x="291"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5"/>
            <p:cNvSpPr/>
            <p:nvPr/>
          </p:nvSpPr>
          <p:spPr>
            <a:xfrm>
              <a:off x="3944050" y="4583275"/>
              <a:ext cx="3775" cy="7275"/>
            </a:xfrm>
            <a:custGeom>
              <a:avLst/>
              <a:gdLst/>
              <a:ahLst/>
              <a:cxnLst/>
              <a:rect l="l" t="t" r="r" b="b"/>
              <a:pathLst>
                <a:path w="151" h="291" extrusionOk="0">
                  <a:moveTo>
                    <a:pt x="99" y="0"/>
                  </a:moveTo>
                  <a:lnTo>
                    <a:pt x="0" y="271"/>
                  </a:lnTo>
                  <a:lnTo>
                    <a:pt x="52" y="290"/>
                  </a:lnTo>
                  <a:lnTo>
                    <a:pt x="151" y="18"/>
                  </a:lnTo>
                  <a:cubicBezTo>
                    <a:pt x="134" y="12"/>
                    <a:pt x="117" y="7"/>
                    <a:pt x="99"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5"/>
            <p:cNvSpPr/>
            <p:nvPr/>
          </p:nvSpPr>
          <p:spPr>
            <a:xfrm>
              <a:off x="3961775" y="4588725"/>
              <a:ext cx="3225" cy="7375"/>
            </a:xfrm>
            <a:custGeom>
              <a:avLst/>
              <a:gdLst/>
              <a:ahLst/>
              <a:cxnLst/>
              <a:rect l="l" t="t" r="r" b="b"/>
              <a:pathLst>
                <a:path w="129" h="295" extrusionOk="0">
                  <a:moveTo>
                    <a:pt x="75" y="0"/>
                  </a:moveTo>
                  <a:lnTo>
                    <a:pt x="0" y="280"/>
                  </a:lnTo>
                  <a:lnTo>
                    <a:pt x="54" y="294"/>
                  </a:lnTo>
                  <a:lnTo>
                    <a:pt x="128" y="15"/>
                  </a:lnTo>
                  <a:cubicBezTo>
                    <a:pt x="111" y="9"/>
                    <a:pt x="94" y="5"/>
                    <a:pt x="75"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5"/>
            <p:cNvSpPr/>
            <p:nvPr/>
          </p:nvSpPr>
          <p:spPr>
            <a:xfrm>
              <a:off x="3880175" y="4547325"/>
              <a:ext cx="5750" cy="6475"/>
            </a:xfrm>
            <a:custGeom>
              <a:avLst/>
              <a:gdLst/>
              <a:ahLst/>
              <a:cxnLst/>
              <a:rect l="l" t="t" r="r" b="b"/>
              <a:pathLst>
                <a:path w="230" h="259" extrusionOk="0">
                  <a:moveTo>
                    <a:pt x="187" y="0"/>
                  </a:moveTo>
                  <a:lnTo>
                    <a:pt x="1" y="223"/>
                  </a:lnTo>
                  <a:lnTo>
                    <a:pt x="43" y="258"/>
                  </a:lnTo>
                  <a:lnTo>
                    <a:pt x="230" y="35"/>
                  </a:lnTo>
                  <a:lnTo>
                    <a:pt x="187"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5"/>
            <p:cNvSpPr/>
            <p:nvPr/>
          </p:nvSpPr>
          <p:spPr>
            <a:xfrm>
              <a:off x="3998300" y="4595000"/>
              <a:ext cx="2000" cy="7400"/>
            </a:xfrm>
            <a:custGeom>
              <a:avLst/>
              <a:gdLst/>
              <a:ahLst/>
              <a:cxnLst/>
              <a:rect l="l" t="t" r="r" b="b"/>
              <a:pathLst>
                <a:path w="80" h="296" extrusionOk="0">
                  <a:moveTo>
                    <a:pt x="26" y="1"/>
                  </a:moveTo>
                  <a:lnTo>
                    <a:pt x="0" y="291"/>
                  </a:lnTo>
                  <a:lnTo>
                    <a:pt x="54" y="296"/>
                  </a:lnTo>
                  <a:lnTo>
                    <a:pt x="80" y="6"/>
                  </a:lnTo>
                  <a:cubicBezTo>
                    <a:pt x="62" y="4"/>
                    <a:pt x="43" y="3"/>
                    <a:pt x="26"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5"/>
            <p:cNvSpPr/>
            <p:nvPr/>
          </p:nvSpPr>
          <p:spPr>
            <a:xfrm>
              <a:off x="3894875" y="4558300"/>
              <a:ext cx="5325" cy="6725"/>
            </a:xfrm>
            <a:custGeom>
              <a:avLst/>
              <a:gdLst/>
              <a:ahLst/>
              <a:cxnLst/>
              <a:rect l="l" t="t" r="r" b="b"/>
              <a:pathLst>
                <a:path w="213" h="269" extrusionOk="0">
                  <a:moveTo>
                    <a:pt x="167" y="1"/>
                  </a:moveTo>
                  <a:lnTo>
                    <a:pt x="1" y="238"/>
                  </a:lnTo>
                  <a:lnTo>
                    <a:pt x="46" y="269"/>
                  </a:lnTo>
                  <a:lnTo>
                    <a:pt x="212" y="32"/>
                  </a:lnTo>
                  <a:cubicBezTo>
                    <a:pt x="197" y="21"/>
                    <a:pt x="182" y="11"/>
                    <a:pt x="167"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5"/>
            <p:cNvSpPr/>
            <p:nvPr/>
          </p:nvSpPr>
          <p:spPr>
            <a:xfrm>
              <a:off x="3926925" y="4576325"/>
              <a:ext cx="4350" cy="7150"/>
            </a:xfrm>
            <a:custGeom>
              <a:avLst/>
              <a:gdLst/>
              <a:ahLst/>
              <a:cxnLst/>
              <a:rect l="l" t="t" r="r" b="b"/>
              <a:pathLst>
                <a:path w="174" h="286" extrusionOk="0">
                  <a:moveTo>
                    <a:pt x="123" y="1"/>
                  </a:moveTo>
                  <a:lnTo>
                    <a:pt x="0" y="263"/>
                  </a:lnTo>
                  <a:lnTo>
                    <a:pt x="51" y="286"/>
                  </a:lnTo>
                  <a:lnTo>
                    <a:pt x="174" y="24"/>
                  </a:lnTo>
                  <a:lnTo>
                    <a:pt x="123"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5"/>
            <p:cNvSpPr/>
            <p:nvPr/>
          </p:nvSpPr>
          <p:spPr>
            <a:xfrm>
              <a:off x="3998575" y="4371450"/>
              <a:ext cx="37800" cy="37825"/>
            </a:xfrm>
            <a:custGeom>
              <a:avLst/>
              <a:gdLst/>
              <a:ahLst/>
              <a:cxnLst/>
              <a:rect l="l" t="t" r="r" b="b"/>
              <a:pathLst>
                <a:path w="1512" h="1513" extrusionOk="0">
                  <a:moveTo>
                    <a:pt x="756" y="1"/>
                  </a:moveTo>
                  <a:cubicBezTo>
                    <a:pt x="741" y="1"/>
                    <a:pt x="729" y="3"/>
                    <a:pt x="715" y="4"/>
                  </a:cubicBezTo>
                  <a:cubicBezTo>
                    <a:pt x="703" y="5"/>
                    <a:pt x="689" y="5"/>
                    <a:pt x="676" y="6"/>
                  </a:cubicBezTo>
                  <a:cubicBezTo>
                    <a:pt x="652" y="9"/>
                    <a:pt x="628" y="13"/>
                    <a:pt x="605" y="16"/>
                  </a:cubicBezTo>
                  <a:cubicBezTo>
                    <a:pt x="508" y="36"/>
                    <a:pt x="419" y="75"/>
                    <a:pt x="339" y="126"/>
                  </a:cubicBezTo>
                  <a:cubicBezTo>
                    <a:pt x="320" y="139"/>
                    <a:pt x="301" y="153"/>
                    <a:pt x="281" y="169"/>
                  </a:cubicBezTo>
                  <a:cubicBezTo>
                    <a:pt x="271" y="178"/>
                    <a:pt x="260" y="186"/>
                    <a:pt x="251" y="196"/>
                  </a:cubicBezTo>
                  <a:cubicBezTo>
                    <a:pt x="241" y="205"/>
                    <a:pt x="231" y="214"/>
                    <a:pt x="222" y="222"/>
                  </a:cubicBezTo>
                  <a:cubicBezTo>
                    <a:pt x="213" y="232"/>
                    <a:pt x="204" y="242"/>
                    <a:pt x="194" y="252"/>
                  </a:cubicBezTo>
                  <a:cubicBezTo>
                    <a:pt x="186" y="263"/>
                    <a:pt x="177" y="272"/>
                    <a:pt x="168" y="282"/>
                  </a:cubicBezTo>
                  <a:cubicBezTo>
                    <a:pt x="152" y="300"/>
                    <a:pt x="140" y="319"/>
                    <a:pt x="125" y="340"/>
                  </a:cubicBezTo>
                  <a:cubicBezTo>
                    <a:pt x="73" y="418"/>
                    <a:pt x="34" y="509"/>
                    <a:pt x="16" y="606"/>
                  </a:cubicBezTo>
                  <a:cubicBezTo>
                    <a:pt x="11" y="629"/>
                    <a:pt x="8" y="653"/>
                    <a:pt x="6" y="676"/>
                  </a:cubicBezTo>
                  <a:cubicBezTo>
                    <a:pt x="4" y="690"/>
                    <a:pt x="4" y="704"/>
                    <a:pt x="2" y="717"/>
                  </a:cubicBezTo>
                  <a:cubicBezTo>
                    <a:pt x="1" y="730"/>
                    <a:pt x="0" y="743"/>
                    <a:pt x="0" y="757"/>
                  </a:cubicBezTo>
                  <a:cubicBezTo>
                    <a:pt x="0" y="769"/>
                    <a:pt x="1" y="784"/>
                    <a:pt x="2" y="797"/>
                  </a:cubicBezTo>
                  <a:cubicBezTo>
                    <a:pt x="4" y="809"/>
                    <a:pt x="4" y="824"/>
                    <a:pt x="6" y="836"/>
                  </a:cubicBezTo>
                  <a:cubicBezTo>
                    <a:pt x="8" y="860"/>
                    <a:pt x="12" y="885"/>
                    <a:pt x="16" y="907"/>
                  </a:cubicBezTo>
                  <a:cubicBezTo>
                    <a:pt x="34" y="1004"/>
                    <a:pt x="74" y="1093"/>
                    <a:pt x="125" y="1174"/>
                  </a:cubicBezTo>
                  <a:cubicBezTo>
                    <a:pt x="138" y="1192"/>
                    <a:pt x="152" y="1212"/>
                    <a:pt x="168" y="1231"/>
                  </a:cubicBezTo>
                  <a:cubicBezTo>
                    <a:pt x="177" y="1242"/>
                    <a:pt x="186" y="1252"/>
                    <a:pt x="194" y="1261"/>
                  </a:cubicBezTo>
                  <a:cubicBezTo>
                    <a:pt x="204" y="1272"/>
                    <a:pt x="213" y="1282"/>
                    <a:pt x="222" y="1290"/>
                  </a:cubicBezTo>
                  <a:cubicBezTo>
                    <a:pt x="231" y="1300"/>
                    <a:pt x="241" y="1309"/>
                    <a:pt x="251" y="1318"/>
                  </a:cubicBezTo>
                  <a:cubicBezTo>
                    <a:pt x="261" y="1326"/>
                    <a:pt x="271" y="1336"/>
                    <a:pt x="281" y="1345"/>
                  </a:cubicBezTo>
                  <a:cubicBezTo>
                    <a:pt x="300" y="1360"/>
                    <a:pt x="318" y="1373"/>
                    <a:pt x="339" y="1387"/>
                  </a:cubicBezTo>
                  <a:cubicBezTo>
                    <a:pt x="418" y="1440"/>
                    <a:pt x="508" y="1478"/>
                    <a:pt x="605" y="1497"/>
                  </a:cubicBezTo>
                  <a:cubicBezTo>
                    <a:pt x="628" y="1502"/>
                    <a:pt x="651" y="1505"/>
                    <a:pt x="676" y="1507"/>
                  </a:cubicBezTo>
                  <a:cubicBezTo>
                    <a:pt x="689" y="1509"/>
                    <a:pt x="703" y="1509"/>
                    <a:pt x="715" y="1510"/>
                  </a:cubicBezTo>
                  <a:cubicBezTo>
                    <a:pt x="729" y="1511"/>
                    <a:pt x="743" y="1512"/>
                    <a:pt x="756" y="1512"/>
                  </a:cubicBezTo>
                  <a:cubicBezTo>
                    <a:pt x="770" y="1512"/>
                    <a:pt x="783" y="1511"/>
                    <a:pt x="796" y="1510"/>
                  </a:cubicBezTo>
                  <a:cubicBezTo>
                    <a:pt x="808" y="1509"/>
                    <a:pt x="823" y="1509"/>
                    <a:pt x="836" y="1507"/>
                  </a:cubicBezTo>
                  <a:cubicBezTo>
                    <a:pt x="859" y="1505"/>
                    <a:pt x="884" y="1501"/>
                    <a:pt x="906" y="1497"/>
                  </a:cubicBezTo>
                  <a:cubicBezTo>
                    <a:pt x="1003" y="1478"/>
                    <a:pt x="1092" y="1439"/>
                    <a:pt x="1173" y="1387"/>
                  </a:cubicBezTo>
                  <a:cubicBezTo>
                    <a:pt x="1192" y="1375"/>
                    <a:pt x="1211" y="1360"/>
                    <a:pt x="1230" y="1345"/>
                  </a:cubicBezTo>
                  <a:cubicBezTo>
                    <a:pt x="1241" y="1336"/>
                    <a:pt x="1251" y="1326"/>
                    <a:pt x="1260" y="1318"/>
                  </a:cubicBezTo>
                  <a:cubicBezTo>
                    <a:pt x="1271" y="1309"/>
                    <a:pt x="1281" y="1300"/>
                    <a:pt x="1290" y="1290"/>
                  </a:cubicBezTo>
                  <a:cubicBezTo>
                    <a:pt x="1298" y="1281"/>
                    <a:pt x="1308" y="1272"/>
                    <a:pt x="1317" y="1261"/>
                  </a:cubicBezTo>
                  <a:cubicBezTo>
                    <a:pt x="1326" y="1251"/>
                    <a:pt x="1334" y="1242"/>
                    <a:pt x="1344" y="1231"/>
                  </a:cubicBezTo>
                  <a:cubicBezTo>
                    <a:pt x="1359" y="1213"/>
                    <a:pt x="1373" y="1194"/>
                    <a:pt x="1387" y="1174"/>
                  </a:cubicBezTo>
                  <a:cubicBezTo>
                    <a:pt x="1440" y="1094"/>
                    <a:pt x="1477" y="1004"/>
                    <a:pt x="1496" y="907"/>
                  </a:cubicBezTo>
                  <a:cubicBezTo>
                    <a:pt x="1501" y="883"/>
                    <a:pt x="1504" y="860"/>
                    <a:pt x="1507" y="836"/>
                  </a:cubicBezTo>
                  <a:cubicBezTo>
                    <a:pt x="1508" y="824"/>
                    <a:pt x="1508" y="809"/>
                    <a:pt x="1509" y="797"/>
                  </a:cubicBezTo>
                  <a:cubicBezTo>
                    <a:pt x="1511" y="784"/>
                    <a:pt x="1512" y="769"/>
                    <a:pt x="1512" y="757"/>
                  </a:cubicBezTo>
                  <a:cubicBezTo>
                    <a:pt x="1512" y="743"/>
                    <a:pt x="1510" y="730"/>
                    <a:pt x="1509" y="717"/>
                  </a:cubicBezTo>
                  <a:cubicBezTo>
                    <a:pt x="1508" y="704"/>
                    <a:pt x="1508" y="690"/>
                    <a:pt x="1507" y="676"/>
                  </a:cubicBezTo>
                  <a:cubicBezTo>
                    <a:pt x="1504" y="654"/>
                    <a:pt x="1501" y="629"/>
                    <a:pt x="1496" y="606"/>
                  </a:cubicBezTo>
                  <a:cubicBezTo>
                    <a:pt x="1477" y="509"/>
                    <a:pt x="1439" y="421"/>
                    <a:pt x="1387" y="340"/>
                  </a:cubicBezTo>
                  <a:cubicBezTo>
                    <a:pt x="1374" y="320"/>
                    <a:pt x="1359" y="301"/>
                    <a:pt x="1344" y="282"/>
                  </a:cubicBezTo>
                  <a:cubicBezTo>
                    <a:pt x="1336" y="272"/>
                    <a:pt x="1326" y="262"/>
                    <a:pt x="1317" y="252"/>
                  </a:cubicBezTo>
                  <a:cubicBezTo>
                    <a:pt x="1308" y="242"/>
                    <a:pt x="1299" y="232"/>
                    <a:pt x="1290" y="222"/>
                  </a:cubicBezTo>
                  <a:cubicBezTo>
                    <a:pt x="1281" y="214"/>
                    <a:pt x="1271" y="205"/>
                    <a:pt x="1260" y="196"/>
                  </a:cubicBezTo>
                  <a:cubicBezTo>
                    <a:pt x="1250" y="186"/>
                    <a:pt x="1241" y="178"/>
                    <a:pt x="1230" y="169"/>
                  </a:cubicBezTo>
                  <a:cubicBezTo>
                    <a:pt x="1213" y="153"/>
                    <a:pt x="1193" y="140"/>
                    <a:pt x="1173" y="126"/>
                  </a:cubicBezTo>
                  <a:cubicBezTo>
                    <a:pt x="1094" y="73"/>
                    <a:pt x="1003" y="36"/>
                    <a:pt x="906" y="16"/>
                  </a:cubicBezTo>
                  <a:cubicBezTo>
                    <a:pt x="884" y="11"/>
                    <a:pt x="860" y="9"/>
                    <a:pt x="836" y="6"/>
                  </a:cubicBezTo>
                  <a:cubicBezTo>
                    <a:pt x="823" y="5"/>
                    <a:pt x="808" y="5"/>
                    <a:pt x="796" y="4"/>
                  </a:cubicBezTo>
                  <a:cubicBezTo>
                    <a:pt x="783" y="3"/>
                    <a:pt x="769" y="1"/>
                    <a:pt x="756"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5"/>
            <p:cNvSpPr/>
            <p:nvPr/>
          </p:nvSpPr>
          <p:spPr>
            <a:xfrm>
              <a:off x="4000800" y="4013525"/>
              <a:ext cx="33425" cy="31500"/>
            </a:xfrm>
            <a:custGeom>
              <a:avLst/>
              <a:gdLst/>
              <a:ahLst/>
              <a:cxnLst/>
              <a:rect l="l" t="t" r="r" b="b"/>
              <a:pathLst>
                <a:path w="1337" h="1260" extrusionOk="0">
                  <a:moveTo>
                    <a:pt x="0" y="1"/>
                  </a:moveTo>
                  <a:lnTo>
                    <a:pt x="0" y="100"/>
                  </a:lnTo>
                  <a:lnTo>
                    <a:pt x="161" y="100"/>
                  </a:lnTo>
                  <a:lnTo>
                    <a:pt x="161" y="1139"/>
                  </a:lnTo>
                  <a:lnTo>
                    <a:pt x="0" y="1139"/>
                  </a:lnTo>
                  <a:lnTo>
                    <a:pt x="0" y="1238"/>
                  </a:lnTo>
                  <a:lnTo>
                    <a:pt x="435" y="1238"/>
                  </a:lnTo>
                  <a:lnTo>
                    <a:pt x="435" y="1139"/>
                  </a:lnTo>
                  <a:lnTo>
                    <a:pt x="275" y="1139"/>
                  </a:lnTo>
                  <a:lnTo>
                    <a:pt x="275" y="291"/>
                  </a:lnTo>
                  <a:lnTo>
                    <a:pt x="257" y="154"/>
                  </a:lnTo>
                  <a:lnTo>
                    <a:pt x="263" y="154"/>
                  </a:lnTo>
                  <a:lnTo>
                    <a:pt x="342" y="290"/>
                  </a:lnTo>
                  <a:lnTo>
                    <a:pt x="1061" y="1260"/>
                  </a:lnTo>
                  <a:lnTo>
                    <a:pt x="1175" y="1260"/>
                  </a:lnTo>
                  <a:lnTo>
                    <a:pt x="1175" y="100"/>
                  </a:lnTo>
                  <a:lnTo>
                    <a:pt x="1336" y="100"/>
                  </a:lnTo>
                  <a:lnTo>
                    <a:pt x="1336" y="1"/>
                  </a:lnTo>
                  <a:lnTo>
                    <a:pt x="902" y="1"/>
                  </a:lnTo>
                  <a:lnTo>
                    <a:pt x="902" y="100"/>
                  </a:lnTo>
                  <a:lnTo>
                    <a:pt x="1062" y="100"/>
                  </a:lnTo>
                  <a:lnTo>
                    <a:pt x="1062" y="833"/>
                  </a:lnTo>
                  <a:lnTo>
                    <a:pt x="1073" y="985"/>
                  </a:lnTo>
                  <a:lnTo>
                    <a:pt x="1064" y="985"/>
                  </a:lnTo>
                  <a:lnTo>
                    <a:pt x="971" y="833"/>
                  </a:lnTo>
                  <a:lnTo>
                    <a:pt x="354"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5"/>
            <p:cNvSpPr/>
            <p:nvPr/>
          </p:nvSpPr>
          <p:spPr>
            <a:xfrm>
              <a:off x="4007050" y="4736825"/>
              <a:ext cx="21200" cy="31950"/>
            </a:xfrm>
            <a:custGeom>
              <a:avLst/>
              <a:gdLst/>
              <a:ahLst/>
              <a:cxnLst/>
              <a:rect l="l" t="t" r="r" b="b"/>
              <a:pathLst>
                <a:path w="848" h="1278" extrusionOk="0">
                  <a:moveTo>
                    <a:pt x="422" y="0"/>
                  </a:moveTo>
                  <a:cubicBezTo>
                    <a:pt x="293" y="0"/>
                    <a:pt x="190" y="29"/>
                    <a:pt x="114" y="85"/>
                  </a:cubicBezTo>
                  <a:cubicBezTo>
                    <a:pt x="38" y="140"/>
                    <a:pt x="1" y="219"/>
                    <a:pt x="1" y="318"/>
                  </a:cubicBezTo>
                  <a:cubicBezTo>
                    <a:pt x="1" y="386"/>
                    <a:pt x="17" y="443"/>
                    <a:pt x="49" y="487"/>
                  </a:cubicBezTo>
                  <a:cubicBezTo>
                    <a:pt x="81" y="532"/>
                    <a:pt x="122" y="570"/>
                    <a:pt x="171" y="602"/>
                  </a:cubicBezTo>
                  <a:cubicBezTo>
                    <a:pt x="219" y="634"/>
                    <a:pt x="271" y="661"/>
                    <a:pt x="328" y="684"/>
                  </a:cubicBezTo>
                  <a:cubicBezTo>
                    <a:pt x="385" y="707"/>
                    <a:pt x="436" y="732"/>
                    <a:pt x="485" y="757"/>
                  </a:cubicBezTo>
                  <a:cubicBezTo>
                    <a:pt x="533" y="781"/>
                    <a:pt x="575" y="809"/>
                    <a:pt x="607" y="841"/>
                  </a:cubicBezTo>
                  <a:cubicBezTo>
                    <a:pt x="639" y="874"/>
                    <a:pt x="655" y="914"/>
                    <a:pt x="655" y="962"/>
                  </a:cubicBezTo>
                  <a:cubicBezTo>
                    <a:pt x="655" y="999"/>
                    <a:pt x="648" y="1031"/>
                    <a:pt x="632" y="1058"/>
                  </a:cubicBezTo>
                  <a:cubicBezTo>
                    <a:pt x="617" y="1086"/>
                    <a:pt x="596" y="1108"/>
                    <a:pt x="569" y="1125"/>
                  </a:cubicBezTo>
                  <a:cubicBezTo>
                    <a:pt x="542" y="1144"/>
                    <a:pt x="511" y="1156"/>
                    <a:pt x="474" y="1165"/>
                  </a:cubicBezTo>
                  <a:cubicBezTo>
                    <a:pt x="438" y="1175"/>
                    <a:pt x="400" y="1179"/>
                    <a:pt x="358" y="1179"/>
                  </a:cubicBezTo>
                  <a:cubicBezTo>
                    <a:pt x="312" y="1179"/>
                    <a:pt x="272" y="1174"/>
                    <a:pt x="235" y="1163"/>
                  </a:cubicBezTo>
                  <a:cubicBezTo>
                    <a:pt x="198" y="1153"/>
                    <a:pt x="169" y="1139"/>
                    <a:pt x="147" y="1125"/>
                  </a:cubicBezTo>
                  <a:lnTo>
                    <a:pt x="115" y="1083"/>
                  </a:lnTo>
                  <a:lnTo>
                    <a:pt x="115" y="872"/>
                  </a:lnTo>
                  <a:lnTo>
                    <a:pt x="2" y="872"/>
                  </a:lnTo>
                  <a:lnTo>
                    <a:pt x="2" y="1194"/>
                  </a:lnTo>
                  <a:cubicBezTo>
                    <a:pt x="30" y="1215"/>
                    <a:pt x="75" y="1232"/>
                    <a:pt x="136" y="1251"/>
                  </a:cubicBezTo>
                  <a:cubicBezTo>
                    <a:pt x="196" y="1268"/>
                    <a:pt x="270" y="1278"/>
                    <a:pt x="353" y="1278"/>
                  </a:cubicBezTo>
                  <a:cubicBezTo>
                    <a:pt x="505" y="1278"/>
                    <a:pt x="626" y="1248"/>
                    <a:pt x="715" y="1186"/>
                  </a:cubicBezTo>
                  <a:cubicBezTo>
                    <a:pt x="803" y="1125"/>
                    <a:pt x="848" y="1037"/>
                    <a:pt x="848" y="924"/>
                  </a:cubicBezTo>
                  <a:cubicBezTo>
                    <a:pt x="848" y="860"/>
                    <a:pt x="830" y="805"/>
                    <a:pt x="798" y="762"/>
                  </a:cubicBezTo>
                  <a:cubicBezTo>
                    <a:pt x="766" y="722"/>
                    <a:pt x="726" y="684"/>
                    <a:pt x="678" y="654"/>
                  </a:cubicBezTo>
                  <a:cubicBezTo>
                    <a:pt x="630" y="623"/>
                    <a:pt x="577" y="594"/>
                    <a:pt x="520" y="571"/>
                  </a:cubicBezTo>
                  <a:cubicBezTo>
                    <a:pt x="463" y="546"/>
                    <a:pt x="412" y="521"/>
                    <a:pt x="363" y="496"/>
                  </a:cubicBezTo>
                  <a:cubicBezTo>
                    <a:pt x="313" y="470"/>
                    <a:pt x="274" y="441"/>
                    <a:pt x="241" y="408"/>
                  </a:cubicBezTo>
                  <a:cubicBezTo>
                    <a:pt x="209" y="376"/>
                    <a:pt x="193" y="336"/>
                    <a:pt x="193" y="287"/>
                  </a:cubicBezTo>
                  <a:cubicBezTo>
                    <a:pt x="193" y="227"/>
                    <a:pt x="213" y="183"/>
                    <a:pt x="252" y="150"/>
                  </a:cubicBezTo>
                  <a:cubicBezTo>
                    <a:pt x="292" y="118"/>
                    <a:pt x="348" y="102"/>
                    <a:pt x="419" y="102"/>
                  </a:cubicBezTo>
                  <a:cubicBezTo>
                    <a:pt x="460" y="102"/>
                    <a:pt x="501" y="104"/>
                    <a:pt x="544" y="108"/>
                  </a:cubicBezTo>
                  <a:cubicBezTo>
                    <a:pt x="586" y="113"/>
                    <a:pt x="618" y="119"/>
                    <a:pt x="641" y="128"/>
                  </a:cubicBezTo>
                  <a:lnTo>
                    <a:pt x="668" y="173"/>
                  </a:lnTo>
                  <a:lnTo>
                    <a:pt x="668" y="364"/>
                  </a:lnTo>
                  <a:lnTo>
                    <a:pt x="782" y="364"/>
                  </a:lnTo>
                  <a:lnTo>
                    <a:pt x="782" y="59"/>
                  </a:lnTo>
                  <a:cubicBezTo>
                    <a:pt x="741" y="41"/>
                    <a:pt x="690" y="26"/>
                    <a:pt x="632" y="16"/>
                  </a:cubicBezTo>
                  <a:cubicBezTo>
                    <a:pt x="574" y="6"/>
                    <a:pt x="503" y="0"/>
                    <a:pt x="422"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5"/>
            <p:cNvSpPr/>
            <p:nvPr/>
          </p:nvSpPr>
          <p:spPr>
            <a:xfrm>
              <a:off x="3636950" y="4372175"/>
              <a:ext cx="46700" cy="30950"/>
            </a:xfrm>
            <a:custGeom>
              <a:avLst/>
              <a:gdLst/>
              <a:ahLst/>
              <a:cxnLst/>
              <a:rect l="l" t="t" r="r" b="b"/>
              <a:pathLst>
                <a:path w="1868" h="1238" extrusionOk="0">
                  <a:moveTo>
                    <a:pt x="0" y="0"/>
                  </a:moveTo>
                  <a:lnTo>
                    <a:pt x="0" y="100"/>
                  </a:lnTo>
                  <a:lnTo>
                    <a:pt x="152" y="100"/>
                  </a:lnTo>
                  <a:lnTo>
                    <a:pt x="461" y="1238"/>
                  </a:lnTo>
                  <a:lnTo>
                    <a:pt x="667" y="1238"/>
                  </a:lnTo>
                  <a:lnTo>
                    <a:pt x="944" y="258"/>
                  </a:lnTo>
                  <a:lnTo>
                    <a:pt x="1220" y="1238"/>
                  </a:lnTo>
                  <a:lnTo>
                    <a:pt x="1425" y="1238"/>
                  </a:lnTo>
                  <a:lnTo>
                    <a:pt x="1720" y="100"/>
                  </a:lnTo>
                  <a:lnTo>
                    <a:pt x="1868" y="100"/>
                  </a:lnTo>
                  <a:lnTo>
                    <a:pt x="1868" y="0"/>
                  </a:lnTo>
                  <a:lnTo>
                    <a:pt x="1432" y="0"/>
                  </a:lnTo>
                  <a:lnTo>
                    <a:pt x="1432" y="98"/>
                  </a:lnTo>
                  <a:lnTo>
                    <a:pt x="1583" y="98"/>
                  </a:lnTo>
                  <a:lnTo>
                    <a:pt x="1410" y="848"/>
                  </a:lnTo>
                  <a:lnTo>
                    <a:pt x="1357" y="1086"/>
                  </a:lnTo>
                  <a:lnTo>
                    <a:pt x="1348" y="1086"/>
                  </a:lnTo>
                  <a:lnTo>
                    <a:pt x="1294" y="852"/>
                  </a:lnTo>
                  <a:lnTo>
                    <a:pt x="1042" y="0"/>
                  </a:lnTo>
                  <a:lnTo>
                    <a:pt x="912" y="0"/>
                  </a:lnTo>
                  <a:cubicBezTo>
                    <a:pt x="867" y="156"/>
                    <a:pt x="827" y="296"/>
                    <a:pt x="792" y="420"/>
                  </a:cubicBezTo>
                  <a:cubicBezTo>
                    <a:pt x="776" y="474"/>
                    <a:pt x="763" y="526"/>
                    <a:pt x="748" y="577"/>
                  </a:cubicBezTo>
                  <a:cubicBezTo>
                    <a:pt x="734" y="629"/>
                    <a:pt x="721" y="673"/>
                    <a:pt x="709" y="713"/>
                  </a:cubicBezTo>
                  <a:cubicBezTo>
                    <a:pt x="698" y="754"/>
                    <a:pt x="688" y="786"/>
                    <a:pt x="681" y="811"/>
                  </a:cubicBezTo>
                  <a:cubicBezTo>
                    <a:pt x="675" y="837"/>
                    <a:pt x="671" y="851"/>
                    <a:pt x="671" y="852"/>
                  </a:cubicBezTo>
                  <a:lnTo>
                    <a:pt x="603" y="1090"/>
                  </a:lnTo>
                  <a:lnTo>
                    <a:pt x="596" y="1090"/>
                  </a:lnTo>
                  <a:lnTo>
                    <a:pt x="549" y="856"/>
                  </a:lnTo>
                  <a:lnTo>
                    <a:pt x="360" y="100"/>
                  </a:lnTo>
                  <a:lnTo>
                    <a:pt x="527" y="100"/>
                  </a:lnTo>
                  <a:lnTo>
                    <a:pt x="527"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5"/>
            <p:cNvSpPr/>
            <p:nvPr/>
          </p:nvSpPr>
          <p:spPr>
            <a:xfrm>
              <a:off x="4359475" y="4372175"/>
              <a:ext cx="24275" cy="30900"/>
            </a:xfrm>
            <a:custGeom>
              <a:avLst/>
              <a:gdLst/>
              <a:ahLst/>
              <a:cxnLst/>
              <a:rect l="l" t="t" r="r" b="b"/>
              <a:pathLst>
                <a:path w="971" h="1236" extrusionOk="0">
                  <a:moveTo>
                    <a:pt x="1" y="0"/>
                  </a:moveTo>
                  <a:lnTo>
                    <a:pt x="1" y="98"/>
                  </a:lnTo>
                  <a:lnTo>
                    <a:pt x="161" y="98"/>
                  </a:lnTo>
                  <a:lnTo>
                    <a:pt x="161" y="1137"/>
                  </a:lnTo>
                  <a:lnTo>
                    <a:pt x="1" y="1137"/>
                  </a:lnTo>
                  <a:lnTo>
                    <a:pt x="1" y="1235"/>
                  </a:lnTo>
                  <a:lnTo>
                    <a:pt x="971" y="1235"/>
                  </a:lnTo>
                  <a:lnTo>
                    <a:pt x="971" y="929"/>
                  </a:lnTo>
                  <a:lnTo>
                    <a:pt x="857" y="929"/>
                  </a:lnTo>
                  <a:lnTo>
                    <a:pt x="857" y="1101"/>
                  </a:lnTo>
                  <a:lnTo>
                    <a:pt x="821" y="1137"/>
                  </a:lnTo>
                  <a:lnTo>
                    <a:pt x="360" y="1137"/>
                  </a:lnTo>
                  <a:lnTo>
                    <a:pt x="360" y="656"/>
                  </a:lnTo>
                  <a:lnTo>
                    <a:pt x="658" y="656"/>
                  </a:lnTo>
                  <a:lnTo>
                    <a:pt x="685" y="683"/>
                  </a:lnTo>
                  <a:lnTo>
                    <a:pt x="685" y="758"/>
                  </a:lnTo>
                  <a:lnTo>
                    <a:pt x="797" y="758"/>
                  </a:lnTo>
                  <a:lnTo>
                    <a:pt x="797" y="455"/>
                  </a:lnTo>
                  <a:lnTo>
                    <a:pt x="685" y="455"/>
                  </a:lnTo>
                  <a:lnTo>
                    <a:pt x="685" y="531"/>
                  </a:lnTo>
                  <a:lnTo>
                    <a:pt x="658" y="557"/>
                  </a:lnTo>
                  <a:lnTo>
                    <a:pt x="360" y="557"/>
                  </a:lnTo>
                  <a:lnTo>
                    <a:pt x="360" y="98"/>
                  </a:lnTo>
                  <a:lnTo>
                    <a:pt x="792" y="98"/>
                  </a:lnTo>
                  <a:lnTo>
                    <a:pt x="828" y="139"/>
                  </a:lnTo>
                  <a:lnTo>
                    <a:pt x="828" y="289"/>
                  </a:lnTo>
                  <a:lnTo>
                    <a:pt x="940" y="289"/>
                  </a:lnTo>
                  <a:lnTo>
                    <a:pt x="940"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5"/>
            <p:cNvSpPr/>
            <p:nvPr/>
          </p:nvSpPr>
          <p:spPr>
            <a:xfrm>
              <a:off x="3816750" y="4202225"/>
              <a:ext cx="19600" cy="20675"/>
            </a:xfrm>
            <a:custGeom>
              <a:avLst/>
              <a:gdLst/>
              <a:ahLst/>
              <a:cxnLst/>
              <a:rect l="l" t="t" r="r" b="b"/>
              <a:pathLst>
                <a:path w="784" h="827" extrusionOk="0">
                  <a:moveTo>
                    <a:pt x="430" y="0"/>
                  </a:moveTo>
                  <a:lnTo>
                    <a:pt x="290" y="141"/>
                  </a:lnTo>
                  <a:lnTo>
                    <a:pt x="324" y="171"/>
                  </a:lnTo>
                  <a:lnTo>
                    <a:pt x="375" y="120"/>
                  </a:lnTo>
                  <a:lnTo>
                    <a:pt x="609" y="356"/>
                  </a:lnTo>
                  <a:lnTo>
                    <a:pt x="662" y="402"/>
                  </a:lnTo>
                  <a:lnTo>
                    <a:pt x="660" y="404"/>
                  </a:lnTo>
                  <a:lnTo>
                    <a:pt x="581" y="385"/>
                  </a:lnTo>
                  <a:lnTo>
                    <a:pt x="114" y="316"/>
                  </a:lnTo>
                  <a:lnTo>
                    <a:pt x="1" y="429"/>
                  </a:lnTo>
                  <a:lnTo>
                    <a:pt x="33" y="462"/>
                  </a:lnTo>
                  <a:lnTo>
                    <a:pt x="84" y="411"/>
                  </a:lnTo>
                  <a:lnTo>
                    <a:pt x="418" y="744"/>
                  </a:lnTo>
                  <a:lnTo>
                    <a:pt x="367" y="796"/>
                  </a:lnTo>
                  <a:lnTo>
                    <a:pt x="399" y="827"/>
                  </a:lnTo>
                  <a:lnTo>
                    <a:pt x="538" y="687"/>
                  </a:lnTo>
                  <a:lnTo>
                    <a:pt x="506" y="655"/>
                  </a:lnTo>
                  <a:lnTo>
                    <a:pt x="455" y="707"/>
                  </a:lnTo>
                  <a:lnTo>
                    <a:pt x="182" y="435"/>
                  </a:lnTo>
                  <a:lnTo>
                    <a:pt x="133" y="396"/>
                  </a:lnTo>
                  <a:lnTo>
                    <a:pt x="135" y="393"/>
                  </a:lnTo>
                  <a:lnTo>
                    <a:pt x="203" y="413"/>
                  </a:lnTo>
                  <a:lnTo>
                    <a:pt x="747" y="493"/>
                  </a:lnTo>
                  <a:lnTo>
                    <a:pt x="784" y="457"/>
                  </a:lnTo>
                  <a:lnTo>
                    <a:pt x="411" y="84"/>
                  </a:lnTo>
                  <a:lnTo>
                    <a:pt x="463" y="32"/>
                  </a:lnTo>
                  <a:lnTo>
                    <a:pt x="430"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5"/>
            <p:cNvSpPr/>
            <p:nvPr/>
          </p:nvSpPr>
          <p:spPr>
            <a:xfrm>
              <a:off x="3827850" y="4186775"/>
              <a:ext cx="21500" cy="21250"/>
            </a:xfrm>
            <a:custGeom>
              <a:avLst/>
              <a:gdLst/>
              <a:ahLst/>
              <a:cxnLst/>
              <a:rect l="l" t="t" r="r" b="b"/>
              <a:pathLst>
                <a:path w="860" h="850" extrusionOk="0">
                  <a:moveTo>
                    <a:pt x="603" y="0"/>
                  </a:moveTo>
                  <a:lnTo>
                    <a:pt x="463" y="139"/>
                  </a:lnTo>
                  <a:lnTo>
                    <a:pt x="495" y="173"/>
                  </a:lnTo>
                  <a:lnTo>
                    <a:pt x="545" y="123"/>
                  </a:lnTo>
                  <a:lnTo>
                    <a:pt x="729" y="420"/>
                  </a:lnTo>
                  <a:lnTo>
                    <a:pt x="788" y="514"/>
                  </a:lnTo>
                  <a:lnTo>
                    <a:pt x="785" y="516"/>
                  </a:lnTo>
                  <a:lnTo>
                    <a:pt x="693" y="458"/>
                  </a:lnTo>
                  <a:lnTo>
                    <a:pt x="339" y="265"/>
                  </a:lnTo>
                  <a:lnTo>
                    <a:pt x="295" y="308"/>
                  </a:lnTo>
                  <a:cubicBezTo>
                    <a:pt x="331" y="372"/>
                    <a:pt x="364" y="430"/>
                    <a:pt x="392" y="482"/>
                  </a:cubicBezTo>
                  <a:cubicBezTo>
                    <a:pt x="404" y="504"/>
                    <a:pt x="417" y="525"/>
                    <a:pt x="428" y="546"/>
                  </a:cubicBezTo>
                  <a:cubicBezTo>
                    <a:pt x="440" y="567"/>
                    <a:pt x="450" y="586"/>
                    <a:pt x="459" y="603"/>
                  </a:cubicBezTo>
                  <a:cubicBezTo>
                    <a:pt x="469" y="619"/>
                    <a:pt x="476" y="633"/>
                    <a:pt x="481" y="643"/>
                  </a:cubicBezTo>
                  <a:cubicBezTo>
                    <a:pt x="488" y="653"/>
                    <a:pt x="490" y="658"/>
                    <a:pt x="490" y="659"/>
                  </a:cubicBezTo>
                  <a:lnTo>
                    <a:pt x="545" y="759"/>
                  </a:lnTo>
                  <a:lnTo>
                    <a:pt x="542" y="762"/>
                  </a:lnTo>
                  <a:lnTo>
                    <a:pt x="452" y="701"/>
                  </a:lnTo>
                  <a:lnTo>
                    <a:pt x="149" y="519"/>
                  </a:lnTo>
                  <a:lnTo>
                    <a:pt x="202" y="464"/>
                  </a:lnTo>
                  <a:lnTo>
                    <a:pt x="170" y="433"/>
                  </a:lnTo>
                  <a:lnTo>
                    <a:pt x="0" y="603"/>
                  </a:lnTo>
                  <a:lnTo>
                    <a:pt x="32" y="635"/>
                  </a:lnTo>
                  <a:lnTo>
                    <a:pt x="86" y="583"/>
                  </a:lnTo>
                  <a:lnTo>
                    <a:pt x="550" y="849"/>
                  </a:lnTo>
                  <a:lnTo>
                    <a:pt x="615" y="783"/>
                  </a:lnTo>
                  <a:lnTo>
                    <a:pt x="390" y="380"/>
                  </a:lnTo>
                  <a:lnTo>
                    <a:pt x="794" y="606"/>
                  </a:lnTo>
                  <a:lnTo>
                    <a:pt x="860" y="540"/>
                  </a:lnTo>
                  <a:lnTo>
                    <a:pt x="588" y="80"/>
                  </a:lnTo>
                  <a:lnTo>
                    <a:pt x="635" y="33"/>
                  </a:lnTo>
                  <a:lnTo>
                    <a:pt x="603"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5"/>
            <p:cNvSpPr/>
            <p:nvPr/>
          </p:nvSpPr>
          <p:spPr>
            <a:xfrm>
              <a:off x="4187800" y="4192500"/>
              <a:ext cx="20675" cy="19550"/>
            </a:xfrm>
            <a:custGeom>
              <a:avLst/>
              <a:gdLst/>
              <a:ahLst/>
              <a:cxnLst/>
              <a:rect l="l" t="t" r="r" b="b"/>
              <a:pathLst>
                <a:path w="827" h="782" extrusionOk="0">
                  <a:moveTo>
                    <a:pt x="399" y="0"/>
                  </a:moveTo>
                  <a:lnTo>
                    <a:pt x="367" y="32"/>
                  </a:lnTo>
                  <a:lnTo>
                    <a:pt x="418" y="84"/>
                  </a:lnTo>
                  <a:lnTo>
                    <a:pt x="84" y="418"/>
                  </a:lnTo>
                  <a:lnTo>
                    <a:pt x="32" y="367"/>
                  </a:lnTo>
                  <a:lnTo>
                    <a:pt x="0" y="397"/>
                  </a:lnTo>
                  <a:lnTo>
                    <a:pt x="141" y="538"/>
                  </a:lnTo>
                  <a:lnTo>
                    <a:pt x="172" y="506"/>
                  </a:lnTo>
                  <a:lnTo>
                    <a:pt x="120" y="454"/>
                  </a:lnTo>
                  <a:lnTo>
                    <a:pt x="393" y="182"/>
                  </a:lnTo>
                  <a:lnTo>
                    <a:pt x="432" y="131"/>
                  </a:lnTo>
                  <a:lnTo>
                    <a:pt x="434" y="134"/>
                  </a:lnTo>
                  <a:lnTo>
                    <a:pt x="416" y="202"/>
                  </a:lnTo>
                  <a:lnTo>
                    <a:pt x="335" y="745"/>
                  </a:lnTo>
                  <a:lnTo>
                    <a:pt x="372" y="781"/>
                  </a:lnTo>
                  <a:lnTo>
                    <a:pt x="744" y="409"/>
                  </a:lnTo>
                  <a:lnTo>
                    <a:pt x="796" y="461"/>
                  </a:lnTo>
                  <a:lnTo>
                    <a:pt x="827" y="429"/>
                  </a:lnTo>
                  <a:lnTo>
                    <a:pt x="688" y="290"/>
                  </a:lnTo>
                  <a:lnTo>
                    <a:pt x="656" y="321"/>
                  </a:lnTo>
                  <a:lnTo>
                    <a:pt x="707" y="373"/>
                  </a:lnTo>
                  <a:lnTo>
                    <a:pt x="473" y="609"/>
                  </a:lnTo>
                  <a:lnTo>
                    <a:pt x="428" y="661"/>
                  </a:lnTo>
                  <a:lnTo>
                    <a:pt x="423" y="657"/>
                  </a:lnTo>
                  <a:lnTo>
                    <a:pt x="443" y="580"/>
                  </a:lnTo>
                  <a:lnTo>
                    <a:pt x="512" y="114"/>
                  </a:lnTo>
                  <a:lnTo>
                    <a:pt x="399"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5"/>
            <p:cNvSpPr/>
            <p:nvPr/>
          </p:nvSpPr>
          <p:spPr>
            <a:xfrm>
              <a:off x="4199425" y="4204125"/>
              <a:ext cx="17550" cy="17750"/>
            </a:xfrm>
            <a:custGeom>
              <a:avLst/>
              <a:gdLst/>
              <a:ahLst/>
              <a:cxnLst/>
              <a:rect l="l" t="t" r="r" b="b"/>
              <a:pathLst>
                <a:path w="702" h="710" extrusionOk="0">
                  <a:moveTo>
                    <a:pt x="399" y="1"/>
                  </a:moveTo>
                  <a:lnTo>
                    <a:pt x="367" y="33"/>
                  </a:lnTo>
                  <a:lnTo>
                    <a:pt x="419" y="84"/>
                  </a:lnTo>
                  <a:lnTo>
                    <a:pt x="85" y="418"/>
                  </a:lnTo>
                  <a:lnTo>
                    <a:pt x="34" y="366"/>
                  </a:lnTo>
                  <a:lnTo>
                    <a:pt x="1" y="398"/>
                  </a:lnTo>
                  <a:lnTo>
                    <a:pt x="313" y="709"/>
                  </a:lnTo>
                  <a:lnTo>
                    <a:pt x="412" y="610"/>
                  </a:lnTo>
                  <a:lnTo>
                    <a:pt x="375" y="574"/>
                  </a:lnTo>
                  <a:lnTo>
                    <a:pt x="320" y="630"/>
                  </a:lnTo>
                  <a:lnTo>
                    <a:pt x="298" y="630"/>
                  </a:lnTo>
                  <a:lnTo>
                    <a:pt x="148" y="481"/>
                  </a:lnTo>
                  <a:lnTo>
                    <a:pt x="304" y="327"/>
                  </a:lnTo>
                  <a:lnTo>
                    <a:pt x="399" y="423"/>
                  </a:lnTo>
                  <a:lnTo>
                    <a:pt x="399" y="440"/>
                  </a:lnTo>
                  <a:lnTo>
                    <a:pt x="375" y="464"/>
                  </a:lnTo>
                  <a:lnTo>
                    <a:pt x="411" y="500"/>
                  </a:lnTo>
                  <a:lnTo>
                    <a:pt x="508" y="403"/>
                  </a:lnTo>
                  <a:lnTo>
                    <a:pt x="472" y="367"/>
                  </a:lnTo>
                  <a:lnTo>
                    <a:pt x="449" y="390"/>
                  </a:lnTo>
                  <a:lnTo>
                    <a:pt x="432" y="390"/>
                  </a:lnTo>
                  <a:lnTo>
                    <a:pt x="335" y="295"/>
                  </a:lnTo>
                  <a:lnTo>
                    <a:pt x="483" y="147"/>
                  </a:lnTo>
                  <a:lnTo>
                    <a:pt x="622" y="286"/>
                  </a:lnTo>
                  <a:lnTo>
                    <a:pt x="620" y="310"/>
                  </a:lnTo>
                  <a:lnTo>
                    <a:pt x="571" y="359"/>
                  </a:lnTo>
                  <a:lnTo>
                    <a:pt x="607" y="395"/>
                  </a:lnTo>
                  <a:lnTo>
                    <a:pt x="701" y="302"/>
                  </a:lnTo>
                  <a:lnTo>
                    <a:pt x="399"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5"/>
            <p:cNvSpPr/>
            <p:nvPr/>
          </p:nvSpPr>
          <p:spPr>
            <a:xfrm>
              <a:off x="4199550" y="4561550"/>
              <a:ext cx="14150" cy="15400"/>
            </a:xfrm>
            <a:custGeom>
              <a:avLst/>
              <a:gdLst/>
              <a:ahLst/>
              <a:cxnLst/>
              <a:rect l="l" t="t" r="r" b="b"/>
              <a:pathLst>
                <a:path w="566" h="616" extrusionOk="0">
                  <a:moveTo>
                    <a:pt x="238" y="1"/>
                  </a:moveTo>
                  <a:cubicBezTo>
                    <a:pt x="223" y="4"/>
                    <a:pt x="202" y="13"/>
                    <a:pt x="176" y="25"/>
                  </a:cubicBezTo>
                  <a:cubicBezTo>
                    <a:pt x="150" y="40"/>
                    <a:pt x="125" y="60"/>
                    <a:pt x="98" y="87"/>
                  </a:cubicBezTo>
                  <a:cubicBezTo>
                    <a:pt x="49" y="137"/>
                    <a:pt x="19" y="185"/>
                    <a:pt x="10" y="233"/>
                  </a:cubicBezTo>
                  <a:cubicBezTo>
                    <a:pt x="1" y="281"/>
                    <a:pt x="15" y="324"/>
                    <a:pt x="51" y="360"/>
                  </a:cubicBezTo>
                  <a:cubicBezTo>
                    <a:pt x="72" y="380"/>
                    <a:pt x="96" y="393"/>
                    <a:pt x="120" y="396"/>
                  </a:cubicBezTo>
                  <a:cubicBezTo>
                    <a:pt x="129" y="397"/>
                    <a:pt x="138" y="398"/>
                    <a:pt x="147" y="398"/>
                  </a:cubicBezTo>
                  <a:cubicBezTo>
                    <a:pt x="163" y="398"/>
                    <a:pt x="179" y="396"/>
                    <a:pt x="195" y="393"/>
                  </a:cubicBezTo>
                  <a:cubicBezTo>
                    <a:pt x="221" y="388"/>
                    <a:pt x="246" y="380"/>
                    <a:pt x="272" y="368"/>
                  </a:cubicBezTo>
                  <a:cubicBezTo>
                    <a:pt x="298" y="358"/>
                    <a:pt x="322" y="349"/>
                    <a:pt x="347" y="342"/>
                  </a:cubicBezTo>
                  <a:cubicBezTo>
                    <a:pt x="370" y="335"/>
                    <a:pt x="393" y="332"/>
                    <a:pt x="414" y="332"/>
                  </a:cubicBezTo>
                  <a:cubicBezTo>
                    <a:pt x="434" y="332"/>
                    <a:pt x="453" y="340"/>
                    <a:pt x="468" y="356"/>
                  </a:cubicBezTo>
                  <a:cubicBezTo>
                    <a:pt x="488" y="375"/>
                    <a:pt x="495" y="396"/>
                    <a:pt x="493" y="419"/>
                  </a:cubicBezTo>
                  <a:cubicBezTo>
                    <a:pt x="490" y="442"/>
                    <a:pt x="477" y="465"/>
                    <a:pt x="455" y="487"/>
                  </a:cubicBezTo>
                  <a:cubicBezTo>
                    <a:pt x="442" y="500"/>
                    <a:pt x="428" y="512"/>
                    <a:pt x="413" y="525"/>
                  </a:cubicBezTo>
                  <a:cubicBezTo>
                    <a:pt x="397" y="536"/>
                    <a:pt x="385" y="545"/>
                    <a:pt x="375" y="549"/>
                  </a:cubicBezTo>
                  <a:lnTo>
                    <a:pt x="352" y="543"/>
                  </a:lnTo>
                  <a:lnTo>
                    <a:pt x="290" y="481"/>
                  </a:lnTo>
                  <a:lnTo>
                    <a:pt x="254" y="518"/>
                  </a:lnTo>
                  <a:lnTo>
                    <a:pt x="352" y="616"/>
                  </a:lnTo>
                  <a:cubicBezTo>
                    <a:pt x="371" y="608"/>
                    <a:pt x="392" y="597"/>
                    <a:pt x="414" y="582"/>
                  </a:cubicBezTo>
                  <a:cubicBezTo>
                    <a:pt x="436" y="566"/>
                    <a:pt x="460" y="545"/>
                    <a:pt x="486" y="520"/>
                  </a:cubicBezTo>
                  <a:cubicBezTo>
                    <a:pt x="527" y="478"/>
                    <a:pt x="552" y="435"/>
                    <a:pt x="558" y="393"/>
                  </a:cubicBezTo>
                  <a:cubicBezTo>
                    <a:pt x="565" y="350"/>
                    <a:pt x="552" y="313"/>
                    <a:pt x="520" y="280"/>
                  </a:cubicBezTo>
                  <a:cubicBezTo>
                    <a:pt x="497" y="262"/>
                    <a:pt x="474" y="248"/>
                    <a:pt x="450" y="245"/>
                  </a:cubicBezTo>
                  <a:cubicBezTo>
                    <a:pt x="439" y="243"/>
                    <a:pt x="428" y="242"/>
                    <a:pt x="417" y="242"/>
                  </a:cubicBezTo>
                  <a:cubicBezTo>
                    <a:pt x="403" y="242"/>
                    <a:pt x="389" y="244"/>
                    <a:pt x="374" y="247"/>
                  </a:cubicBezTo>
                  <a:cubicBezTo>
                    <a:pt x="349" y="252"/>
                    <a:pt x="323" y="261"/>
                    <a:pt x="297" y="271"/>
                  </a:cubicBezTo>
                  <a:cubicBezTo>
                    <a:pt x="271" y="280"/>
                    <a:pt x="246" y="290"/>
                    <a:pt x="223" y="298"/>
                  </a:cubicBezTo>
                  <a:cubicBezTo>
                    <a:pt x="200" y="305"/>
                    <a:pt x="178" y="309"/>
                    <a:pt x="158" y="309"/>
                  </a:cubicBezTo>
                  <a:cubicBezTo>
                    <a:pt x="136" y="309"/>
                    <a:pt x="118" y="302"/>
                    <a:pt x="103" y="286"/>
                  </a:cubicBezTo>
                  <a:cubicBezTo>
                    <a:pt x="92" y="274"/>
                    <a:pt x="83" y="262"/>
                    <a:pt x="80" y="247"/>
                  </a:cubicBezTo>
                  <a:cubicBezTo>
                    <a:pt x="76" y="233"/>
                    <a:pt x="76" y="219"/>
                    <a:pt x="78" y="205"/>
                  </a:cubicBezTo>
                  <a:cubicBezTo>
                    <a:pt x="81" y="190"/>
                    <a:pt x="88" y="176"/>
                    <a:pt x="97" y="163"/>
                  </a:cubicBezTo>
                  <a:cubicBezTo>
                    <a:pt x="106" y="148"/>
                    <a:pt x="115" y="134"/>
                    <a:pt x="130" y="119"/>
                  </a:cubicBezTo>
                  <a:cubicBezTo>
                    <a:pt x="144" y="106"/>
                    <a:pt x="160" y="93"/>
                    <a:pt x="174" y="85"/>
                  </a:cubicBezTo>
                  <a:cubicBezTo>
                    <a:pt x="190" y="76"/>
                    <a:pt x="202" y="71"/>
                    <a:pt x="213" y="70"/>
                  </a:cubicBezTo>
                  <a:lnTo>
                    <a:pt x="238" y="73"/>
                  </a:lnTo>
                  <a:lnTo>
                    <a:pt x="305" y="140"/>
                  </a:lnTo>
                  <a:lnTo>
                    <a:pt x="341" y="104"/>
                  </a:lnTo>
                  <a:lnTo>
                    <a:pt x="238"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5"/>
            <p:cNvSpPr/>
            <p:nvPr/>
          </p:nvSpPr>
          <p:spPr>
            <a:xfrm>
              <a:off x="4189175" y="4569100"/>
              <a:ext cx="17725" cy="17550"/>
            </a:xfrm>
            <a:custGeom>
              <a:avLst/>
              <a:gdLst/>
              <a:ahLst/>
              <a:cxnLst/>
              <a:rect l="l" t="t" r="r" b="b"/>
              <a:pathLst>
                <a:path w="709" h="702" extrusionOk="0">
                  <a:moveTo>
                    <a:pt x="312" y="1"/>
                  </a:moveTo>
                  <a:lnTo>
                    <a:pt x="0" y="313"/>
                  </a:lnTo>
                  <a:lnTo>
                    <a:pt x="99" y="413"/>
                  </a:lnTo>
                  <a:lnTo>
                    <a:pt x="135" y="374"/>
                  </a:lnTo>
                  <a:lnTo>
                    <a:pt x="80" y="320"/>
                  </a:lnTo>
                  <a:lnTo>
                    <a:pt x="80" y="297"/>
                  </a:lnTo>
                  <a:lnTo>
                    <a:pt x="228" y="147"/>
                  </a:lnTo>
                  <a:lnTo>
                    <a:pt x="383" y="304"/>
                  </a:lnTo>
                  <a:lnTo>
                    <a:pt x="287" y="399"/>
                  </a:lnTo>
                  <a:lnTo>
                    <a:pt x="269" y="399"/>
                  </a:lnTo>
                  <a:lnTo>
                    <a:pt x="246" y="374"/>
                  </a:lnTo>
                  <a:lnTo>
                    <a:pt x="208" y="411"/>
                  </a:lnTo>
                  <a:lnTo>
                    <a:pt x="307" y="509"/>
                  </a:lnTo>
                  <a:lnTo>
                    <a:pt x="343" y="471"/>
                  </a:lnTo>
                  <a:lnTo>
                    <a:pt x="318" y="449"/>
                  </a:lnTo>
                  <a:lnTo>
                    <a:pt x="318" y="431"/>
                  </a:lnTo>
                  <a:lnTo>
                    <a:pt x="415" y="335"/>
                  </a:lnTo>
                  <a:lnTo>
                    <a:pt x="562" y="482"/>
                  </a:lnTo>
                  <a:lnTo>
                    <a:pt x="422" y="621"/>
                  </a:lnTo>
                  <a:lnTo>
                    <a:pt x="398" y="620"/>
                  </a:lnTo>
                  <a:lnTo>
                    <a:pt x="351" y="570"/>
                  </a:lnTo>
                  <a:lnTo>
                    <a:pt x="313" y="607"/>
                  </a:lnTo>
                  <a:lnTo>
                    <a:pt x="408" y="702"/>
                  </a:lnTo>
                  <a:lnTo>
                    <a:pt x="709" y="399"/>
                  </a:lnTo>
                  <a:lnTo>
                    <a:pt x="677" y="367"/>
                  </a:lnTo>
                  <a:lnTo>
                    <a:pt x="625" y="419"/>
                  </a:lnTo>
                  <a:lnTo>
                    <a:pt x="291" y="85"/>
                  </a:lnTo>
                  <a:lnTo>
                    <a:pt x="343" y="33"/>
                  </a:lnTo>
                  <a:lnTo>
                    <a:pt x="312" y="1"/>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5"/>
            <p:cNvSpPr/>
            <p:nvPr/>
          </p:nvSpPr>
          <p:spPr>
            <a:xfrm>
              <a:off x="3830825" y="4572575"/>
              <a:ext cx="15475" cy="13850"/>
            </a:xfrm>
            <a:custGeom>
              <a:avLst/>
              <a:gdLst/>
              <a:ahLst/>
              <a:cxnLst/>
              <a:rect l="l" t="t" r="r" b="b"/>
              <a:pathLst>
                <a:path w="619" h="554" extrusionOk="0">
                  <a:moveTo>
                    <a:pt x="359" y="1"/>
                  </a:moveTo>
                  <a:cubicBezTo>
                    <a:pt x="322" y="1"/>
                    <a:pt x="288" y="15"/>
                    <a:pt x="259" y="45"/>
                  </a:cubicBezTo>
                  <a:cubicBezTo>
                    <a:pt x="238" y="65"/>
                    <a:pt x="226" y="89"/>
                    <a:pt x="223" y="114"/>
                  </a:cubicBezTo>
                  <a:cubicBezTo>
                    <a:pt x="220" y="137"/>
                    <a:pt x="221" y="162"/>
                    <a:pt x="226" y="188"/>
                  </a:cubicBezTo>
                  <a:cubicBezTo>
                    <a:pt x="231" y="214"/>
                    <a:pt x="238" y="240"/>
                    <a:pt x="250" y="265"/>
                  </a:cubicBezTo>
                  <a:cubicBezTo>
                    <a:pt x="260" y="291"/>
                    <a:pt x="269" y="316"/>
                    <a:pt x="275" y="341"/>
                  </a:cubicBezTo>
                  <a:cubicBezTo>
                    <a:pt x="284" y="363"/>
                    <a:pt x="286" y="387"/>
                    <a:pt x="286" y="408"/>
                  </a:cubicBezTo>
                  <a:cubicBezTo>
                    <a:pt x="286" y="428"/>
                    <a:pt x="278" y="446"/>
                    <a:pt x="263" y="461"/>
                  </a:cubicBezTo>
                  <a:cubicBezTo>
                    <a:pt x="246" y="479"/>
                    <a:pt x="227" y="486"/>
                    <a:pt x="207" y="486"/>
                  </a:cubicBezTo>
                  <a:cubicBezTo>
                    <a:pt x="205" y="486"/>
                    <a:pt x="203" y="486"/>
                    <a:pt x="200" y="486"/>
                  </a:cubicBezTo>
                  <a:cubicBezTo>
                    <a:pt x="176" y="483"/>
                    <a:pt x="154" y="471"/>
                    <a:pt x="131" y="449"/>
                  </a:cubicBezTo>
                  <a:cubicBezTo>
                    <a:pt x="119" y="436"/>
                    <a:pt x="105" y="421"/>
                    <a:pt x="93" y="406"/>
                  </a:cubicBezTo>
                  <a:cubicBezTo>
                    <a:pt x="81" y="390"/>
                    <a:pt x="72" y="378"/>
                    <a:pt x="68" y="369"/>
                  </a:cubicBezTo>
                  <a:lnTo>
                    <a:pt x="73" y="346"/>
                  </a:lnTo>
                  <a:lnTo>
                    <a:pt x="135" y="284"/>
                  </a:lnTo>
                  <a:lnTo>
                    <a:pt x="99" y="248"/>
                  </a:lnTo>
                  <a:lnTo>
                    <a:pt x="1" y="346"/>
                  </a:lnTo>
                  <a:cubicBezTo>
                    <a:pt x="9" y="364"/>
                    <a:pt x="21" y="385"/>
                    <a:pt x="36" y="408"/>
                  </a:cubicBezTo>
                  <a:cubicBezTo>
                    <a:pt x="51" y="429"/>
                    <a:pt x="72" y="454"/>
                    <a:pt x="98" y="480"/>
                  </a:cubicBezTo>
                  <a:cubicBezTo>
                    <a:pt x="139" y="521"/>
                    <a:pt x="181" y="545"/>
                    <a:pt x="224" y="552"/>
                  </a:cubicBezTo>
                  <a:cubicBezTo>
                    <a:pt x="231" y="553"/>
                    <a:pt x="237" y="554"/>
                    <a:pt x="244" y="554"/>
                  </a:cubicBezTo>
                  <a:cubicBezTo>
                    <a:pt x="279" y="554"/>
                    <a:pt x="309" y="540"/>
                    <a:pt x="336" y="513"/>
                  </a:cubicBezTo>
                  <a:cubicBezTo>
                    <a:pt x="358" y="491"/>
                    <a:pt x="371" y="468"/>
                    <a:pt x="375" y="444"/>
                  </a:cubicBezTo>
                  <a:cubicBezTo>
                    <a:pt x="379" y="419"/>
                    <a:pt x="379" y="393"/>
                    <a:pt x="372" y="368"/>
                  </a:cubicBezTo>
                  <a:cubicBezTo>
                    <a:pt x="367" y="342"/>
                    <a:pt x="360" y="316"/>
                    <a:pt x="350" y="290"/>
                  </a:cubicBezTo>
                  <a:cubicBezTo>
                    <a:pt x="339" y="264"/>
                    <a:pt x="330" y="240"/>
                    <a:pt x="322" y="217"/>
                  </a:cubicBezTo>
                  <a:cubicBezTo>
                    <a:pt x="315" y="193"/>
                    <a:pt x="310" y="171"/>
                    <a:pt x="310" y="151"/>
                  </a:cubicBezTo>
                  <a:cubicBezTo>
                    <a:pt x="310" y="130"/>
                    <a:pt x="319" y="112"/>
                    <a:pt x="334" y="96"/>
                  </a:cubicBezTo>
                  <a:cubicBezTo>
                    <a:pt x="346" y="85"/>
                    <a:pt x="358" y="78"/>
                    <a:pt x="372" y="73"/>
                  </a:cubicBezTo>
                  <a:cubicBezTo>
                    <a:pt x="380" y="71"/>
                    <a:pt x="388" y="70"/>
                    <a:pt x="395" y="70"/>
                  </a:cubicBezTo>
                  <a:cubicBezTo>
                    <a:pt x="401" y="70"/>
                    <a:pt x="408" y="71"/>
                    <a:pt x="415" y="72"/>
                  </a:cubicBezTo>
                  <a:cubicBezTo>
                    <a:pt x="429" y="74"/>
                    <a:pt x="444" y="81"/>
                    <a:pt x="458" y="90"/>
                  </a:cubicBezTo>
                  <a:cubicBezTo>
                    <a:pt x="472" y="99"/>
                    <a:pt x="486" y="110"/>
                    <a:pt x="500" y="124"/>
                  </a:cubicBezTo>
                  <a:cubicBezTo>
                    <a:pt x="515" y="137"/>
                    <a:pt x="526" y="153"/>
                    <a:pt x="535" y="167"/>
                  </a:cubicBezTo>
                  <a:cubicBezTo>
                    <a:pt x="544" y="183"/>
                    <a:pt x="550" y="196"/>
                    <a:pt x="551" y="208"/>
                  </a:cubicBezTo>
                  <a:lnTo>
                    <a:pt x="547" y="232"/>
                  </a:lnTo>
                  <a:lnTo>
                    <a:pt x="480" y="299"/>
                  </a:lnTo>
                  <a:lnTo>
                    <a:pt x="516" y="336"/>
                  </a:lnTo>
                  <a:lnTo>
                    <a:pt x="619" y="232"/>
                  </a:lnTo>
                  <a:cubicBezTo>
                    <a:pt x="617" y="217"/>
                    <a:pt x="609" y="196"/>
                    <a:pt x="594" y="170"/>
                  </a:cubicBezTo>
                  <a:cubicBezTo>
                    <a:pt x="578" y="145"/>
                    <a:pt x="558" y="119"/>
                    <a:pt x="531" y="91"/>
                  </a:cubicBezTo>
                  <a:cubicBezTo>
                    <a:pt x="483" y="43"/>
                    <a:pt x="433" y="13"/>
                    <a:pt x="386" y="3"/>
                  </a:cubicBezTo>
                  <a:cubicBezTo>
                    <a:pt x="377" y="2"/>
                    <a:pt x="368" y="1"/>
                    <a:pt x="359"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5"/>
            <p:cNvSpPr/>
            <p:nvPr/>
          </p:nvSpPr>
          <p:spPr>
            <a:xfrm>
              <a:off x="3814200" y="4558825"/>
              <a:ext cx="21275" cy="21450"/>
            </a:xfrm>
            <a:custGeom>
              <a:avLst/>
              <a:gdLst/>
              <a:ahLst/>
              <a:cxnLst/>
              <a:rect l="l" t="t" r="r" b="b"/>
              <a:pathLst>
                <a:path w="851" h="858" extrusionOk="0">
                  <a:moveTo>
                    <a:pt x="541" y="0"/>
                  </a:moveTo>
                  <a:lnTo>
                    <a:pt x="81" y="272"/>
                  </a:lnTo>
                  <a:lnTo>
                    <a:pt x="33" y="223"/>
                  </a:lnTo>
                  <a:lnTo>
                    <a:pt x="0" y="256"/>
                  </a:lnTo>
                  <a:lnTo>
                    <a:pt x="140" y="394"/>
                  </a:lnTo>
                  <a:lnTo>
                    <a:pt x="173" y="362"/>
                  </a:lnTo>
                  <a:lnTo>
                    <a:pt x="123" y="314"/>
                  </a:lnTo>
                  <a:lnTo>
                    <a:pt x="420" y="129"/>
                  </a:lnTo>
                  <a:lnTo>
                    <a:pt x="514" y="70"/>
                  </a:lnTo>
                  <a:lnTo>
                    <a:pt x="516" y="72"/>
                  </a:lnTo>
                  <a:lnTo>
                    <a:pt x="459" y="165"/>
                  </a:lnTo>
                  <a:lnTo>
                    <a:pt x="266" y="520"/>
                  </a:lnTo>
                  <a:lnTo>
                    <a:pt x="308" y="563"/>
                  </a:lnTo>
                  <a:cubicBezTo>
                    <a:pt x="372" y="526"/>
                    <a:pt x="431" y="494"/>
                    <a:pt x="482" y="466"/>
                  </a:cubicBezTo>
                  <a:cubicBezTo>
                    <a:pt x="504" y="454"/>
                    <a:pt x="526" y="442"/>
                    <a:pt x="546" y="429"/>
                  </a:cubicBezTo>
                  <a:cubicBezTo>
                    <a:pt x="567" y="418"/>
                    <a:pt x="586" y="408"/>
                    <a:pt x="603" y="399"/>
                  </a:cubicBezTo>
                  <a:cubicBezTo>
                    <a:pt x="619" y="390"/>
                    <a:pt x="633" y="382"/>
                    <a:pt x="643" y="377"/>
                  </a:cubicBezTo>
                  <a:cubicBezTo>
                    <a:pt x="654" y="371"/>
                    <a:pt x="659" y="368"/>
                    <a:pt x="660" y="368"/>
                  </a:cubicBezTo>
                  <a:lnTo>
                    <a:pt x="759" y="314"/>
                  </a:lnTo>
                  <a:lnTo>
                    <a:pt x="762" y="316"/>
                  </a:lnTo>
                  <a:lnTo>
                    <a:pt x="701" y="407"/>
                  </a:lnTo>
                  <a:lnTo>
                    <a:pt x="519" y="710"/>
                  </a:lnTo>
                  <a:lnTo>
                    <a:pt x="465" y="655"/>
                  </a:lnTo>
                  <a:lnTo>
                    <a:pt x="433" y="687"/>
                  </a:lnTo>
                  <a:lnTo>
                    <a:pt x="603" y="858"/>
                  </a:lnTo>
                  <a:lnTo>
                    <a:pt x="635" y="826"/>
                  </a:lnTo>
                  <a:lnTo>
                    <a:pt x="586" y="777"/>
                  </a:lnTo>
                  <a:lnTo>
                    <a:pt x="851" y="310"/>
                  </a:lnTo>
                  <a:lnTo>
                    <a:pt x="785" y="244"/>
                  </a:lnTo>
                  <a:lnTo>
                    <a:pt x="381" y="470"/>
                  </a:lnTo>
                  <a:lnTo>
                    <a:pt x="381" y="470"/>
                  </a:lnTo>
                  <a:lnTo>
                    <a:pt x="607" y="66"/>
                  </a:lnTo>
                  <a:lnTo>
                    <a:pt x="541" y="0"/>
                  </a:ln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5"/>
            <p:cNvSpPr/>
            <p:nvPr/>
          </p:nvSpPr>
          <p:spPr>
            <a:xfrm>
              <a:off x="3904800" y="4153225"/>
              <a:ext cx="4575" cy="4025"/>
            </a:xfrm>
            <a:custGeom>
              <a:avLst/>
              <a:gdLst/>
              <a:ahLst/>
              <a:cxnLst/>
              <a:rect l="l" t="t" r="r" b="b"/>
              <a:pathLst>
                <a:path w="183" h="161" extrusionOk="0">
                  <a:moveTo>
                    <a:pt x="91" y="0"/>
                  </a:moveTo>
                  <a:cubicBezTo>
                    <a:pt x="81" y="0"/>
                    <a:pt x="70" y="2"/>
                    <a:pt x="61" y="6"/>
                  </a:cubicBezTo>
                  <a:cubicBezTo>
                    <a:pt x="21" y="24"/>
                    <a:pt x="1" y="71"/>
                    <a:pt x="18" y="111"/>
                  </a:cubicBezTo>
                  <a:cubicBezTo>
                    <a:pt x="30" y="142"/>
                    <a:pt x="61" y="161"/>
                    <a:pt x="92" y="161"/>
                  </a:cubicBezTo>
                  <a:cubicBezTo>
                    <a:pt x="102" y="161"/>
                    <a:pt x="112" y="159"/>
                    <a:pt x="122" y="155"/>
                  </a:cubicBezTo>
                  <a:cubicBezTo>
                    <a:pt x="163" y="138"/>
                    <a:pt x="183" y="91"/>
                    <a:pt x="166" y="50"/>
                  </a:cubicBezTo>
                  <a:cubicBezTo>
                    <a:pt x="154" y="19"/>
                    <a:pt x="123" y="0"/>
                    <a:pt x="91"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5"/>
            <p:cNvSpPr/>
            <p:nvPr/>
          </p:nvSpPr>
          <p:spPr>
            <a:xfrm>
              <a:off x="3915625" y="4147800"/>
              <a:ext cx="4550" cy="4025"/>
            </a:xfrm>
            <a:custGeom>
              <a:avLst/>
              <a:gdLst/>
              <a:ahLst/>
              <a:cxnLst/>
              <a:rect l="l" t="t" r="r" b="b"/>
              <a:pathLst>
                <a:path w="182" h="161" extrusionOk="0">
                  <a:moveTo>
                    <a:pt x="90" y="1"/>
                  </a:moveTo>
                  <a:cubicBezTo>
                    <a:pt x="80" y="1"/>
                    <a:pt x="70" y="2"/>
                    <a:pt x="60" y="6"/>
                  </a:cubicBezTo>
                  <a:cubicBezTo>
                    <a:pt x="19" y="24"/>
                    <a:pt x="0" y="71"/>
                    <a:pt x="17" y="112"/>
                  </a:cubicBezTo>
                  <a:cubicBezTo>
                    <a:pt x="29" y="143"/>
                    <a:pt x="59" y="161"/>
                    <a:pt x="90" y="161"/>
                  </a:cubicBezTo>
                  <a:cubicBezTo>
                    <a:pt x="100" y="161"/>
                    <a:pt x="111" y="159"/>
                    <a:pt x="121" y="155"/>
                  </a:cubicBezTo>
                  <a:cubicBezTo>
                    <a:pt x="162" y="138"/>
                    <a:pt x="182" y="91"/>
                    <a:pt x="165" y="51"/>
                  </a:cubicBezTo>
                  <a:cubicBezTo>
                    <a:pt x="152" y="19"/>
                    <a:pt x="121" y="1"/>
                    <a:pt x="90"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5"/>
            <p:cNvSpPr/>
            <p:nvPr/>
          </p:nvSpPr>
          <p:spPr>
            <a:xfrm>
              <a:off x="3927050" y="4144000"/>
              <a:ext cx="4575" cy="4050"/>
            </a:xfrm>
            <a:custGeom>
              <a:avLst/>
              <a:gdLst/>
              <a:ahLst/>
              <a:cxnLst/>
              <a:rect l="l" t="t" r="r" b="b"/>
              <a:pathLst>
                <a:path w="183" h="162" extrusionOk="0">
                  <a:moveTo>
                    <a:pt x="92" y="0"/>
                  </a:moveTo>
                  <a:cubicBezTo>
                    <a:pt x="82" y="0"/>
                    <a:pt x="71" y="2"/>
                    <a:pt x="61" y="7"/>
                  </a:cubicBezTo>
                  <a:cubicBezTo>
                    <a:pt x="20" y="23"/>
                    <a:pt x="0" y="71"/>
                    <a:pt x="18" y="111"/>
                  </a:cubicBezTo>
                  <a:cubicBezTo>
                    <a:pt x="31" y="142"/>
                    <a:pt x="61" y="161"/>
                    <a:pt x="93" y="161"/>
                  </a:cubicBezTo>
                  <a:cubicBezTo>
                    <a:pt x="102" y="161"/>
                    <a:pt x="112" y="159"/>
                    <a:pt x="122" y="155"/>
                  </a:cubicBezTo>
                  <a:cubicBezTo>
                    <a:pt x="163" y="138"/>
                    <a:pt x="183" y="90"/>
                    <a:pt x="165" y="50"/>
                  </a:cubicBezTo>
                  <a:cubicBezTo>
                    <a:pt x="153" y="19"/>
                    <a:pt x="123" y="0"/>
                    <a:pt x="92"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5"/>
            <p:cNvSpPr/>
            <p:nvPr/>
          </p:nvSpPr>
          <p:spPr>
            <a:xfrm>
              <a:off x="3770900" y="4300150"/>
              <a:ext cx="4575" cy="4025"/>
            </a:xfrm>
            <a:custGeom>
              <a:avLst/>
              <a:gdLst/>
              <a:ahLst/>
              <a:cxnLst/>
              <a:rect l="l" t="t" r="r" b="b"/>
              <a:pathLst>
                <a:path w="183" h="161" extrusionOk="0">
                  <a:moveTo>
                    <a:pt x="91" y="1"/>
                  </a:moveTo>
                  <a:cubicBezTo>
                    <a:pt x="59" y="1"/>
                    <a:pt x="30" y="19"/>
                    <a:pt x="18" y="50"/>
                  </a:cubicBezTo>
                  <a:cubicBezTo>
                    <a:pt x="0" y="92"/>
                    <a:pt x="20" y="138"/>
                    <a:pt x="61" y="155"/>
                  </a:cubicBezTo>
                  <a:cubicBezTo>
                    <a:pt x="71" y="159"/>
                    <a:pt x="82" y="161"/>
                    <a:pt x="92" y="161"/>
                  </a:cubicBezTo>
                  <a:cubicBezTo>
                    <a:pt x="124" y="161"/>
                    <a:pt x="153" y="142"/>
                    <a:pt x="166" y="111"/>
                  </a:cubicBezTo>
                  <a:cubicBezTo>
                    <a:pt x="183" y="70"/>
                    <a:pt x="163" y="24"/>
                    <a:pt x="122" y="7"/>
                  </a:cubicBezTo>
                  <a:cubicBezTo>
                    <a:pt x="112" y="3"/>
                    <a:pt x="101" y="1"/>
                    <a:pt x="91"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5"/>
            <p:cNvSpPr/>
            <p:nvPr/>
          </p:nvSpPr>
          <p:spPr>
            <a:xfrm>
              <a:off x="3774700" y="4288700"/>
              <a:ext cx="4575" cy="4050"/>
            </a:xfrm>
            <a:custGeom>
              <a:avLst/>
              <a:gdLst/>
              <a:ahLst/>
              <a:cxnLst/>
              <a:rect l="l" t="t" r="r" b="b"/>
              <a:pathLst>
                <a:path w="183" h="162" extrusionOk="0">
                  <a:moveTo>
                    <a:pt x="92" y="1"/>
                  </a:moveTo>
                  <a:cubicBezTo>
                    <a:pt x="60" y="1"/>
                    <a:pt x="31" y="19"/>
                    <a:pt x="17" y="50"/>
                  </a:cubicBezTo>
                  <a:cubicBezTo>
                    <a:pt x="1" y="92"/>
                    <a:pt x="20" y="138"/>
                    <a:pt x="62" y="155"/>
                  </a:cubicBezTo>
                  <a:cubicBezTo>
                    <a:pt x="72" y="159"/>
                    <a:pt x="82" y="161"/>
                    <a:pt x="92" y="161"/>
                  </a:cubicBezTo>
                  <a:cubicBezTo>
                    <a:pt x="124" y="161"/>
                    <a:pt x="153" y="142"/>
                    <a:pt x="166" y="111"/>
                  </a:cubicBezTo>
                  <a:cubicBezTo>
                    <a:pt x="182" y="70"/>
                    <a:pt x="164" y="23"/>
                    <a:pt x="123" y="7"/>
                  </a:cubicBezTo>
                  <a:cubicBezTo>
                    <a:pt x="112" y="3"/>
                    <a:pt x="102" y="1"/>
                    <a:pt x="92"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5"/>
            <p:cNvSpPr/>
            <p:nvPr/>
          </p:nvSpPr>
          <p:spPr>
            <a:xfrm>
              <a:off x="3780100" y="4277925"/>
              <a:ext cx="4575" cy="4050"/>
            </a:xfrm>
            <a:custGeom>
              <a:avLst/>
              <a:gdLst/>
              <a:ahLst/>
              <a:cxnLst/>
              <a:rect l="l" t="t" r="r" b="b"/>
              <a:pathLst>
                <a:path w="183" h="162" extrusionOk="0">
                  <a:moveTo>
                    <a:pt x="91" y="1"/>
                  </a:moveTo>
                  <a:cubicBezTo>
                    <a:pt x="59" y="1"/>
                    <a:pt x="30" y="20"/>
                    <a:pt x="17" y="51"/>
                  </a:cubicBezTo>
                  <a:cubicBezTo>
                    <a:pt x="0" y="91"/>
                    <a:pt x="20" y="138"/>
                    <a:pt x="61" y="155"/>
                  </a:cubicBezTo>
                  <a:cubicBezTo>
                    <a:pt x="71" y="159"/>
                    <a:pt x="82" y="161"/>
                    <a:pt x="92" y="161"/>
                  </a:cubicBezTo>
                  <a:cubicBezTo>
                    <a:pt x="124" y="161"/>
                    <a:pt x="153" y="143"/>
                    <a:pt x="166" y="112"/>
                  </a:cubicBezTo>
                  <a:cubicBezTo>
                    <a:pt x="182" y="71"/>
                    <a:pt x="162" y="24"/>
                    <a:pt x="121" y="7"/>
                  </a:cubicBezTo>
                  <a:cubicBezTo>
                    <a:pt x="111" y="3"/>
                    <a:pt x="101" y="1"/>
                    <a:pt x="91"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5"/>
            <p:cNvSpPr/>
            <p:nvPr/>
          </p:nvSpPr>
          <p:spPr>
            <a:xfrm>
              <a:off x="3780100" y="4498725"/>
              <a:ext cx="4600" cy="4050"/>
            </a:xfrm>
            <a:custGeom>
              <a:avLst/>
              <a:gdLst/>
              <a:ahLst/>
              <a:cxnLst/>
              <a:rect l="l" t="t" r="r" b="b"/>
              <a:pathLst>
                <a:path w="184" h="162" extrusionOk="0">
                  <a:moveTo>
                    <a:pt x="91" y="1"/>
                  </a:moveTo>
                  <a:cubicBezTo>
                    <a:pt x="81" y="1"/>
                    <a:pt x="71" y="3"/>
                    <a:pt x="61" y="6"/>
                  </a:cubicBezTo>
                  <a:cubicBezTo>
                    <a:pt x="20" y="24"/>
                    <a:pt x="0" y="71"/>
                    <a:pt x="17" y="112"/>
                  </a:cubicBezTo>
                  <a:cubicBezTo>
                    <a:pt x="29" y="143"/>
                    <a:pt x="60" y="161"/>
                    <a:pt x="91" y="161"/>
                  </a:cubicBezTo>
                  <a:cubicBezTo>
                    <a:pt x="101" y="161"/>
                    <a:pt x="112" y="159"/>
                    <a:pt x="121" y="155"/>
                  </a:cubicBezTo>
                  <a:cubicBezTo>
                    <a:pt x="162" y="139"/>
                    <a:pt x="183" y="91"/>
                    <a:pt x="166" y="51"/>
                  </a:cubicBezTo>
                  <a:cubicBezTo>
                    <a:pt x="153" y="19"/>
                    <a:pt x="122" y="1"/>
                    <a:pt x="91"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5"/>
            <p:cNvSpPr/>
            <p:nvPr/>
          </p:nvSpPr>
          <p:spPr>
            <a:xfrm>
              <a:off x="3774675" y="4487975"/>
              <a:ext cx="4575" cy="4025"/>
            </a:xfrm>
            <a:custGeom>
              <a:avLst/>
              <a:gdLst/>
              <a:ahLst/>
              <a:cxnLst/>
              <a:rect l="l" t="t" r="r" b="b"/>
              <a:pathLst>
                <a:path w="183" h="161" extrusionOk="0">
                  <a:moveTo>
                    <a:pt x="93" y="0"/>
                  </a:moveTo>
                  <a:cubicBezTo>
                    <a:pt x="82" y="0"/>
                    <a:pt x="72" y="2"/>
                    <a:pt x="62" y="6"/>
                  </a:cubicBezTo>
                  <a:cubicBezTo>
                    <a:pt x="20" y="23"/>
                    <a:pt x="1" y="70"/>
                    <a:pt x="17" y="110"/>
                  </a:cubicBezTo>
                  <a:cubicBezTo>
                    <a:pt x="30" y="142"/>
                    <a:pt x="61" y="161"/>
                    <a:pt x="92" y="161"/>
                  </a:cubicBezTo>
                  <a:cubicBezTo>
                    <a:pt x="102" y="161"/>
                    <a:pt x="112" y="159"/>
                    <a:pt x="121" y="155"/>
                  </a:cubicBezTo>
                  <a:cubicBezTo>
                    <a:pt x="163" y="137"/>
                    <a:pt x="182" y="90"/>
                    <a:pt x="166" y="50"/>
                  </a:cubicBezTo>
                  <a:cubicBezTo>
                    <a:pt x="153" y="18"/>
                    <a:pt x="124" y="0"/>
                    <a:pt x="93"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5"/>
            <p:cNvSpPr/>
            <p:nvPr/>
          </p:nvSpPr>
          <p:spPr>
            <a:xfrm>
              <a:off x="3770650" y="4476450"/>
              <a:ext cx="4475" cy="4025"/>
            </a:xfrm>
            <a:custGeom>
              <a:avLst/>
              <a:gdLst/>
              <a:ahLst/>
              <a:cxnLst/>
              <a:rect l="l" t="t" r="r" b="b"/>
              <a:pathLst>
                <a:path w="179" h="161" extrusionOk="0">
                  <a:moveTo>
                    <a:pt x="89" y="0"/>
                  </a:moveTo>
                  <a:cubicBezTo>
                    <a:pt x="70" y="0"/>
                    <a:pt x="50" y="7"/>
                    <a:pt x="35" y="22"/>
                  </a:cubicBezTo>
                  <a:cubicBezTo>
                    <a:pt x="3" y="51"/>
                    <a:pt x="1" y="102"/>
                    <a:pt x="30" y="135"/>
                  </a:cubicBezTo>
                  <a:cubicBezTo>
                    <a:pt x="46" y="152"/>
                    <a:pt x="67" y="160"/>
                    <a:pt x="89" y="160"/>
                  </a:cubicBezTo>
                  <a:cubicBezTo>
                    <a:pt x="108" y="160"/>
                    <a:pt x="128" y="154"/>
                    <a:pt x="143" y="140"/>
                  </a:cubicBezTo>
                  <a:cubicBezTo>
                    <a:pt x="176" y="110"/>
                    <a:pt x="178" y="60"/>
                    <a:pt x="148" y="27"/>
                  </a:cubicBezTo>
                  <a:cubicBezTo>
                    <a:pt x="133" y="9"/>
                    <a:pt x="111" y="0"/>
                    <a:pt x="89"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5"/>
            <p:cNvSpPr/>
            <p:nvPr/>
          </p:nvSpPr>
          <p:spPr>
            <a:xfrm>
              <a:off x="3927050" y="4632625"/>
              <a:ext cx="4575" cy="4025"/>
            </a:xfrm>
            <a:custGeom>
              <a:avLst/>
              <a:gdLst/>
              <a:ahLst/>
              <a:cxnLst/>
              <a:rect l="l" t="t" r="r" b="b"/>
              <a:pathLst>
                <a:path w="183" h="161" extrusionOk="0">
                  <a:moveTo>
                    <a:pt x="91" y="1"/>
                  </a:moveTo>
                  <a:cubicBezTo>
                    <a:pt x="60" y="1"/>
                    <a:pt x="30" y="20"/>
                    <a:pt x="18" y="51"/>
                  </a:cubicBezTo>
                  <a:cubicBezTo>
                    <a:pt x="0" y="92"/>
                    <a:pt x="20" y="138"/>
                    <a:pt x="61" y="155"/>
                  </a:cubicBezTo>
                  <a:cubicBezTo>
                    <a:pt x="71" y="159"/>
                    <a:pt x="82" y="161"/>
                    <a:pt x="92" y="161"/>
                  </a:cubicBezTo>
                  <a:cubicBezTo>
                    <a:pt x="124" y="161"/>
                    <a:pt x="153" y="143"/>
                    <a:pt x="165" y="112"/>
                  </a:cubicBezTo>
                  <a:cubicBezTo>
                    <a:pt x="183" y="71"/>
                    <a:pt x="163" y="25"/>
                    <a:pt x="122" y="7"/>
                  </a:cubicBezTo>
                  <a:cubicBezTo>
                    <a:pt x="112" y="3"/>
                    <a:pt x="101" y="1"/>
                    <a:pt x="91"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5"/>
            <p:cNvSpPr/>
            <p:nvPr/>
          </p:nvSpPr>
          <p:spPr>
            <a:xfrm>
              <a:off x="3915625" y="4628850"/>
              <a:ext cx="4550" cy="4050"/>
            </a:xfrm>
            <a:custGeom>
              <a:avLst/>
              <a:gdLst/>
              <a:ahLst/>
              <a:cxnLst/>
              <a:rect l="l" t="t" r="r" b="b"/>
              <a:pathLst>
                <a:path w="182" h="162" extrusionOk="0">
                  <a:moveTo>
                    <a:pt x="91" y="1"/>
                  </a:moveTo>
                  <a:cubicBezTo>
                    <a:pt x="59" y="1"/>
                    <a:pt x="29" y="20"/>
                    <a:pt x="17" y="51"/>
                  </a:cubicBezTo>
                  <a:cubicBezTo>
                    <a:pt x="0" y="92"/>
                    <a:pt x="19" y="139"/>
                    <a:pt x="60" y="155"/>
                  </a:cubicBezTo>
                  <a:cubicBezTo>
                    <a:pt x="70" y="159"/>
                    <a:pt x="81" y="161"/>
                    <a:pt x="91" y="161"/>
                  </a:cubicBezTo>
                  <a:cubicBezTo>
                    <a:pt x="123" y="161"/>
                    <a:pt x="152" y="143"/>
                    <a:pt x="165" y="112"/>
                  </a:cubicBezTo>
                  <a:cubicBezTo>
                    <a:pt x="182" y="71"/>
                    <a:pt x="161" y="24"/>
                    <a:pt x="121" y="7"/>
                  </a:cubicBezTo>
                  <a:cubicBezTo>
                    <a:pt x="111" y="3"/>
                    <a:pt x="101" y="1"/>
                    <a:pt x="91"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5"/>
            <p:cNvSpPr/>
            <p:nvPr/>
          </p:nvSpPr>
          <p:spPr>
            <a:xfrm>
              <a:off x="3904800" y="4623450"/>
              <a:ext cx="4575" cy="4025"/>
            </a:xfrm>
            <a:custGeom>
              <a:avLst/>
              <a:gdLst/>
              <a:ahLst/>
              <a:cxnLst/>
              <a:rect l="l" t="t" r="r" b="b"/>
              <a:pathLst>
                <a:path w="183" h="161" extrusionOk="0">
                  <a:moveTo>
                    <a:pt x="92" y="0"/>
                  </a:moveTo>
                  <a:cubicBezTo>
                    <a:pt x="60" y="0"/>
                    <a:pt x="30" y="19"/>
                    <a:pt x="18" y="50"/>
                  </a:cubicBezTo>
                  <a:cubicBezTo>
                    <a:pt x="1" y="92"/>
                    <a:pt x="21" y="138"/>
                    <a:pt x="61" y="155"/>
                  </a:cubicBezTo>
                  <a:cubicBezTo>
                    <a:pt x="71" y="159"/>
                    <a:pt x="81" y="160"/>
                    <a:pt x="91" y="160"/>
                  </a:cubicBezTo>
                  <a:cubicBezTo>
                    <a:pt x="123" y="160"/>
                    <a:pt x="154" y="142"/>
                    <a:pt x="166" y="111"/>
                  </a:cubicBezTo>
                  <a:cubicBezTo>
                    <a:pt x="183" y="70"/>
                    <a:pt x="163" y="24"/>
                    <a:pt x="122" y="6"/>
                  </a:cubicBezTo>
                  <a:cubicBezTo>
                    <a:pt x="112" y="2"/>
                    <a:pt x="102" y="0"/>
                    <a:pt x="92"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5"/>
            <p:cNvSpPr/>
            <p:nvPr/>
          </p:nvSpPr>
          <p:spPr>
            <a:xfrm>
              <a:off x="4125600" y="4623450"/>
              <a:ext cx="4575" cy="4025"/>
            </a:xfrm>
            <a:custGeom>
              <a:avLst/>
              <a:gdLst/>
              <a:ahLst/>
              <a:cxnLst/>
              <a:rect l="l" t="t" r="r" b="b"/>
              <a:pathLst>
                <a:path w="183" h="161" extrusionOk="0">
                  <a:moveTo>
                    <a:pt x="92" y="0"/>
                  </a:moveTo>
                  <a:cubicBezTo>
                    <a:pt x="82" y="0"/>
                    <a:pt x="72" y="2"/>
                    <a:pt x="62" y="6"/>
                  </a:cubicBezTo>
                  <a:cubicBezTo>
                    <a:pt x="20" y="23"/>
                    <a:pt x="1" y="71"/>
                    <a:pt x="17" y="111"/>
                  </a:cubicBezTo>
                  <a:cubicBezTo>
                    <a:pt x="30" y="142"/>
                    <a:pt x="60" y="161"/>
                    <a:pt x="92" y="161"/>
                  </a:cubicBezTo>
                  <a:cubicBezTo>
                    <a:pt x="102" y="161"/>
                    <a:pt x="112" y="159"/>
                    <a:pt x="122" y="155"/>
                  </a:cubicBezTo>
                  <a:cubicBezTo>
                    <a:pt x="163" y="138"/>
                    <a:pt x="182" y="91"/>
                    <a:pt x="166" y="50"/>
                  </a:cubicBezTo>
                  <a:cubicBezTo>
                    <a:pt x="154" y="19"/>
                    <a:pt x="124" y="0"/>
                    <a:pt x="92"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5"/>
            <p:cNvSpPr/>
            <p:nvPr/>
          </p:nvSpPr>
          <p:spPr>
            <a:xfrm>
              <a:off x="4114825" y="4628850"/>
              <a:ext cx="4600" cy="4050"/>
            </a:xfrm>
            <a:custGeom>
              <a:avLst/>
              <a:gdLst/>
              <a:ahLst/>
              <a:cxnLst/>
              <a:rect l="l" t="t" r="r" b="b"/>
              <a:pathLst>
                <a:path w="184" h="162" extrusionOk="0">
                  <a:moveTo>
                    <a:pt x="92" y="1"/>
                  </a:moveTo>
                  <a:cubicBezTo>
                    <a:pt x="82" y="1"/>
                    <a:pt x="71" y="3"/>
                    <a:pt x="61" y="7"/>
                  </a:cubicBezTo>
                  <a:cubicBezTo>
                    <a:pt x="20" y="24"/>
                    <a:pt x="1" y="72"/>
                    <a:pt x="18" y="112"/>
                  </a:cubicBezTo>
                  <a:cubicBezTo>
                    <a:pt x="31" y="143"/>
                    <a:pt x="61" y="161"/>
                    <a:pt x="92" y="161"/>
                  </a:cubicBezTo>
                  <a:cubicBezTo>
                    <a:pt x="102" y="161"/>
                    <a:pt x="112" y="159"/>
                    <a:pt x="122" y="155"/>
                  </a:cubicBezTo>
                  <a:cubicBezTo>
                    <a:pt x="163" y="139"/>
                    <a:pt x="183" y="91"/>
                    <a:pt x="166" y="51"/>
                  </a:cubicBezTo>
                  <a:cubicBezTo>
                    <a:pt x="153" y="20"/>
                    <a:pt x="123" y="1"/>
                    <a:pt x="92"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5"/>
            <p:cNvSpPr/>
            <p:nvPr/>
          </p:nvSpPr>
          <p:spPr>
            <a:xfrm>
              <a:off x="4103400" y="4632625"/>
              <a:ext cx="4575" cy="4050"/>
            </a:xfrm>
            <a:custGeom>
              <a:avLst/>
              <a:gdLst/>
              <a:ahLst/>
              <a:cxnLst/>
              <a:rect l="l" t="t" r="r" b="b"/>
              <a:pathLst>
                <a:path w="183" h="162" extrusionOk="0">
                  <a:moveTo>
                    <a:pt x="92" y="1"/>
                  </a:moveTo>
                  <a:cubicBezTo>
                    <a:pt x="81" y="1"/>
                    <a:pt x="71" y="3"/>
                    <a:pt x="60" y="7"/>
                  </a:cubicBezTo>
                  <a:cubicBezTo>
                    <a:pt x="19" y="24"/>
                    <a:pt x="0" y="71"/>
                    <a:pt x="17" y="112"/>
                  </a:cubicBezTo>
                  <a:cubicBezTo>
                    <a:pt x="29" y="143"/>
                    <a:pt x="59" y="161"/>
                    <a:pt x="90" y="161"/>
                  </a:cubicBezTo>
                  <a:cubicBezTo>
                    <a:pt x="101" y="161"/>
                    <a:pt x="111" y="159"/>
                    <a:pt x="121" y="155"/>
                  </a:cubicBezTo>
                  <a:cubicBezTo>
                    <a:pt x="162" y="138"/>
                    <a:pt x="182" y="91"/>
                    <a:pt x="166" y="51"/>
                  </a:cubicBezTo>
                  <a:cubicBezTo>
                    <a:pt x="152" y="20"/>
                    <a:pt x="123" y="1"/>
                    <a:pt x="92"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5"/>
            <p:cNvSpPr/>
            <p:nvPr/>
          </p:nvSpPr>
          <p:spPr>
            <a:xfrm>
              <a:off x="4259525" y="4476525"/>
              <a:ext cx="4600" cy="4025"/>
            </a:xfrm>
            <a:custGeom>
              <a:avLst/>
              <a:gdLst/>
              <a:ahLst/>
              <a:cxnLst/>
              <a:rect l="l" t="t" r="r" b="b"/>
              <a:pathLst>
                <a:path w="184" h="161" extrusionOk="0">
                  <a:moveTo>
                    <a:pt x="92" y="0"/>
                  </a:moveTo>
                  <a:cubicBezTo>
                    <a:pt x="61" y="0"/>
                    <a:pt x="31" y="19"/>
                    <a:pt x="18" y="50"/>
                  </a:cubicBezTo>
                  <a:cubicBezTo>
                    <a:pt x="1" y="90"/>
                    <a:pt x="20" y="138"/>
                    <a:pt x="62" y="155"/>
                  </a:cubicBezTo>
                  <a:cubicBezTo>
                    <a:pt x="71" y="159"/>
                    <a:pt x="82" y="161"/>
                    <a:pt x="92" y="161"/>
                  </a:cubicBezTo>
                  <a:cubicBezTo>
                    <a:pt x="123" y="161"/>
                    <a:pt x="153" y="142"/>
                    <a:pt x="166" y="110"/>
                  </a:cubicBezTo>
                  <a:cubicBezTo>
                    <a:pt x="183" y="69"/>
                    <a:pt x="164" y="23"/>
                    <a:pt x="122" y="6"/>
                  </a:cubicBezTo>
                  <a:cubicBezTo>
                    <a:pt x="113" y="2"/>
                    <a:pt x="102" y="0"/>
                    <a:pt x="92"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5"/>
            <p:cNvSpPr/>
            <p:nvPr/>
          </p:nvSpPr>
          <p:spPr>
            <a:xfrm>
              <a:off x="4255750" y="4487975"/>
              <a:ext cx="4550" cy="4025"/>
            </a:xfrm>
            <a:custGeom>
              <a:avLst/>
              <a:gdLst/>
              <a:ahLst/>
              <a:cxnLst/>
              <a:rect l="l" t="t" r="r" b="b"/>
              <a:pathLst>
                <a:path w="182" h="161" extrusionOk="0">
                  <a:moveTo>
                    <a:pt x="90" y="0"/>
                  </a:moveTo>
                  <a:cubicBezTo>
                    <a:pt x="58" y="0"/>
                    <a:pt x="29" y="18"/>
                    <a:pt x="17" y="50"/>
                  </a:cubicBezTo>
                  <a:cubicBezTo>
                    <a:pt x="0" y="90"/>
                    <a:pt x="20" y="137"/>
                    <a:pt x="61" y="155"/>
                  </a:cubicBezTo>
                  <a:cubicBezTo>
                    <a:pt x="71" y="159"/>
                    <a:pt x="81" y="161"/>
                    <a:pt x="91" y="161"/>
                  </a:cubicBezTo>
                  <a:cubicBezTo>
                    <a:pt x="123" y="161"/>
                    <a:pt x="153" y="142"/>
                    <a:pt x="165" y="110"/>
                  </a:cubicBezTo>
                  <a:cubicBezTo>
                    <a:pt x="182" y="69"/>
                    <a:pt x="162" y="23"/>
                    <a:pt x="121" y="6"/>
                  </a:cubicBezTo>
                  <a:cubicBezTo>
                    <a:pt x="111" y="2"/>
                    <a:pt x="100" y="0"/>
                    <a:pt x="90"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5"/>
            <p:cNvSpPr/>
            <p:nvPr/>
          </p:nvSpPr>
          <p:spPr>
            <a:xfrm>
              <a:off x="4250350" y="4498725"/>
              <a:ext cx="4550" cy="4050"/>
            </a:xfrm>
            <a:custGeom>
              <a:avLst/>
              <a:gdLst/>
              <a:ahLst/>
              <a:cxnLst/>
              <a:rect l="l" t="t" r="r" b="b"/>
              <a:pathLst>
                <a:path w="182" h="162" extrusionOk="0">
                  <a:moveTo>
                    <a:pt x="92" y="1"/>
                  </a:moveTo>
                  <a:cubicBezTo>
                    <a:pt x="60" y="1"/>
                    <a:pt x="30" y="19"/>
                    <a:pt x="17" y="51"/>
                  </a:cubicBezTo>
                  <a:cubicBezTo>
                    <a:pt x="0" y="92"/>
                    <a:pt x="20" y="139"/>
                    <a:pt x="61" y="155"/>
                  </a:cubicBezTo>
                  <a:cubicBezTo>
                    <a:pt x="71" y="159"/>
                    <a:pt x="82" y="161"/>
                    <a:pt x="92" y="161"/>
                  </a:cubicBezTo>
                  <a:cubicBezTo>
                    <a:pt x="124" y="161"/>
                    <a:pt x="153" y="143"/>
                    <a:pt x="165" y="112"/>
                  </a:cubicBezTo>
                  <a:cubicBezTo>
                    <a:pt x="182" y="71"/>
                    <a:pt x="163" y="24"/>
                    <a:pt x="122" y="6"/>
                  </a:cubicBezTo>
                  <a:cubicBezTo>
                    <a:pt x="112" y="3"/>
                    <a:pt x="102" y="1"/>
                    <a:pt x="92"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5"/>
            <p:cNvSpPr/>
            <p:nvPr/>
          </p:nvSpPr>
          <p:spPr>
            <a:xfrm>
              <a:off x="4250325" y="4277925"/>
              <a:ext cx="4550" cy="4050"/>
            </a:xfrm>
            <a:custGeom>
              <a:avLst/>
              <a:gdLst/>
              <a:ahLst/>
              <a:cxnLst/>
              <a:rect l="l" t="t" r="r" b="b"/>
              <a:pathLst>
                <a:path w="182" h="162" extrusionOk="0">
                  <a:moveTo>
                    <a:pt x="91" y="1"/>
                  </a:moveTo>
                  <a:cubicBezTo>
                    <a:pt x="81" y="1"/>
                    <a:pt x="71" y="3"/>
                    <a:pt x="61" y="7"/>
                  </a:cubicBezTo>
                  <a:cubicBezTo>
                    <a:pt x="20" y="24"/>
                    <a:pt x="0" y="71"/>
                    <a:pt x="17" y="112"/>
                  </a:cubicBezTo>
                  <a:cubicBezTo>
                    <a:pt x="29" y="143"/>
                    <a:pt x="60" y="161"/>
                    <a:pt x="91" y="161"/>
                  </a:cubicBezTo>
                  <a:cubicBezTo>
                    <a:pt x="101" y="161"/>
                    <a:pt x="111" y="159"/>
                    <a:pt x="121" y="155"/>
                  </a:cubicBezTo>
                  <a:cubicBezTo>
                    <a:pt x="162" y="139"/>
                    <a:pt x="182" y="91"/>
                    <a:pt x="165" y="51"/>
                  </a:cubicBezTo>
                  <a:cubicBezTo>
                    <a:pt x="153" y="20"/>
                    <a:pt x="122" y="1"/>
                    <a:pt x="91"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5"/>
            <p:cNvSpPr/>
            <p:nvPr/>
          </p:nvSpPr>
          <p:spPr>
            <a:xfrm>
              <a:off x="4255775" y="4288700"/>
              <a:ext cx="4550" cy="4050"/>
            </a:xfrm>
            <a:custGeom>
              <a:avLst/>
              <a:gdLst/>
              <a:ahLst/>
              <a:cxnLst/>
              <a:rect l="l" t="t" r="r" b="b"/>
              <a:pathLst>
                <a:path w="182" h="162" extrusionOk="0">
                  <a:moveTo>
                    <a:pt x="91" y="1"/>
                  </a:moveTo>
                  <a:cubicBezTo>
                    <a:pt x="81" y="1"/>
                    <a:pt x="71" y="3"/>
                    <a:pt x="61" y="7"/>
                  </a:cubicBezTo>
                  <a:cubicBezTo>
                    <a:pt x="20" y="23"/>
                    <a:pt x="0" y="71"/>
                    <a:pt x="17" y="111"/>
                  </a:cubicBezTo>
                  <a:cubicBezTo>
                    <a:pt x="30" y="142"/>
                    <a:pt x="59" y="161"/>
                    <a:pt x="91" y="161"/>
                  </a:cubicBezTo>
                  <a:cubicBezTo>
                    <a:pt x="101" y="161"/>
                    <a:pt x="112" y="159"/>
                    <a:pt x="122" y="155"/>
                  </a:cubicBezTo>
                  <a:cubicBezTo>
                    <a:pt x="163" y="138"/>
                    <a:pt x="182" y="90"/>
                    <a:pt x="165" y="50"/>
                  </a:cubicBezTo>
                  <a:cubicBezTo>
                    <a:pt x="153" y="19"/>
                    <a:pt x="123" y="1"/>
                    <a:pt x="91"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5"/>
            <p:cNvSpPr/>
            <p:nvPr/>
          </p:nvSpPr>
          <p:spPr>
            <a:xfrm>
              <a:off x="4259525" y="4300150"/>
              <a:ext cx="4600" cy="4025"/>
            </a:xfrm>
            <a:custGeom>
              <a:avLst/>
              <a:gdLst/>
              <a:ahLst/>
              <a:cxnLst/>
              <a:rect l="l" t="t" r="r" b="b"/>
              <a:pathLst>
                <a:path w="184" h="161" extrusionOk="0">
                  <a:moveTo>
                    <a:pt x="92" y="1"/>
                  </a:moveTo>
                  <a:cubicBezTo>
                    <a:pt x="82" y="1"/>
                    <a:pt x="72" y="3"/>
                    <a:pt x="62" y="7"/>
                  </a:cubicBezTo>
                  <a:cubicBezTo>
                    <a:pt x="21" y="24"/>
                    <a:pt x="1" y="70"/>
                    <a:pt x="18" y="111"/>
                  </a:cubicBezTo>
                  <a:cubicBezTo>
                    <a:pt x="31" y="142"/>
                    <a:pt x="61" y="161"/>
                    <a:pt x="92" y="161"/>
                  </a:cubicBezTo>
                  <a:cubicBezTo>
                    <a:pt x="102" y="161"/>
                    <a:pt x="112" y="159"/>
                    <a:pt x="122" y="155"/>
                  </a:cubicBezTo>
                  <a:cubicBezTo>
                    <a:pt x="164" y="138"/>
                    <a:pt x="183" y="91"/>
                    <a:pt x="166" y="50"/>
                  </a:cubicBezTo>
                  <a:cubicBezTo>
                    <a:pt x="153" y="19"/>
                    <a:pt x="124" y="1"/>
                    <a:pt x="92"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5"/>
            <p:cNvSpPr/>
            <p:nvPr/>
          </p:nvSpPr>
          <p:spPr>
            <a:xfrm>
              <a:off x="4103400" y="4144000"/>
              <a:ext cx="4575" cy="4050"/>
            </a:xfrm>
            <a:custGeom>
              <a:avLst/>
              <a:gdLst/>
              <a:ahLst/>
              <a:cxnLst/>
              <a:rect l="l" t="t" r="r" b="b"/>
              <a:pathLst>
                <a:path w="183" h="162" extrusionOk="0">
                  <a:moveTo>
                    <a:pt x="90" y="0"/>
                  </a:moveTo>
                  <a:cubicBezTo>
                    <a:pt x="59" y="0"/>
                    <a:pt x="29" y="19"/>
                    <a:pt x="17" y="50"/>
                  </a:cubicBezTo>
                  <a:cubicBezTo>
                    <a:pt x="0" y="91"/>
                    <a:pt x="19" y="138"/>
                    <a:pt x="60" y="155"/>
                  </a:cubicBezTo>
                  <a:cubicBezTo>
                    <a:pt x="70" y="159"/>
                    <a:pt x="80" y="161"/>
                    <a:pt x="90" y="161"/>
                  </a:cubicBezTo>
                  <a:cubicBezTo>
                    <a:pt x="122" y="161"/>
                    <a:pt x="152" y="142"/>
                    <a:pt x="166" y="111"/>
                  </a:cubicBezTo>
                  <a:cubicBezTo>
                    <a:pt x="182" y="70"/>
                    <a:pt x="162" y="23"/>
                    <a:pt x="121" y="7"/>
                  </a:cubicBezTo>
                  <a:cubicBezTo>
                    <a:pt x="111" y="2"/>
                    <a:pt x="100" y="0"/>
                    <a:pt x="90"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5"/>
            <p:cNvSpPr/>
            <p:nvPr/>
          </p:nvSpPr>
          <p:spPr>
            <a:xfrm>
              <a:off x="4114825" y="4147800"/>
              <a:ext cx="4600" cy="4025"/>
            </a:xfrm>
            <a:custGeom>
              <a:avLst/>
              <a:gdLst/>
              <a:ahLst/>
              <a:cxnLst/>
              <a:rect l="l" t="t" r="r" b="b"/>
              <a:pathLst>
                <a:path w="184" h="161" extrusionOk="0">
                  <a:moveTo>
                    <a:pt x="92" y="1"/>
                  </a:moveTo>
                  <a:cubicBezTo>
                    <a:pt x="60" y="1"/>
                    <a:pt x="31" y="19"/>
                    <a:pt x="18" y="51"/>
                  </a:cubicBezTo>
                  <a:cubicBezTo>
                    <a:pt x="1" y="91"/>
                    <a:pt x="20" y="138"/>
                    <a:pt x="61" y="155"/>
                  </a:cubicBezTo>
                  <a:cubicBezTo>
                    <a:pt x="72" y="159"/>
                    <a:pt x="82" y="161"/>
                    <a:pt x="92" y="161"/>
                  </a:cubicBezTo>
                  <a:cubicBezTo>
                    <a:pt x="124" y="161"/>
                    <a:pt x="153" y="143"/>
                    <a:pt x="166" y="112"/>
                  </a:cubicBezTo>
                  <a:cubicBezTo>
                    <a:pt x="183" y="70"/>
                    <a:pt x="164" y="24"/>
                    <a:pt x="122" y="6"/>
                  </a:cubicBezTo>
                  <a:cubicBezTo>
                    <a:pt x="112" y="2"/>
                    <a:pt x="102" y="1"/>
                    <a:pt x="92" y="1"/>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5"/>
            <p:cNvSpPr/>
            <p:nvPr/>
          </p:nvSpPr>
          <p:spPr>
            <a:xfrm>
              <a:off x="4125600" y="4153225"/>
              <a:ext cx="4575" cy="4025"/>
            </a:xfrm>
            <a:custGeom>
              <a:avLst/>
              <a:gdLst/>
              <a:ahLst/>
              <a:cxnLst/>
              <a:rect l="l" t="t" r="r" b="b"/>
              <a:pathLst>
                <a:path w="183" h="161" extrusionOk="0">
                  <a:moveTo>
                    <a:pt x="91" y="0"/>
                  </a:moveTo>
                  <a:cubicBezTo>
                    <a:pt x="60" y="0"/>
                    <a:pt x="30" y="19"/>
                    <a:pt x="17" y="50"/>
                  </a:cubicBezTo>
                  <a:cubicBezTo>
                    <a:pt x="1" y="91"/>
                    <a:pt x="21" y="138"/>
                    <a:pt x="62" y="155"/>
                  </a:cubicBezTo>
                  <a:cubicBezTo>
                    <a:pt x="72" y="159"/>
                    <a:pt x="82" y="161"/>
                    <a:pt x="93" y="161"/>
                  </a:cubicBezTo>
                  <a:cubicBezTo>
                    <a:pt x="124" y="161"/>
                    <a:pt x="153" y="142"/>
                    <a:pt x="166" y="111"/>
                  </a:cubicBezTo>
                  <a:cubicBezTo>
                    <a:pt x="182" y="70"/>
                    <a:pt x="163" y="24"/>
                    <a:pt x="122" y="6"/>
                  </a:cubicBezTo>
                  <a:cubicBezTo>
                    <a:pt x="112" y="2"/>
                    <a:pt x="101" y="0"/>
                    <a:pt x="91" y="0"/>
                  </a:cubicBezTo>
                  <a:close/>
                </a:path>
              </a:pathLst>
            </a:custGeom>
            <a:solidFill>
              <a:srgbClr val="645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35"/>
          <p:cNvGrpSpPr/>
          <p:nvPr/>
        </p:nvGrpSpPr>
        <p:grpSpPr>
          <a:xfrm>
            <a:off x="6182018" y="-1065498"/>
            <a:ext cx="4033566" cy="6022442"/>
            <a:chOff x="1962725" y="80650"/>
            <a:chExt cx="1848225" cy="2759550"/>
          </a:xfrm>
        </p:grpSpPr>
        <p:sp>
          <p:nvSpPr>
            <p:cNvPr id="1006" name="Google Shape;1006;p35"/>
            <p:cNvSpPr/>
            <p:nvPr/>
          </p:nvSpPr>
          <p:spPr>
            <a:xfrm>
              <a:off x="2983625" y="1907750"/>
              <a:ext cx="571425" cy="932450"/>
            </a:xfrm>
            <a:custGeom>
              <a:avLst/>
              <a:gdLst/>
              <a:ahLst/>
              <a:cxnLst/>
              <a:rect l="l" t="t" r="r" b="b"/>
              <a:pathLst>
                <a:path w="22857" h="37298" extrusionOk="0">
                  <a:moveTo>
                    <a:pt x="5563" y="186"/>
                  </a:moveTo>
                  <a:cubicBezTo>
                    <a:pt x="6113" y="433"/>
                    <a:pt x="6480" y="927"/>
                    <a:pt x="7702" y="679"/>
                  </a:cubicBezTo>
                  <a:cubicBezTo>
                    <a:pt x="8925" y="433"/>
                    <a:pt x="10391" y="2097"/>
                    <a:pt x="11123" y="2221"/>
                  </a:cubicBezTo>
                  <a:cubicBezTo>
                    <a:pt x="11858" y="2344"/>
                    <a:pt x="14056" y="3207"/>
                    <a:pt x="14362" y="4008"/>
                  </a:cubicBezTo>
                  <a:cubicBezTo>
                    <a:pt x="14667" y="4808"/>
                    <a:pt x="14790" y="5549"/>
                    <a:pt x="15828" y="5919"/>
                  </a:cubicBezTo>
                  <a:cubicBezTo>
                    <a:pt x="16867" y="6289"/>
                    <a:pt x="19372" y="6782"/>
                    <a:pt x="19984" y="7029"/>
                  </a:cubicBezTo>
                  <a:cubicBezTo>
                    <a:pt x="20595" y="7274"/>
                    <a:pt x="22856" y="8077"/>
                    <a:pt x="21634" y="9926"/>
                  </a:cubicBezTo>
                  <a:cubicBezTo>
                    <a:pt x="20411" y="11776"/>
                    <a:pt x="20107" y="12022"/>
                    <a:pt x="19738" y="13809"/>
                  </a:cubicBezTo>
                  <a:cubicBezTo>
                    <a:pt x="19372" y="15597"/>
                    <a:pt x="19433" y="16275"/>
                    <a:pt x="17295" y="17200"/>
                  </a:cubicBezTo>
                  <a:cubicBezTo>
                    <a:pt x="15156" y="18125"/>
                    <a:pt x="15645" y="18988"/>
                    <a:pt x="14912" y="20159"/>
                  </a:cubicBezTo>
                  <a:cubicBezTo>
                    <a:pt x="14177" y="21330"/>
                    <a:pt x="13445" y="22748"/>
                    <a:pt x="12711" y="23057"/>
                  </a:cubicBezTo>
                  <a:cubicBezTo>
                    <a:pt x="11977" y="23364"/>
                    <a:pt x="11794" y="24782"/>
                    <a:pt x="11122" y="25214"/>
                  </a:cubicBezTo>
                  <a:cubicBezTo>
                    <a:pt x="10450" y="25647"/>
                    <a:pt x="9716" y="25152"/>
                    <a:pt x="9290" y="26139"/>
                  </a:cubicBezTo>
                  <a:cubicBezTo>
                    <a:pt x="8466" y="28037"/>
                    <a:pt x="7823" y="28667"/>
                    <a:pt x="7517" y="29222"/>
                  </a:cubicBezTo>
                  <a:cubicBezTo>
                    <a:pt x="7212" y="29776"/>
                    <a:pt x="6662" y="29838"/>
                    <a:pt x="6968" y="30517"/>
                  </a:cubicBezTo>
                  <a:cubicBezTo>
                    <a:pt x="7274" y="31194"/>
                    <a:pt x="7396" y="31503"/>
                    <a:pt x="6785" y="32242"/>
                  </a:cubicBezTo>
                  <a:cubicBezTo>
                    <a:pt x="6174" y="32982"/>
                    <a:pt x="5929" y="35140"/>
                    <a:pt x="6540" y="35632"/>
                  </a:cubicBezTo>
                  <a:cubicBezTo>
                    <a:pt x="7151" y="36125"/>
                    <a:pt x="8373" y="37050"/>
                    <a:pt x="7212" y="37173"/>
                  </a:cubicBezTo>
                  <a:cubicBezTo>
                    <a:pt x="6051" y="37297"/>
                    <a:pt x="2934" y="36434"/>
                    <a:pt x="2812" y="34092"/>
                  </a:cubicBezTo>
                  <a:cubicBezTo>
                    <a:pt x="2690" y="31748"/>
                    <a:pt x="3241" y="26015"/>
                    <a:pt x="3973" y="23549"/>
                  </a:cubicBezTo>
                  <a:cubicBezTo>
                    <a:pt x="4707" y="21083"/>
                    <a:pt x="6295" y="14918"/>
                    <a:pt x="4034" y="13563"/>
                  </a:cubicBezTo>
                  <a:cubicBezTo>
                    <a:pt x="1773" y="12206"/>
                    <a:pt x="856" y="9124"/>
                    <a:pt x="429" y="8755"/>
                  </a:cubicBezTo>
                  <a:cubicBezTo>
                    <a:pt x="1" y="8385"/>
                    <a:pt x="63" y="7214"/>
                    <a:pt x="63" y="6844"/>
                  </a:cubicBezTo>
                  <a:cubicBezTo>
                    <a:pt x="63" y="6473"/>
                    <a:pt x="186" y="5302"/>
                    <a:pt x="675" y="4994"/>
                  </a:cubicBezTo>
                  <a:cubicBezTo>
                    <a:pt x="1163" y="4686"/>
                    <a:pt x="1774" y="3761"/>
                    <a:pt x="1652" y="2898"/>
                  </a:cubicBezTo>
                  <a:cubicBezTo>
                    <a:pt x="1529" y="2036"/>
                    <a:pt x="2446" y="1295"/>
                    <a:pt x="2752" y="988"/>
                  </a:cubicBezTo>
                  <a:cubicBezTo>
                    <a:pt x="3058" y="679"/>
                    <a:pt x="3607" y="0"/>
                    <a:pt x="4340" y="0"/>
                  </a:cubicBezTo>
                  <a:cubicBezTo>
                    <a:pt x="5075" y="2"/>
                    <a:pt x="5563" y="186"/>
                    <a:pt x="5563" y="18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3218150" y="2758150"/>
              <a:ext cx="49375" cy="28550"/>
            </a:xfrm>
            <a:custGeom>
              <a:avLst/>
              <a:gdLst/>
              <a:ahLst/>
              <a:cxnLst/>
              <a:rect l="l" t="t" r="r" b="b"/>
              <a:pathLst>
                <a:path w="1975" h="1142" extrusionOk="0">
                  <a:moveTo>
                    <a:pt x="925" y="118"/>
                  </a:moveTo>
                  <a:cubicBezTo>
                    <a:pt x="729" y="0"/>
                    <a:pt x="465" y="12"/>
                    <a:pt x="280" y="146"/>
                  </a:cubicBezTo>
                  <a:cubicBezTo>
                    <a:pt x="96" y="280"/>
                    <a:pt x="1" y="530"/>
                    <a:pt x="48" y="753"/>
                  </a:cubicBezTo>
                  <a:cubicBezTo>
                    <a:pt x="535" y="1141"/>
                    <a:pt x="1302" y="1108"/>
                    <a:pt x="1755" y="680"/>
                  </a:cubicBezTo>
                  <a:cubicBezTo>
                    <a:pt x="1873" y="568"/>
                    <a:pt x="1974" y="407"/>
                    <a:pt x="1930" y="249"/>
                  </a:cubicBezTo>
                  <a:cubicBezTo>
                    <a:pt x="1878" y="74"/>
                    <a:pt x="1670" y="0"/>
                    <a:pt x="1489" y="0"/>
                  </a:cubicBezTo>
                  <a:cubicBezTo>
                    <a:pt x="1309" y="1"/>
                    <a:pt x="1126" y="51"/>
                    <a:pt x="950" y="12"/>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5"/>
            <p:cNvSpPr/>
            <p:nvPr/>
          </p:nvSpPr>
          <p:spPr>
            <a:xfrm>
              <a:off x="3065575" y="1803150"/>
              <a:ext cx="72500" cy="29275"/>
            </a:xfrm>
            <a:custGeom>
              <a:avLst/>
              <a:gdLst/>
              <a:ahLst/>
              <a:cxnLst/>
              <a:rect l="l" t="t" r="r" b="b"/>
              <a:pathLst>
                <a:path w="2900" h="1171" extrusionOk="0">
                  <a:moveTo>
                    <a:pt x="575" y="95"/>
                  </a:moveTo>
                  <a:cubicBezTo>
                    <a:pt x="1353" y="116"/>
                    <a:pt x="2126" y="329"/>
                    <a:pt x="2805" y="709"/>
                  </a:cubicBezTo>
                  <a:cubicBezTo>
                    <a:pt x="2849" y="733"/>
                    <a:pt x="2900" y="773"/>
                    <a:pt x="2888" y="823"/>
                  </a:cubicBezTo>
                  <a:cubicBezTo>
                    <a:pt x="2877" y="864"/>
                    <a:pt x="2830" y="882"/>
                    <a:pt x="2789" y="892"/>
                  </a:cubicBezTo>
                  <a:cubicBezTo>
                    <a:pt x="1892" y="1110"/>
                    <a:pt x="959" y="1170"/>
                    <a:pt x="44" y="1071"/>
                  </a:cubicBezTo>
                  <a:cubicBezTo>
                    <a:pt x="1" y="941"/>
                    <a:pt x="143" y="818"/>
                    <a:pt x="278" y="799"/>
                  </a:cubicBezTo>
                  <a:cubicBezTo>
                    <a:pt x="414" y="782"/>
                    <a:pt x="555" y="821"/>
                    <a:pt x="688" y="791"/>
                  </a:cubicBezTo>
                  <a:cubicBezTo>
                    <a:pt x="822" y="762"/>
                    <a:pt x="946" y="607"/>
                    <a:pt x="871" y="492"/>
                  </a:cubicBezTo>
                  <a:cubicBezTo>
                    <a:pt x="761" y="496"/>
                    <a:pt x="648" y="497"/>
                    <a:pt x="547" y="451"/>
                  </a:cubicBezTo>
                  <a:cubicBezTo>
                    <a:pt x="446" y="406"/>
                    <a:pt x="365" y="300"/>
                    <a:pt x="380" y="190"/>
                  </a:cubicBezTo>
                  <a:cubicBezTo>
                    <a:pt x="396" y="81"/>
                    <a:pt x="539" y="0"/>
                    <a:pt x="624" y="7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5"/>
            <p:cNvSpPr/>
            <p:nvPr/>
          </p:nvSpPr>
          <p:spPr>
            <a:xfrm>
              <a:off x="3140600" y="1818775"/>
              <a:ext cx="26200" cy="15075"/>
            </a:xfrm>
            <a:custGeom>
              <a:avLst/>
              <a:gdLst/>
              <a:ahLst/>
              <a:cxnLst/>
              <a:rect l="l" t="t" r="r" b="b"/>
              <a:pathLst>
                <a:path w="1048" h="603" extrusionOk="0">
                  <a:moveTo>
                    <a:pt x="879" y="152"/>
                  </a:moveTo>
                  <a:cubicBezTo>
                    <a:pt x="628" y="65"/>
                    <a:pt x="342" y="85"/>
                    <a:pt x="107" y="209"/>
                  </a:cubicBezTo>
                  <a:cubicBezTo>
                    <a:pt x="69" y="230"/>
                    <a:pt x="28" y="258"/>
                    <a:pt x="18" y="302"/>
                  </a:cubicBezTo>
                  <a:cubicBezTo>
                    <a:pt x="0" y="377"/>
                    <a:pt x="87" y="432"/>
                    <a:pt x="159" y="459"/>
                  </a:cubicBezTo>
                  <a:cubicBezTo>
                    <a:pt x="357" y="535"/>
                    <a:pt x="583" y="602"/>
                    <a:pt x="777" y="513"/>
                  </a:cubicBezTo>
                  <a:cubicBezTo>
                    <a:pt x="970" y="424"/>
                    <a:pt x="1047" y="103"/>
                    <a:pt x="861" y="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5"/>
            <p:cNvSpPr/>
            <p:nvPr/>
          </p:nvSpPr>
          <p:spPr>
            <a:xfrm>
              <a:off x="2946075" y="1760675"/>
              <a:ext cx="122150" cy="50475"/>
            </a:xfrm>
            <a:custGeom>
              <a:avLst/>
              <a:gdLst/>
              <a:ahLst/>
              <a:cxnLst/>
              <a:rect l="l" t="t" r="r" b="b"/>
              <a:pathLst>
                <a:path w="4886" h="2019" extrusionOk="0">
                  <a:moveTo>
                    <a:pt x="3528" y="1951"/>
                  </a:moveTo>
                  <a:cubicBezTo>
                    <a:pt x="3426" y="1936"/>
                    <a:pt x="3319" y="1913"/>
                    <a:pt x="3247" y="1839"/>
                  </a:cubicBezTo>
                  <a:cubicBezTo>
                    <a:pt x="3154" y="1744"/>
                    <a:pt x="3147" y="1591"/>
                    <a:pt x="3075" y="1481"/>
                  </a:cubicBezTo>
                  <a:cubicBezTo>
                    <a:pt x="2919" y="1238"/>
                    <a:pt x="2565" y="1289"/>
                    <a:pt x="2282" y="1239"/>
                  </a:cubicBezTo>
                  <a:cubicBezTo>
                    <a:pt x="1991" y="1189"/>
                    <a:pt x="1740" y="1011"/>
                    <a:pt x="1480" y="869"/>
                  </a:cubicBezTo>
                  <a:cubicBezTo>
                    <a:pt x="1219" y="729"/>
                    <a:pt x="910" y="620"/>
                    <a:pt x="633" y="723"/>
                  </a:cubicBezTo>
                  <a:cubicBezTo>
                    <a:pt x="440" y="795"/>
                    <a:pt x="179" y="940"/>
                    <a:pt x="76" y="761"/>
                  </a:cubicBezTo>
                  <a:cubicBezTo>
                    <a:pt x="1" y="632"/>
                    <a:pt x="130" y="471"/>
                    <a:pt x="272" y="427"/>
                  </a:cubicBezTo>
                  <a:cubicBezTo>
                    <a:pt x="412" y="383"/>
                    <a:pt x="568" y="402"/>
                    <a:pt x="706" y="351"/>
                  </a:cubicBezTo>
                  <a:cubicBezTo>
                    <a:pt x="932" y="267"/>
                    <a:pt x="1088" y="7"/>
                    <a:pt x="1330" y="4"/>
                  </a:cubicBezTo>
                  <a:cubicBezTo>
                    <a:pt x="1593" y="0"/>
                    <a:pt x="1760" y="303"/>
                    <a:pt x="2014" y="378"/>
                  </a:cubicBezTo>
                  <a:cubicBezTo>
                    <a:pt x="2166" y="422"/>
                    <a:pt x="2327" y="378"/>
                    <a:pt x="2485" y="372"/>
                  </a:cubicBezTo>
                  <a:cubicBezTo>
                    <a:pt x="2903" y="355"/>
                    <a:pt x="3281" y="603"/>
                    <a:pt x="3625" y="841"/>
                  </a:cubicBezTo>
                  <a:lnTo>
                    <a:pt x="4751" y="1619"/>
                  </a:lnTo>
                  <a:cubicBezTo>
                    <a:pt x="4784" y="1642"/>
                    <a:pt x="4819" y="1666"/>
                    <a:pt x="4840" y="1702"/>
                  </a:cubicBezTo>
                  <a:cubicBezTo>
                    <a:pt x="4886" y="1781"/>
                    <a:pt x="4840" y="1889"/>
                    <a:pt x="4763" y="1941"/>
                  </a:cubicBezTo>
                  <a:cubicBezTo>
                    <a:pt x="4688" y="1992"/>
                    <a:pt x="4591" y="2002"/>
                    <a:pt x="4499" y="2006"/>
                  </a:cubicBezTo>
                  <a:cubicBezTo>
                    <a:pt x="4174" y="2018"/>
                    <a:pt x="3848" y="2002"/>
                    <a:pt x="3528" y="195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3017925" y="1821550"/>
              <a:ext cx="20525" cy="14275"/>
            </a:xfrm>
            <a:custGeom>
              <a:avLst/>
              <a:gdLst/>
              <a:ahLst/>
              <a:cxnLst/>
              <a:rect l="l" t="t" r="r" b="b"/>
              <a:pathLst>
                <a:path w="821" h="571" extrusionOk="0">
                  <a:moveTo>
                    <a:pt x="5" y="206"/>
                  </a:moveTo>
                  <a:cubicBezTo>
                    <a:pt x="120" y="62"/>
                    <a:pt x="326" y="0"/>
                    <a:pt x="501" y="57"/>
                  </a:cubicBezTo>
                  <a:cubicBezTo>
                    <a:pt x="677" y="114"/>
                    <a:pt x="809" y="284"/>
                    <a:pt x="820" y="470"/>
                  </a:cubicBezTo>
                  <a:cubicBezTo>
                    <a:pt x="542" y="571"/>
                    <a:pt x="206" y="495"/>
                    <a:pt x="0" y="28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3057025" y="80650"/>
              <a:ext cx="753925" cy="1091225"/>
            </a:xfrm>
            <a:custGeom>
              <a:avLst/>
              <a:gdLst/>
              <a:ahLst/>
              <a:cxnLst/>
              <a:rect l="l" t="t" r="r" b="b"/>
              <a:pathLst>
                <a:path w="30157" h="43649" extrusionOk="0">
                  <a:moveTo>
                    <a:pt x="4400" y="21918"/>
                  </a:moveTo>
                  <a:cubicBezTo>
                    <a:pt x="6232" y="21734"/>
                    <a:pt x="6691" y="20346"/>
                    <a:pt x="8066" y="24138"/>
                  </a:cubicBezTo>
                  <a:cubicBezTo>
                    <a:pt x="9441" y="27929"/>
                    <a:pt x="10542" y="28762"/>
                    <a:pt x="10542" y="30518"/>
                  </a:cubicBezTo>
                  <a:cubicBezTo>
                    <a:pt x="10542" y="32275"/>
                    <a:pt x="9350" y="34865"/>
                    <a:pt x="9900" y="36528"/>
                  </a:cubicBezTo>
                  <a:cubicBezTo>
                    <a:pt x="10450" y="38193"/>
                    <a:pt x="13291" y="43648"/>
                    <a:pt x="14299" y="43094"/>
                  </a:cubicBezTo>
                  <a:cubicBezTo>
                    <a:pt x="15308" y="42539"/>
                    <a:pt x="15857" y="38747"/>
                    <a:pt x="16866" y="37823"/>
                  </a:cubicBezTo>
                  <a:cubicBezTo>
                    <a:pt x="17874" y="36898"/>
                    <a:pt x="18791" y="34772"/>
                    <a:pt x="20624" y="34309"/>
                  </a:cubicBezTo>
                  <a:cubicBezTo>
                    <a:pt x="22456" y="33845"/>
                    <a:pt x="24840" y="33200"/>
                    <a:pt x="25023" y="30332"/>
                  </a:cubicBezTo>
                  <a:cubicBezTo>
                    <a:pt x="25206" y="27465"/>
                    <a:pt x="26123" y="21455"/>
                    <a:pt x="25482" y="17202"/>
                  </a:cubicBezTo>
                  <a:cubicBezTo>
                    <a:pt x="25024" y="14172"/>
                    <a:pt x="28506" y="11192"/>
                    <a:pt x="29331" y="9897"/>
                  </a:cubicBezTo>
                  <a:cubicBezTo>
                    <a:pt x="30156" y="8602"/>
                    <a:pt x="29697" y="6661"/>
                    <a:pt x="28322" y="7216"/>
                  </a:cubicBezTo>
                  <a:cubicBezTo>
                    <a:pt x="26948" y="7770"/>
                    <a:pt x="26122" y="9158"/>
                    <a:pt x="25756" y="8602"/>
                  </a:cubicBezTo>
                  <a:cubicBezTo>
                    <a:pt x="25390" y="8047"/>
                    <a:pt x="25390" y="6106"/>
                    <a:pt x="24656" y="6289"/>
                  </a:cubicBezTo>
                  <a:cubicBezTo>
                    <a:pt x="23921" y="6474"/>
                    <a:pt x="20165" y="7769"/>
                    <a:pt x="20897" y="6844"/>
                  </a:cubicBezTo>
                  <a:cubicBezTo>
                    <a:pt x="21631" y="5920"/>
                    <a:pt x="25756" y="5735"/>
                    <a:pt x="24013" y="4255"/>
                  </a:cubicBezTo>
                  <a:cubicBezTo>
                    <a:pt x="22273" y="2775"/>
                    <a:pt x="22822" y="1"/>
                    <a:pt x="19523" y="649"/>
                  </a:cubicBezTo>
                  <a:cubicBezTo>
                    <a:pt x="16224" y="1297"/>
                    <a:pt x="14481" y="3700"/>
                    <a:pt x="12190" y="4809"/>
                  </a:cubicBezTo>
                  <a:cubicBezTo>
                    <a:pt x="9899" y="5918"/>
                    <a:pt x="7700" y="6659"/>
                    <a:pt x="6509" y="7861"/>
                  </a:cubicBezTo>
                  <a:cubicBezTo>
                    <a:pt x="5317" y="9063"/>
                    <a:pt x="4033" y="10450"/>
                    <a:pt x="4217" y="11744"/>
                  </a:cubicBezTo>
                  <a:cubicBezTo>
                    <a:pt x="4400" y="13039"/>
                    <a:pt x="5683" y="13778"/>
                    <a:pt x="3759" y="14888"/>
                  </a:cubicBezTo>
                  <a:cubicBezTo>
                    <a:pt x="1835" y="15997"/>
                    <a:pt x="0" y="16922"/>
                    <a:pt x="1467" y="17755"/>
                  </a:cubicBezTo>
                  <a:cubicBezTo>
                    <a:pt x="2933" y="18587"/>
                    <a:pt x="2842" y="19235"/>
                    <a:pt x="2659" y="19789"/>
                  </a:cubicBezTo>
                  <a:cubicBezTo>
                    <a:pt x="2475" y="20344"/>
                    <a:pt x="2659" y="21454"/>
                    <a:pt x="3393" y="21732"/>
                  </a:cubicBezTo>
                  <a:cubicBezTo>
                    <a:pt x="4125" y="22011"/>
                    <a:pt x="4400" y="21918"/>
                    <a:pt x="4400" y="21918"/>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5"/>
            <p:cNvSpPr/>
            <p:nvPr/>
          </p:nvSpPr>
          <p:spPr>
            <a:xfrm>
              <a:off x="2873700" y="718825"/>
              <a:ext cx="368900" cy="399900"/>
            </a:xfrm>
            <a:custGeom>
              <a:avLst/>
              <a:gdLst/>
              <a:ahLst/>
              <a:cxnLst/>
              <a:rect l="l" t="t" r="r" b="b"/>
              <a:pathLst>
                <a:path w="14756" h="15996" extrusionOk="0">
                  <a:moveTo>
                    <a:pt x="1284" y="368"/>
                  </a:moveTo>
                  <a:cubicBezTo>
                    <a:pt x="826" y="1199"/>
                    <a:pt x="1" y="3789"/>
                    <a:pt x="549" y="4437"/>
                  </a:cubicBezTo>
                  <a:cubicBezTo>
                    <a:pt x="1099" y="5084"/>
                    <a:pt x="1558" y="6008"/>
                    <a:pt x="3116" y="6101"/>
                  </a:cubicBezTo>
                  <a:cubicBezTo>
                    <a:pt x="4674" y="6194"/>
                    <a:pt x="5500" y="5825"/>
                    <a:pt x="6140" y="6379"/>
                  </a:cubicBezTo>
                  <a:cubicBezTo>
                    <a:pt x="6781" y="6934"/>
                    <a:pt x="9624" y="8968"/>
                    <a:pt x="8341" y="10355"/>
                  </a:cubicBezTo>
                  <a:cubicBezTo>
                    <a:pt x="7058" y="11742"/>
                    <a:pt x="4436" y="13838"/>
                    <a:pt x="6508" y="13406"/>
                  </a:cubicBezTo>
                  <a:cubicBezTo>
                    <a:pt x="9167" y="12852"/>
                    <a:pt x="10449" y="15996"/>
                    <a:pt x="11273" y="15719"/>
                  </a:cubicBezTo>
                  <a:cubicBezTo>
                    <a:pt x="12099" y="15442"/>
                    <a:pt x="12373" y="14147"/>
                    <a:pt x="11640" y="12852"/>
                  </a:cubicBezTo>
                  <a:cubicBezTo>
                    <a:pt x="10906" y="11557"/>
                    <a:pt x="10999" y="10078"/>
                    <a:pt x="11732" y="10909"/>
                  </a:cubicBezTo>
                  <a:cubicBezTo>
                    <a:pt x="12465" y="11742"/>
                    <a:pt x="14756" y="11835"/>
                    <a:pt x="12649" y="9524"/>
                  </a:cubicBezTo>
                  <a:cubicBezTo>
                    <a:pt x="10540" y="7210"/>
                    <a:pt x="10999" y="6101"/>
                    <a:pt x="10082" y="5362"/>
                  </a:cubicBezTo>
                  <a:cubicBezTo>
                    <a:pt x="9165" y="4623"/>
                    <a:pt x="7516" y="3050"/>
                    <a:pt x="6783" y="2312"/>
                  </a:cubicBezTo>
                  <a:cubicBezTo>
                    <a:pt x="6049" y="1571"/>
                    <a:pt x="6417" y="1849"/>
                    <a:pt x="5042" y="925"/>
                  </a:cubicBezTo>
                  <a:cubicBezTo>
                    <a:pt x="3667" y="0"/>
                    <a:pt x="2750" y="184"/>
                    <a:pt x="2658" y="647"/>
                  </a:cubicBezTo>
                  <a:cubicBezTo>
                    <a:pt x="2566" y="1111"/>
                    <a:pt x="2109" y="554"/>
                    <a:pt x="1833" y="463"/>
                  </a:cubicBezTo>
                  <a:cubicBezTo>
                    <a:pt x="1559" y="368"/>
                    <a:pt x="1284" y="368"/>
                    <a:pt x="1284" y="368"/>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2800400" y="150625"/>
              <a:ext cx="421625" cy="563500"/>
            </a:xfrm>
            <a:custGeom>
              <a:avLst/>
              <a:gdLst/>
              <a:ahLst/>
              <a:cxnLst/>
              <a:rect l="l" t="t" r="r" b="b"/>
              <a:pathLst>
                <a:path w="16865" h="22540" extrusionOk="0">
                  <a:moveTo>
                    <a:pt x="13290" y="7652"/>
                  </a:moveTo>
                  <a:cubicBezTo>
                    <a:pt x="13747" y="7005"/>
                    <a:pt x="15582" y="4972"/>
                    <a:pt x="16131" y="3861"/>
                  </a:cubicBezTo>
                  <a:cubicBezTo>
                    <a:pt x="16681" y="2752"/>
                    <a:pt x="16864" y="1364"/>
                    <a:pt x="14848" y="903"/>
                  </a:cubicBezTo>
                  <a:cubicBezTo>
                    <a:pt x="12832" y="439"/>
                    <a:pt x="10113" y="1"/>
                    <a:pt x="8983" y="532"/>
                  </a:cubicBezTo>
                  <a:cubicBezTo>
                    <a:pt x="7607" y="1180"/>
                    <a:pt x="2749" y="3677"/>
                    <a:pt x="2749" y="4324"/>
                  </a:cubicBezTo>
                  <a:cubicBezTo>
                    <a:pt x="2749" y="4972"/>
                    <a:pt x="2749" y="5989"/>
                    <a:pt x="3207" y="6728"/>
                  </a:cubicBezTo>
                  <a:cubicBezTo>
                    <a:pt x="3665" y="7469"/>
                    <a:pt x="4032" y="8578"/>
                    <a:pt x="5682" y="8207"/>
                  </a:cubicBezTo>
                  <a:cubicBezTo>
                    <a:pt x="7331" y="7837"/>
                    <a:pt x="8614" y="8671"/>
                    <a:pt x="6690" y="9039"/>
                  </a:cubicBezTo>
                  <a:cubicBezTo>
                    <a:pt x="4766" y="9409"/>
                    <a:pt x="2474" y="8576"/>
                    <a:pt x="2200" y="7467"/>
                  </a:cubicBezTo>
                  <a:cubicBezTo>
                    <a:pt x="1924" y="6358"/>
                    <a:pt x="642" y="5987"/>
                    <a:pt x="458" y="7374"/>
                  </a:cubicBezTo>
                  <a:cubicBezTo>
                    <a:pt x="276" y="8760"/>
                    <a:pt x="0" y="10426"/>
                    <a:pt x="550" y="11443"/>
                  </a:cubicBezTo>
                  <a:cubicBezTo>
                    <a:pt x="1099" y="12460"/>
                    <a:pt x="1008" y="13662"/>
                    <a:pt x="2383" y="14033"/>
                  </a:cubicBezTo>
                  <a:cubicBezTo>
                    <a:pt x="3758" y="14403"/>
                    <a:pt x="4766" y="15050"/>
                    <a:pt x="4307" y="15789"/>
                  </a:cubicBezTo>
                  <a:cubicBezTo>
                    <a:pt x="3849" y="16530"/>
                    <a:pt x="3207" y="17916"/>
                    <a:pt x="2291" y="17732"/>
                  </a:cubicBezTo>
                  <a:cubicBezTo>
                    <a:pt x="1375" y="17547"/>
                    <a:pt x="91" y="16345"/>
                    <a:pt x="91" y="16991"/>
                  </a:cubicBezTo>
                  <a:cubicBezTo>
                    <a:pt x="91" y="17639"/>
                    <a:pt x="457" y="17823"/>
                    <a:pt x="1375" y="18748"/>
                  </a:cubicBezTo>
                  <a:cubicBezTo>
                    <a:pt x="2291" y="19672"/>
                    <a:pt x="1191" y="20967"/>
                    <a:pt x="2015" y="21338"/>
                  </a:cubicBezTo>
                  <a:cubicBezTo>
                    <a:pt x="2841" y="21708"/>
                    <a:pt x="7697" y="22540"/>
                    <a:pt x="7789" y="21892"/>
                  </a:cubicBezTo>
                  <a:cubicBezTo>
                    <a:pt x="7881" y="21245"/>
                    <a:pt x="8706" y="19395"/>
                    <a:pt x="6964" y="19488"/>
                  </a:cubicBezTo>
                  <a:cubicBezTo>
                    <a:pt x="5223" y="19581"/>
                    <a:pt x="3573" y="20320"/>
                    <a:pt x="3480" y="19488"/>
                  </a:cubicBezTo>
                  <a:cubicBezTo>
                    <a:pt x="3389" y="18656"/>
                    <a:pt x="3847" y="17639"/>
                    <a:pt x="5130" y="18009"/>
                  </a:cubicBezTo>
                  <a:cubicBezTo>
                    <a:pt x="6413" y="18379"/>
                    <a:pt x="8337" y="18379"/>
                    <a:pt x="8429" y="17732"/>
                  </a:cubicBezTo>
                  <a:cubicBezTo>
                    <a:pt x="8521" y="17084"/>
                    <a:pt x="8154" y="15605"/>
                    <a:pt x="8887" y="15050"/>
                  </a:cubicBezTo>
                  <a:cubicBezTo>
                    <a:pt x="9620" y="14496"/>
                    <a:pt x="11086" y="12460"/>
                    <a:pt x="10719" y="11629"/>
                  </a:cubicBezTo>
                  <a:cubicBezTo>
                    <a:pt x="10357" y="10797"/>
                    <a:pt x="13290" y="7652"/>
                    <a:pt x="13290" y="7652"/>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2461875" y="703275"/>
              <a:ext cx="157525" cy="147275"/>
            </a:xfrm>
            <a:custGeom>
              <a:avLst/>
              <a:gdLst/>
              <a:ahLst/>
              <a:cxnLst/>
              <a:rect l="l" t="t" r="r" b="b"/>
              <a:pathLst>
                <a:path w="6301" h="5891" extrusionOk="0">
                  <a:moveTo>
                    <a:pt x="1237" y="16"/>
                  </a:moveTo>
                  <a:cubicBezTo>
                    <a:pt x="852" y="25"/>
                    <a:pt x="533" y="311"/>
                    <a:pt x="472" y="695"/>
                  </a:cubicBezTo>
                  <a:cubicBezTo>
                    <a:pt x="327" y="1614"/>
                    <a:pt x="0" y="3208"/>
                    <a:pt x="343" y="3764"/>
                  </a:cubicBezTo>
                  <a:cubicBezTo>
                    <a:pt x="801" y="4504"/>
                    <a:pt x="1260" y="5891"/>
                    <a:pt x="1993" y="4965"/>
                  </a:cubicBezTo>
                  <a:cubicBezTo>
                    <a:pt x="2726" y="4041"/>
                    <a:pt x="2634" y="2839"/>
                    <a:pt x="3276" y="2561"/>
                  </a:cubicBezTo>
                  <a:cubicBezTo>
                    <a:pt x="3917" y="2285"/>
                    <a:pt x="6300" y="1266"/>
                    <a:pt x="4376" y="528"/>
                  </a:cubicBezTo>
                  <a:cubicBezTo>
                    <a:pt x="3173" y="65"/>
                    <a:pt x="1969" y="0"/>
                    <a:pt x="1237" y="1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2541475" y="709525"/>
              <a:ext cx="222275" cy="231200"/>
            </a:xfrm>
            <a:custGeom>
              <a:avLst/>
              <a:gdLst/>
              <a:ahLst/>
              <a:cxnLst/>
              <a:rect l="l" t="t" r="r" b="b"/>
              <a:pathLst>
                <a:path w="8891" h="9248" extrusionOk="0">
                  <a:moveTo>
                    <a:pt x="459" y="2496"/>
                  </a:moveTo>
                  <a:cubicBezTo>
                    <a:pt x="92" y="3144"/>
                    <a:pt x="0" y="4068"/>
                    <a:pt x="367" y="4161"/>
                  </a:cubicBezTo>
                  <a:cubicBezTo>
                    <a:pt x="733" y="4254"/>
                    <a:pt x="459" y="4809"/>
                    <a:pt x="549" y="5178"/>
                  </a:cubicBezTo>
                  <a:cubicBezTo>
                    <a:pt x="641" y="5549"/>
                    <a:pt x="1375" y="5456"/>
                    <a:pt x="2107" y="5456"/>
                  </a:cubicBezTo>
                  <a:cubicBezTo>
                    <a:pt x="2842" y="5456"/>
                    <a:pt x="3849" y="5826"/>
                    <a:pt x="2657" y="6104"/>
                  </a:cubicBezTo>
                  <a:cubicBezTo>
                    <a:pt x="1466" y="6380"/>
                    <a:pt x="641" y="6473"/>
                    <a:pt x="1374" y="7121"/>
                  </a:cubicBezTo>
                  <a:cubicBezTo>
                    <a:pt x="2107" y="7768"/>
                    <a:pt x="2382" y="9248"/>
                    <a:pt x="3574" y="8786"/>
                  </a:cubicBezTo>
                  <a:cubicBezTo>
                    <a:pt x="4766" y="8324"/>
                    <a:pt x="6049" y="7677"/>
                    <a:pt x="6599" y="7677"/>
                  </a:cubicBezTo>
                  <a:cubicBezTo>
                    <a:pt x="7147" y="7677"/>
                    <a:pt x="8890" y="8324"/>
                    <a:pt x="8248" y="6936"/>
                  </a:cubicBezTo>
                  <a:cubicBezTo>
                    <a:pt x="7607" y="5550"/>
                    <a:pt x="6965" y="5364"/>
                    <a:pt x="6781" y="4347"/>
                  </a:cubicBezTo>
                  <a:cubicBezTo>
                    <a:pt x="6599" y="3329"/>
                    <a:pt x="6965" y="1"/>
                    <a:pt x="5956" y="925"/>
                  </a:cubicBezTo>
                  <a:cubicBezTo>
                    <a:pt x="4948" y="1850"/>
                    <a:pt x="4764" y="3145"/>
                    <a:pt x="4032" y="2590"/>
                  </a:cubicBezTo>
                  <a:cubicBezTo>
                    <a:pt x="3298" y="2036"/>
                    <a:pt x="2291" y="1204"/>
                    <a:pt x="1648" y="1572"/>
                  </a:cubicBezTo>
                  <a:cubicBezTo>
                    <a:pt x="1007" y="1942"/>
                    <a:pt x="459" y="2496"/>
                    <a:pt x="459" y="249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2488750" y="524550"/>
              <a:ext cx="137500" cy="104075"/>
            </a:xfrm>
            <a:custGeom>
              <a:avLst/>
              <a:gdLst/>
              <a:ahLst/>
              <a:cxnLst/>
              <a:rect l="l" t="t" r="r" b="b"/>
              <a:pathLst>
                <a:path w="5500" h="4163" extrusionOk="0">
                  <a:moveTo>
                    <a:pt x="2476" y="1110"/>
                  </a:moveTo>
                  <a:cubicBezTo>
                    <a:pt x="1376" y="1758"/>
                    <a:pt x="1" y="3424"/>
                    <a:pt x="734" y="3792"/>
                  </a:cubicBezTo>
                  <a:cubicBezTo>
                    <a:pt x="1469" y="4162"/>
                    <a:pt x="2847" y="3124"/>
                    <a:pt x="3301" y="2590"/>
                  </a:cubicBezTo>
                  <a:cubicBezTo>
                    <a:pt x="5500" y="0"/>
                    <a:pt x="2476" y="1110"/>
                    <a:pt x="2476" y="1110"/>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2536875" y="582375"/>
              <a:ext cx="171875" cy="117925"/>
            </a:xfrm>
            <a:custGeom>
              <a:avLst/>
              <a:gdLst/>
              <a:ahLst/>
              <a:cxnLst/>
              <a:rect l="l" t="t" r="r" b="b"/>
              <a:pathLst>
                <a:path w="6875" h="4717" extrusionOk="0">
                  <a:moveTo>
                    <a:pt x="1559" y="1018"/>
                  </a:moveTo>
                  <a:cubicBezTo>
                    <a:pt x="1010" y="2220"/>
                    <a:pt x="1" y="3422"/>
                    <a:pt x="1193" y="3515"/>
                  </a:cubicBezTo>
                  <a:cubicBezTo>
                    <a:pt x="2384" y="3607"/>
                    <a:pt x="2568" y="3976"/>
                    <a:pt x="2660" y="4346"/>
                  </a:cubicBezTo>
                  <a:cubicBezTo>
                    <a:pt x="2750" y="4717"/>
                    <a:pt x="3760" y="4253"/>
                    <a:pt x="4675" y="3976"/>
                  </a:cubicBezTo>
                  <a:cubicBezTo>
                    <a:pt x="5592" y="3699"/>
                    <a:pt x="6508" y="3792"/>
                    <a:pt x="6691" y="2867"/>
                  </a:cubicBezTo>
                  <a:cubicBezTo>
                    <a:pt x="6874" y="1942"/>
                    <a:pt x="6508" y="1481"/>
                    <a:pt x="5865" y="740"/>
                  </a:cubicBezTo>
                  <a:cubicBezTo>
                    <a:pt x="5225" y="0"/>
                    <a:pt x="4582" y="556"/>
                    <a:pt x="4033" y="1295"/>
                  </a:cubicBezTo>
                  <a:cubicBezTo>
                    <a:pt x="3483" y="2035"/>
                    <a:pt x="2567" y="1479"/>
                    <a:pt x="2383" y="1111"/>
                  </a:cubicBezTo>
                  <a:cubicBezTo>
                    <a:pt x="2201" y="740"/>
                    <a:pt x="1559" y="1018"/>
                    <a:pt x="1559" y="1018"/>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2607625" y="471200"/>
              <a:ext cx="52300" cy="31800"/>
            </a:xfrm>
            <a:custGeom>
              <a:avLst/>
              <a:gdLst/>
              <a:ahLst/>
              <a:cxnLst/>
              <a:rect l="l" t="t" r="r" b="b"/>
              <a:pathLst>
                <a:path w="2092" h="1272" extrusionOk="0">
                  <a:moveTo>
                    <a:pt x="110" y="514"/>
                  </a:moveTo>
                  <a:cubicBezTo>
                    <a:pt x="31" y="602"/>
                    <a:pt x="1" y="736"/>
                    <a:pt x="62" y="838"/>
                  </a:cubicBezTo>
                  <a:cubicBezTo>
                    <a:pt x="233" y="1127"/>
                    <a:pt x="682" y="1227"/>
                    <a:pt x="1049" y="1252"/>
                  </a:cubicBezTo>
                  <a:cubicBezTo>
                    <a:pt x="1343" y="1272"/>
                    <a:pt x="1687" y="1268"/>
                    <a:pt x="1865" y="1032"/>
                  </a:cubicBezTo>
                  <a:cubicBezTo>
                    <a:pt x="2091" y="733"/>
                    <a:pt x="1850" y="267"/>
                    <a:pt x="1502" y="133"/>
                  </a:cubicBezTo>
                  <a:cubicBezTo>
                    <a:pt x="1153" y="1"/>
                    <a:pt x="765" y="94"/>
                    <a:pt x="404" y="18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3028500" y="922850"/>
              <a:ext cx="31975" cy="46075"/>
            </a:xfrm>
            <a:custGeom>
              <a:avLst/>
              <a:gdLst/>
              <a:ahLst/>
              <a:cxnLst/>
              <a:rect l="l" t="t" r="r" b="b"/>
              <a:pathLst>
                <a:path w="1279" h="1843" extrusionOk="0">
                  <a:moveTo>
                    <a:pt x="464" y="1735"/>
                  </a:moveTo>
                  <a:cubicBezTo>
                    <a:pt x="548" y="1809"/>
                    <a:pt x="679" y="1842"/>
                    <a:pt x="783" y="1794"/>
                  </a:cubicBezTo>
                  <a:cubicBezTo>
                    <a:pt x="1075" y="1658"/>
                    <a:pt x="1196" y="1267"/>
                    <a:pt x="1236" y="945"/>
                  </a:cubicBezTo>
                  <a:cubicBezTo>
                    <a:pt x="1268" y="687"/>
                    <a:pt x="1278" y="383"/>
                    <a:pt x="1052" y="214"/>
                  </a:cubicBezTo>
                  <a:cubicBezTo>
                    <a:pt x="767" y="1"/>
                    <a:pt x="294" y="192"/>
                    <a:pt x="148" y="491"/>
                  </a:cubicBezTo>
                  <a:cubicBezTo>
                    <a:pt x="0" y="791"/>
                    <a:pt x="76" y="1138"/>
                    <a:pt x="156" y="146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2908800" y="1003975"/>
              <a:ext cx="93250" cy="84675"/>
            </a:xfrm>
            <a:custGeom>
              <a:avLst/>
              <a:gdLst/>
              <a:ahLst/>
              <a:cxnLst/>
              <a:rect l="l" t="t" r="r" b="b"/>
              <a:pathLst>
                <a:path w="3730" h="3387" extrusionOk="0">
                  <a:moveTo>
                    <a:pt x="956" y="84"/>
                  </a:moveTo>
                  <a:cubicBezTo>
                    <a:pt x="832" y="121"/>
                    <a:pt x="736" y="224"/>
                    <a:pt x="714" y="353"/>
                  </a:cubicBezTo>
                  <a:cubicBezTo>
                    <a:pt x="592" y="1090"/>
                    <a:pt x="1" y="1684"/>
                    <a:pt x="337" y="2278"/>
                  </a:cubicBezTo>
                  <a:cubicBezTo>
                    <a:pt x="703" y="2926"/>
                    <a:pt x="1712" y="3387"/>
                    <a:pt x="1895" y="2926"/>
                  </a:cubicBezTo>
                  <a:cubicBezTo>
                    <a:pt x="2079" y="2463"/>
                    <a:pt x="2630" y="2648"/>
                    <a:pt x="2904" y="2648"/>
                  </a:cubicBezTo>
                  <a:cubicBezTo>
                    <a:pt x="3179" y="2648"/>
                    <a:pt x="3730" y="2555"/>
                    <a:pt x="3087" y="1631"/>
                  </a:cubicBezTo>
                  <a:cubicBezTo>
                    <a:pt x="2642" y="988"/>
                    <a:pt x="2193" y="1400"/>
                    <a:pt x="1528" y="199"/>
                  </a:cubicBezTo>
                  <a:cubicBezTo>
                    <a:pt x="1441" y="43"/>
                    <a:pt x="1235" y="1"/>
                    <a:pt x="1064" y="52"/>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2730075" y="710825"/>
              <a:ext cx="87150" cy="124325"/>
            </a:xfrm>
            <a:custGeom>
              <a:avLst/>
              <a:gdLst/>
              <a:ahLst/>
              <a:cxnLst/>
              <a:rect l="l" t="t" r="r" b="b"/>
              <a:pathLst>
                <a:path w="3486" h="4973" extrusionOk="0">
                  <a:moveTo>
                    <a:pt x="999" y="818"/>
                  </a:moveTo>
                  <a:cubicBezTo>
                    <a:pt x="840" y="897"/>
                    <a:pt x="761" y="1087"/>
                    <a:pt x="825" y="1256"/>
                  </a:cubicBezTo>
                  <a:cubicBezTo>
                    <a:pt x="963" y="1617"/>
                    <a:pt x="1105" y="1826"/>
                    <a:pt x="613" y="2075"/>
                  </a:cubicBezTo>
                  <a:cubicBezTo>
                    <a:pt x="1" y="2384"/>
                    <a:pt x="246" y="2384"/>
                    <a:pt x="857" y="3308"/>
                  </a:cubicBezTo>
                  <a:cubicBezTo>
                    <a:pt x="1469" y="4233"/>
                    <a:pt x="1774" y="4973"/>
                    <a:pt x="2263" y="4357"/>
                  </a:cubicBezTo>
                  <a:cubicBezTo>
                    <a:pt x="2752" y="3741"/>
                    <a:pt x="3486" y="2691"/>
                    <a:pt x="2935" y="2199"/>
                  </a:cubicBezTo>
                  <a:cubicBezTo>
                    <a:pt x="2386" y="1706"/>
                    <a:pt x="3181" y="104"/>
                    <a:pt x="2324" y="41"/>
                  </a:cubicBezTo>
                  <a:cubicBezTo>
                    <a:pt x="1760" y="1"/>
                    <a:pt x="1318" y="658"/>
                    <a:pt x="999" y="818"/>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2690400" y="422100"/>
              <a:ext cx="85575" cy="123300"/>
            </a:xfrm>
            <a:custGeom>
              <a:avLst/>
              <a:gdLst/>
              <a:ahLst/>
              <a:cxnLst/>
              <a:rect l="l" t="t" r="r" b="b"/>
              <a:pathLst>
                <a:path w="3423" h="4932" extrusionOk="0">
                  <a:moveTo>
                    <a:pt x="123" y="801"/>
                  </a:moveTo>
                  <a:cubicBezTo>
                    <a:pt x="368" y="1418"/>
                    <a:pt x="917" y="1542"/>
                    <a:pt x="917" y="2034"/>
                  </a:cubicBezTo>
                  <a:cubicBezTo>
                    <a:pt x="917" y="2526"/>
                    <a:pt x="62" y="2896"/>
                    <a:pt x="1222" y="3390"/>
                  </a:cubicBezTo>
                  <a:cubicBezTo>
                    <a:pt x="2383" y="3883"/>
                    <a:pt x="3118" y="4932"/>
                    <a:pt x="3239" y="4377"/>
                  </a:cubicBezTo>
                  <a:cubicBezTo>
                    <a:pt x="3361" y="3823"/>
                    <a:pt x="3422" y="2773"/>
                    <a:pt x="3056" y="2281"/>
                  </a:cubicBezTo>
                  <a:cubicBezTo>
                    <a:pt x="2690" y="1789"/>
                    <a:pt x="2112" y="938"/>
                    <a:pt x="1529" y="678"/>
                  </a:cubicBezTo>
                  <a:cubicBezTo>
                    <a:pt x="1" y="0"/>
                    <a:pt x="123" y="801"/>
                    <a:pt x="123" y="80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2603300" y="511475"/>
              <a:ext cx="63425" cy="44750"/>
            </a:xfrm>
            <a:custGeom>
              <a:avLst/>
              <a:gdLst/>
              <a:ahLst/>
              <a:cxnLst/>
              <a:rect l="l" t="t" r="r" b="b"/>
              <a:pathLst>
                <a:path w="2537" h="1790" extrusionOk="0">
                  <a:moveTo>
                    <a:pt x="307" y="494"/>
                  </a:moveTo>
                  <a:cubicBezTo>
                    <a:pt x="1" y="618"/>
                    <a:pt x="123" y="1789"/>
                    <a:pt x="734" y="1789"/>
                  </a:cubicBezTo>
                  <a:cubicBezTo>
                    <a:pt x="1346" y="1789"/>
                    <a:pt x="2537" y="525"/>
                    <a:pt x="1895" y="310"/>
                  </a:cubicBezTo>
                  <a:cubicBezTo>
                    <a:pt x="980" y="0"/>
                    <a:pt x="307" y="494"/>
                    <a:pt x="307" y="494"/>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2717900" y="590050"/>
              <a:ext cx="74875" cy="89400"/>
            </a:xfrm>
            <a:custGeom>
              <a:avLst/>
              <a:gdLst/>
              <a:ahLst/>
              <a:cxnLst/>
              <a:rect l="l" t="t" r="r" b="b"/>
              <a:pathLst>
                <a:path w="2995" h="3576" extrusionOk="0">
                  <a:moveTo>
                    <a:pt x="1" y="371"/>
                  </a:moveTo>
                  <a:cubicBezTo>
                    <a:pt x="306" y="988"/>
                    <a:pt x="183" y="2405"/>
                    <a:pt x="734" y="2405"/>
                  </a:cubicBezTo>
                  <a:cubicBezTo>
                    <a:pt x="1284" y="2405"/>
                    <a:pt x="1346" y="2590"/>
                    <a:pt x="1652" y="2960"/>
                  </a:cubicBezTo>
                  <a:cubicBezTo>
                    <a:pt x="1957" y="3329"/>
                    <a:pt x="2995" y="3576"/>
                    <a:pt x="2995" y="2159"/>
                  </a:cubicBezTo>
                  <a:cubicBezTo>
                    <a:pt x="2995" y="742"/>
                    <a:pt x="2689" y="1"/>
                    <a:pt x="2141" y="186"/>
                  </a:cubicBezTo>
                  <a:cubicBezTo>
                    <a:pt x="1591" y="370"/>
                    <a:pt x="673" y="803"/>
                    <a:pt x="552" y="618"/>
                  </a:cubicBezTo>
                  <a:cubicBezTo>
                    <a:pt x="429" y="433"/>
                    <a:pt x="1" y="371"/>
                    <a:pt x="1" y="37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2782050" y="469850"/>
              <a:ext cx="48900" cy="55550"/>
            </a:xfrm>
            <a:custGeom>
              <a:avLst/>
              <a:gdLst/>
              <a:ahLst/>
              <a:cxnLst/>
              <a:rect l="l" t="t" r="r" b="b"/>
              <a:pathLst>
                <a:path w="1956" h="2222" extrusionOk="0">
                  <a:moveTo>
                    <a:pt x="1" y="309"/>
                  </a:moveTo>
                  <a:cubicBezTo>
                    <a:pt x="184" y="742"/>
                    <a:pt x="123" y="2221"/>
                    <a:pt x="856" y="2221"/>
                  </a:cubicBezTo>
                  <a:cubicBezTo>
                    <a:pt x="1590" y="2221"/>
                    <a:pt x="1956" y="1112"/>
                    <a:pt x="1102" y="556"/>
                  </a:cubicBezTo>
                  <a:cubicBezTo>
                    <a:pt x="245" y="1"/>
                    <a:pt x="1" y="309"/>
                    <a:pt x="1" y="30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2801925" y="634750"/>
              <a:ext cx="42775" cy="70950"/>
            </a:xfrm>
            <a:custGeom>
              <a:avLst/>
              <a:gdLst/>
              <a:ahLst/>
              <a:cxnLst/>
              <a:rect l="l" t="t" r="r" b="b"/>
              <a:pathLst>
                <a:path w="1711" h="2838" extrusionOk="0">
                  <a:moveTo>
                    <a:pt x="673" y="495"/>
                  </a:moveTo>
                  <a:cubicBezTo>
                    <a:pt x="123" y="1049"/>
                    <a:pt x="0" y="1666"/>
                    <a:pt x="427" y="1912"/>
                  </a:cubicBezTo>
                  <a:cubicBezTo>
                    <a:pt x="855" y="2158"/>
                    <a:pt x="1711" y="2837"/>
                    <a:pt x="1405" y="1420"/>
                  </a:cubicBezTo>
                  <a:cubicBezTo>
                    <a:pt x="1099" y="1"/>
                    <a:pt x="673" y="495"/>
                    <a:pt x="673" y="49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1962725" y="709125"/>
              <a:ext cx="1331850" cy="1262750"/>
            </a:xfrm>
            <a:custGeom>
              <a:avLst/>
              <a:gdLst/>
              <a:ahLst/>
              <a:cxnLst/>
              <a:rect l="l" t="t" r="r" b="b"/>
              <a:pathLst>
                <a:path w="53274" h="50510" extrusionOk="0">
                  <a:moveTo>
                    <a:pt x="48752" y="17523"/>
                  </a:moveTo>
                  <a:cubicBezTo>
                    <a:pt x="49150" y="18416"/>
                    <a:pt x="49699" y="19525"/>
                    <a:pt x="50035" y="20266"/>
                  </a:cubicBezTo>
                  <a:cubicBezTo>
                    <a:pt x="50372" y="21006"/>
                    <a:pt x="50890" y="22053"/>
                    <a:pt x="51318" y="22239"/>
                  </a:cubicBezTo>
                  <a:cubicBezTo>
                    <a:pt x="51747" y="22424"/>
                    <a:pt x="51747" y="22763"/>
                    <a:pt x="52082" y="23011"/>
                  </a:cubicBezTo>
                  <a:cubicBezTo>
                    <a:pt x="52418" y="23257"/>
                    <a:pt x="53274" y="23811"/>
                    <a:pt x="52845" y="24337"/>
                  </a:cubicBezTo>
                  <a:cubicBezTo>
                    <a:pt x="52417" y="24862"/>
                    <a:pt x="51410" y="25908"/>
                    <a:pt x="50737" y="25940"/>
                  </a:cubicBezTo>
                  <a:cubicBezTo>
                    <a:pt x="50065" y="25971"/>
                    <a:pt x="48659" y="25662"/>
                    <a:pt x="48048" y="26095"/>
                  </a:cubicBezTo>
                  <a:cubicBezTo>
                    <a:pt x="47437" y="26526"/>
                    <a:pt x="46276" y="27297"/>
                    <a:pt x="46367" y="27390"/>
                  </a:cubicBezTo>
                  <a:cubicBezTo>
                    <a:pt x="46459" y="27481"/>
                    <a:pt x="46795" y="27419"/>
                    <a:pt x="47131" y="27174"/>
                  </a:cubicBezTo>
                  <a:cubicBezTo>
                    <a:pt x="47468" y="26927"/>
                    <a:pt x="48658" y="26526"/>
                    <a:pt x="48658" y="26711"/>
                  </a:cubicBezTo>
                  <a:cubicBezTo>
                    <a:pt x="48658" y="26895"/>
                    <a:pt x="48627" y="27328"/>
                    <a:pt x="48597" y="27728"/>
                  </a:cubicBezTo>
                  <a:cubicBezTo>
                    <a:pt x="48566" y="28129"/>
                    <a:pt x="48445" y="28345"/>
                    <a:pt x="48780" y="28438"/>
                  </a:cubicBezTo>
                  <a:cubicBezTo>
                    <a:pt x="49117" y="28531"/>
                    <a:pt x="49300" y="28808"/>
                    <a:pt x="49544" y="28839"/>
                  </a:cubicBezTo>
                  <a:cubicBezTo>
                    <a:pt x="49788" y="28870"/>
                    <a:pt x="50307" y="28222"/>
                    <a:pt x="50490" y="28346"/>
                  </a:cubicBezTo>
                  <a:cubicBezTo>
                    <a:pt x="50674" y="28470"/>
                    <a:pt x="51315" y="28808"/>
                    <a:pt x="50582" y="29209"/>
                  </a:cubicBezTo>
                  <a:cubicBezTo>
                    <a:pt x="49848" y="29610"/>
                    <a:pt x="49238" y="30010"/>
                    <a:pt x="49024" y="30134"/>
                  </a:cubicBezTo>
                  <a:cubicBezTo>
                    <a:pt x="48810" y="30258"/>
                    <a:pt x="48078" y="30935"/>
                    <a:pt x="48016" y="30595"/>
                  </a:cubicBezTo>
                  <a:cubicBezTo>
                    <a:pt x="47955" y="30256"/>
                    <a:pt x="48047" y="29826"/>
                    <a:pt x="48321" y="29702"/>
                  </a:cubicBezTo>
                  <a:cubicBezTo>
                    <a:pt x="48596" y="29578"/>
                    <a:pt x="48901" y="29054"/>
                    <a:pt x="48444" y="29331"/>
                  </a:cubicBezTo>
                  <a:cubicBezTo>
                    <a:pt x="47986" y="29609"/>
                    <a:pt x="46092" y="30163"/>
                    <a:pt x="46031" y="30440"/>
                  </a:cubicBezTo>
                  <a:cubicBezTo>
                    <a:pt x="45970" y="30718"/>
                    <a:pt x="45725" y="30934"/>
                    <a:pt x="45908" y="31212"/>
                  </a:cubicBezTo>
                  <a:cubicBezTo>
                    <a:pt x="46092" y="31489"/>
                    <a:pt x="46305" y="31766"/>
                    <a:pt x="45572" y="32013"/>
                  </a:cubicBezTo>
                  <a:cubicBezTo>
                    <a:pt x="44838" y="32259"/>
                    <a:pt x="44534" y="32228"/>
                    <a:pt x="44319" y="32691"/>
                  </a:cubicBezTo>
                  <a:cubicBezTo>
                    <a:pt x="44319" y="32691"/>
                    <a:pt x="44021" y="33654"/>
                    <a:pt x="43815" y="33955"/>
                  </a:cubicBezTo>
                  <a:cubicBezTo>
                    <a:pt x="43608" y="34256"/>
                    <a:pt x="43540" y="34325"/>
                    <a:pt x="43402" y="34232"/>
                  </a:cubicBezTo>
                  <a:cubicBezTo>
                    <a:pt x="43265" y="34139"/>
                    <a:pt x="43105" y="33862"/>
                    <a:pt x="43265" y="34417"/>
                  </a:cubicBezTo>
                  <a:cubicBezTo>
                    <a:pt x="43425" y="34971"/>
                    <a:pt x="43837" y="35458"/>
                    <a:pt x="43013" y="36036"/>
                  </a:cubicBezTo>
                  <a:cubicBezTo>
                    <a:pt x="42187" y="36613"/>
                    <a:pt x="41042" y="37331"/>
                    <a:pt x="41018" y="37561"/>
                  </a:cubicBezTo>
                  <a:cubicBezTo>
                    <a:pt x="40996" y="37792"/>
                    <a:pt x="40721" y="38069"/>
                    <a:pt x="40972" y="38902"/>
                  </a:cubicBezTo>
                  <a:cubicBezTo>
                    <a:pt x="41224" y="39735"/>
                    <a:pt x="41636" y="41352"/>
                    <a:pt x="41202" y="41330"/>
                  </a:cubicBezTo>
                  <a:cubicBezTo>
                    <a:pt x="40766" y="41306"/>
                    <a:pt x="40399" y="40312"/>
                    <a:pt x="40285" y="39988"/>
                  </a:cubicBezTo>
                  <a:cubicBezTo>
                    <a:pt x="40170" y="39664"/>
                    <a:pt x="40102" y="38716"/>
                    <a:pt x="39506" y="38740"/>
                  </a:cubicBezTo>
                  <a:cubicBezTo>
                    <a:pt x="38911" y="38763"/>
                    <a:pt x="37513" y="38486"/>
                    <a:pt x="37169" y="38647"/>
                  </a:cubicBezTo>
                  <a:cubicBezTo>
                    <a:pt x="36826" y="38808"/>
                    <a:pt x="36895" y="39040"/>
                    <a:pt x="36092" y="38925"/>
                  </a:cubicBezTo>
                  <a:cubicBezTo>
                    <a:pt x="35290" y="38808"/>
                    <a:pt x="34328" y="38878"/>
                    <a:pt x="33686" y="39618"/>
                  </a:cubicBezTo>
                  <a:cubicBezTo>
                    <a:pt x="33045" y="40359"/>
                    <a:pt x="33456" y="40751"/>
                    <a:pt x="33341" y="40937"/>
                  </a:cubicBezTo>
                  <a:cubicBezTo>
                    <a:pt x="33227" y="41120"/>
                    <a:pt x="32999" y="42369"/>
                    <a:pt x="33159" y="42809"/>
                  </a:cubicBezTo>
                  <a:cubicBezTo>
                    <a:pt x="33318" y="43249"/>
                    <a:pt x="33571" y="44265"/>
                    <a:pt x="33984" y="44497"/>
                  </a:cubicBezTo>
                  <a:cubicBezTo>
                    <a:pt x="34397" y="44728"/>
                    <a:pt x="35358" y="44890"/>
                    <a:pt x="35748" y="44636"/>
                  </a:cubicBezTo>
                  <a:cubicBezTo>
                    <a:pt x="36137" y="44383"/>
                    <a:pt x="36595" y="44151"/>
                    <a:pt x="36595" y="43805"/>
                  </a:cubicBezTo>
                  <a:cubicBezTo>
                    <a:pt x="36595" y="43457"/>
                    <a:pt x="36503" y="43181"/>
                    <a:pt x="36984" y="43181"/>
                  </a:cubicBezTo>
                  <a:cubicBezTo>
                    <a:pt x="37466" y="43181"/>
                    <a:pt x="38451" y="42903"/>
                    <a:pt x="38292" y="43320"/>
                  </a:cubicBezTo>
                  <a:cubicBezTo>
                    <a:pt x="38132" y="43736"/>
                    <a:pt x="37627" y="44615"/>
                    <a:pt x="37581" y="45100"/>
                  </a:cubicBezTo>
                  <a:cubicBezTo>
                    <a:pt x="37534" y="45585"/>
                    <a:pt x="37421" y="45931"/>
                    <a:pt x="37763" y="45931"/>
                  </a:cubicBezTo>
                  <a:cubicBezTo>
                    <a:pt x="38107" y="45931"/>
                    <a:pt x="39000" y="45700"/>
                    <a:pt x="39345" y="45885"/>
                  </a:cubicBezTo>
                  <a:cubicBezTo>
                    <a:pt x="39690" y="46070"/>
                    <a:pt x="39986" y="46209"/>
                    <a:pt x="39849" y="47180"/>
                  </a:cubicBezTo>
                  <a:cubicBezTo>
                    <a:pt x="39711" y="48151"/>
                    <a:pt x="39619" y="48682"/>
                    <a:pt x="40100" y="48959"/>
                  </a:cubicBezTo>
                  <a:cubicBezTo>
                    <a:pt x="40582" y="49237"/>
                    <a:pt x="40971" y="49237"/>
                    <a:pt x="41614" y="49075"/>
                  </a:cubicBezTo>
                  <a:cubicBezTo>
                    <a:pt x="42254" y="48914"/>
                    <a:pt x="42896" y="49538"/>
                    <a:pt x="42896" y="49538"/>
                  </a:cubicBezTo>
                  <a:lnTo>
                    <a:pt x="42461" y="50279"/>
                  </a:lnTo>
                  <a:cubicBezTo>
                    <a:pt x="42231" y="49909"/>
                    <a:pt x="42414" y="49470"/>
                    <a:pt x="42003" y="49446"/>
                  </a:cubicBezTo>
                  <a:cubicBezTo>
                    <a:pt x="41590" y="49424"/>
                    <a:pt x="41384" y="49655"/>
                    <a:pt x="41384" y="49655"/>
                  </a:cubicBezTo>
                  <a:cubicBezTo>
                    <a:pt x="41384" y="49655"/>
                    <a:pt x="41476" y="50509"/>
                    <a:pt x="40879" y="50048"/>
                  </a:cubicBezTo>
                  <a:cubicBezTo>
                    <a:pt x="40284" y="49586"/>
                    <a:pt x="39734" y="49354"/>
                    <a:pt x="39413" y="49170"/>
                  </a:cubicBezTo>
                  <a:cubicBezTo>
                    <a:pt x="39092" y="48985"/>
                    <a:pt x="38634" y="49008"/>
                    <a:pt x="38634" y="48753"/>
                  </a:cubicBezTo>
                  <a:cubicBezTo>
                    <a:pt x="38634" y="48499"/>
                    <a:pt x="38451" y="48082"/>
                    <a:pt x="38221" y="47968"/>
                  </a:cubicBezTo>
                  <a:cubicBezTo>
                    <a:pt x="37992" y="47851"/>
                    <a:pt x="38107" y="47483"/>
                    <a:pt x="37877" y="47344"/>
                  </a:cubicBezTo>
                  <a:cubicBezTo>
                    <a:pt x="37648" y="47204"/>
                    <a:pt x="36502" y="47159"/>
                    <a:pt x="35975" y="46835"/>
                  </a:cubicBezTo>
                  <a:cubicBezTo>
                    <a:pt x="35447" y="46511"/>
                    <a:pt x="34898" y="45610"/>
                    <a:pt x="34394" y="45771"/>
                  </a:cubicBezTo>
                  <a:cubicBezTo>
                    <a:pt x="33889" y="45933"/>
                    <a:pt x="30750" y="45587"/>
                    <a:pt x="29857" y="44499"/>
                  </a:cubicBezTo>
                  <a:cubicBezTo>
                    <a:pt x="28962" y="43414"/>
                    <a:pt x="29741" y="43414"/>
                    <a:pt x="29399" y="42881"/>
                  </a:cubicBezTo>
                  <a:cubicBezTo>
                    <a:pt x="29054" y="42350"/>
                    <a:pt x="26259" y="38835"/>
                    <a:pt x="25870" y="38164"/>
                  </a:cubicBezTo>
                  <a:cubicBezTo>
                    <a:pt x="25480" y="37494"/>
                    <a:pt x="24817" y="37586"/>
                    <a:pt x="25343" y="38512"/>
                  </a:cubicBezTo>
                  <a:cubicBezTo>
                    <a:pt x="25870" y="39436"/>
                    <a:pt x="27244" y="41726"/>
                    <a:pt x="27428" y="41909"/>
                  </a:cubicBezTo>
                  <a:cubicBezTo>
                    <a:pt x="27611" y="42094"/>
                    <a:pt x="27794" y="42789"/>
                    <a:pt x="27085" y="42094"/>
                  </a:cubicBezTo>
                  <a:cubicBezTo>
                    <a:pt x="26375" y="41401"/>
                    <a:pt x="26283" y="40545"/>
                    <a:pt x="25893" y="40499"/>
                  </a:cubicBezTo>
                  <a:cubicBezTo>
                    <a:pt x="25504" y="40453"/>
                    <a:pt x="24839" y="39921"/>
                    <a:pt x="24885" y="39782"/>
                  </a:cubicBezTo>
                  <a:cubicBezTo>
                    <a:pt x="24931" y="39643"/>
                    <a:pt x="25366" y="39621"/>
                    <a:pt x="25298" y="39482"/>
                  </a:cubicBezTo>
                  <a:cubicBezTo>
                    <a:pt x="25229" y="39342"/>
                    <a:pt x="24289" y="37539"/>
                    <a:pt x="23831" y="37100"/>
                  </a:cubicBezTo>
                  <a:cubicBezTo>
                    <a:pt x="23373" y="36661"/>
                    <a:pt x="22548" y="36269"/>
                    <a:pt x="22342" y="35991"/>
                  </a:cubicBezTo>
                  <a:cubicBezTo>
                    <a:pt x="22135" y="35714"/>
                    <a:pt x="21126" y="34303"/>
                    <a:pt x="20737" y="32894"/>
                  </a:cubicBezTo>
                  <a:cubicBezTo>
                    <a:pt x="20347" y="31484"/>
                    <a:pt x="20829" y="28847"/>
                    <a:pt x="20737" y="28409"/>
                  </a:cubicBezTo>
                  <a:cubicBezTo>
                    <a:pt x="20645" y="27969"/>
                    <a:pt x="20599" y="27207"/>
                    <a:pt x="20026" y="26767"/>
                  </a:cubicBezTo>
                  <a:cubicBezTo>
                    <a:pt x="19454" y="26328"/>
                    <a:pt x="18377" y="25788"/>
                    <a:pt x="18529" y="25605"/>
                  </a:cubicBezTo>
                  <a:cubicBezTo>
                    <a:pt x="18681" y="25420"/>
                    <a:pt x="19201" y="25666"/>
                    <a:pt x="18896" y="25080"/>
                  </a:cubicBezTo>
                  <a:cubicBezTo>
                    <a:pt x="18590" y="24495"/>
                    <a:pt x="18070" y="23693"/>
                    <a:pt x="17643" y="23016"/>
                  </a:cubicBezTo>
                  <a:cubicBezTo>
                    <a:pt x="17215" y="22337"/>
                    <a:pt x="15534" y="20272"/>
                    <a:pt x="14924" y="19655"/>
                  </a:cubicBezTo>
                  <a:cubicBezTo>
                    <a:pt x="14313" y="19040"/>
                    <a:pt x="12418" y="17776"/>
                    <a:pt x="11777" y="17653"/>
                  </a:cubicBezTo>
                  <a:cubicBezTo>
                    <a:pt x="11137" y="17529"/>
                    <a:pt x="10219" y="16944"/>
                    <a:pt x="9914" y="17037"/>
                  </a:cubicBezTo>
                  <a:cubicBezTo>
                    <a:pt x="9609" y="17130"/>
                    <a:pt x="9456" y="17653"/>
                    <a:pt x="9456" y="17746"/>
                  </a:cubicBezTo>
                  <a:cubicBezTo>
                    <a:pt x="9456" y="17839"/>
                    <a:pt x="8479" y="18332"/>
                    <a:pt x="8203" y="18425"/>
                  </a:cubicBezTo>
                  <a:cubicBezTo>
                    <a:pt x="7929" y="18517"/>
                    <a:pt x="7837" y="18301"/>
                    <a:pt x="7806" y="17992"/>
                  </a:cubicBezTo>
                  <a:cubicBezTo>
                    <a:pt x="7775" y="17684"/>
                    <a:pt x="7318" y="17560"/>
                    <a:pt x="7043" y="18085"/>
                  </a:cubicBezTo>
                  <a:cubicBezTo>
                    <a:pt x="6768" y="18608"/>
                    <a:pt x="7532" y="18085"/>
                    <a:pt x="7043" y="18856"/>
                  </a:cubicBezTo>
                  <a:cubicBezTo>
                    <a:pt x="6555" y="19628"/>
                    <a:pt x="5608" y="20737"/>
                    <a:pt x="4202" y="21506"/>
                  </a:cubicBezTo>
                  <a:cubicBezTo>
                    <a:pt x="2796" y="22278"/>
                    <a:pt x="2093" y="22924"/>
                    <a:pt x="1758" y="22863"/>
                  </a:cubicBezTo>
                  <a:cubicBezTo>
                    <a:pt x="1422" y="22801"/>
                    <a:pt x="1208" y="22617"/>
                    <a:pt x="1850" y="22216"/>
                  </a:cubicBezTo>
                  <a:cubicBezTo>
                    <a:pt x="2491" y="21815"/>
                    <a:pt x="3590" y="21384"/>
                    <a:pt x="4079" y="20952"/>
                  </a:cubicBezTo>
                  <a:cubicBezTo>
                    <a:pt x="4569" y="20520"/>
                    <a:pt x="4966" y="19874"/>
                    <a:pt x="4966" y="19566"/>
                  </a:cubicBezTo>
                  <a:cubicBezTo>
                    <a:pt x="4966" y="19257"/>
                    <a:pt x="4935" y="19164"/>
                    <a:pt x="4416" y="19133"/>
                  </a:cubicBezTo>
                  <a:cubicBezTo>
                    <a:pt x="3896" y="19102"/>
                    <a:pt x="3621" y="18981"/>
                    <a:pt x="3316" y="19102"/>
                  </a:cubicBezTo>
                  <a:cubicBezTo>
                    <a:pt x="3011" y="19226"/>
                    <a:pt x="3042" y="18701"/>
                    <a:pt x="2888" y="18302"/>
                  </a:cubicBezTo>
                  <a:cubicBezTo>
                    <a:pt x="2735" y="17900"/>
                    <a:pt x="2062" y="18055"/>
                    <a:pt x="1910" y="18055"/>
                  </a:cubicBezTo>
                  <a:cubicBezTo>
                    <a:pt x="1758" y="18055"/>
                    <a:pt x="627" y="16791"/>
                    <a:pt x="1055" y="15960"/>
                  </a:cubicBezTo>
                  <a:cubicBezTo>
                    <a:pt x="1484" y="15128"/>
                    <a:pt x="1819" y="14449"/>
                    <a:pt x="2338" y="14449"/>
                  </a:cubicBezTo>
                  <a:cubicBezTo>
                    <a:pt x="2858" y="14449"/>
                    <a:pt x="3468" y="14295"/>
                    <a:pt x="3347" y="13587"/>
                  </a:cubicBezTo>
                  <a:cubicBezTo>
                    <a:pt x="3224" y="12877"/>
                    <a:pt x="1912" y="13278"/>
                    <a:pt x="1515" y="13278"/>
                  </a:cubicBezTo>
                  <a:cubicBezTo>
                    <a:pt x="1515" y="13278"/>
                    <a:pt x="887" y="13340"/>
                    <a:pt x="826" y="12892"/>
                  </a:cubicBezTo>
                  <a:cubicBezTo>
                    <a:pt x="767" y="12446"/>
                    <a:pt x="536" y="12307"/>
                    <a:pt x="338" y="12214"/>
                  </a:cubicBezTo>
                  <a:cubicBezTo>
                    <a:pt x="139" y="12122"/>
                    <a:pt x="1" y="11937"/>
                    <a:pt x="505" y="11659"/>
                  </a:cubicBezTo>
                  <a:cubicBezTo>
                    <a:pt x="1010" y="11383"/>
                    <a:pt x="1651" y="10859"/>
                    <a:pt x="1850" y="10812"/>
                  </a:cubicBezTo>
                  <a:cubicBezTo>
                    <a:pt x="2048" y="10766"/>
                    <a:pt x="2291" y="10797"/>
                    <a:pt x="2338" y="10952"/>
                  </a:cubicBezTo>
                  <a:cubicBezTo>
                    <a:pt x="2384" y="11105"/>
                    <a:pt x="2093" y="11491"/>
                    <a:pt x="2338" y="11491"/>
                  </a:cubicBezTo>
                  <a:cubicBezTo>
                    <a:pt x="2583" y="11491"/>
                    <a:pt x="3392" y="11398"/>
                    <a:pt x="3224" y="11074"/>
                  </a:cubicBezTo>
                  <a:cubicBezTo>
                    <a:pt x="3057" y="10750"/>
                    <a:pt x="2476" y="10319"/>
                    <a:pt x="2338" y="10243"/>
                  </a:cubicBezTo>
                  <a:cubicBezTo>
                    <a:pt x="2201" y="10165"/>
                    <a:pt x="2032" y="9810"/>
                    <a:pt x="1881" y="9595"/>
                  </a:cubicBezTo>
                  <a:cubicBezTo>
                    <a:pt x="1728" y="9380"/>
                    <a:pt x="1055" y="8994"/>
                    <a:pt x="979" y="8824"/>
                  </a:cubicBezTo>
                  <a:cubicBezTo>
                    <a:pt x="903" y="8655"/>
                    <a:pt x="979" y="8083"/>
                    <a:pt x="979" y="8083"/>
                  </a:cubicBezTo>
                  <a:cubicBezTo>
                    <a:pt x="1032" y="7952"/>
                    <a:pt x="986" y="8021"/>
                    <a:pt x="1399" y="7999"/>
                  </a:cubicBezTo>
                  <a:cubicBezTo>
                    <a:pt x="1812" y="7975"/>
                    <a:pt x="2087" y="7791"/>
                    <a:pt x="2338" y="7282"/>
                  </a:cubicBezTo>
                  <a:cubicBezTo>
                    <a:pt x="2590" y="6773"/>
                    <a:pt x="2774" y="6241"/>
                    <a:pt x="3209" y="6033"/>
                  </a:cubicBezTo>
                  <a:cubicBezTo>
                    <a:pt x="3645" y="5826"/>
                    <a:pt x="4607" y="5247"/>
                    <a:pt x="5179" y="5039"/>
                  </a:cubicBezTo>
                  <a:cubicBezTo>
                    <a:pt x="5752" y="4831"/>
                    <a:pt x="6050" y="5085"/>
                    <a:pt x="6645" y="5246"/>
                  </a:cubicBezTo>
                  <a:cubicBezTo>
                    <a:pt x="7242" y="5408"/>
                    <a:pt x="7791" y="5987"/>
                    <a:pt x="8456" y="5894"/>
                  </a:cubicBezTo>
                  <a:cubicBezTo>
                    <a:pt x="9121" y="5801"/>
                    <a:pt x="9785" y="6194"/>
                    <a:pt x="10451" y="6241"/>
                  </a:cubicBezTo>
                  <a:cubicBezTo>
                    <a:pt x="11115" y="6287"/>
                    <a:pt x="11138" y="6472"/>
                    <a:pt x="11778" y="6311"/>
                  </a:cubicBezTo>
                  <a:cubicBezTo>
                    <a:pt x="12420" y="6149"/>
                    <a:pt x="12420" y="6889"/>
                    <a:pt x="13130" y="6981"/>
                  </a:cubicBezTo>
                  <a:cubicBezTo>
                    <a:pt x="13841" y="7073"/>
                    <a:pt x="14644" y="8045"/>
                    <a:pt x="15399" y="7652"/>
                  </a:cubicBezTo>
                  <a:cubicBezTo>
                    <a:pt x="16155" y="7258"/>
                    <a:pt x="16682" y="6727"/>
                    <a:pt x="17393" y="6519"/>
                  </a:cubicBezTo>
                  <a:cubicBezTo>
                    <a:pt x="18103" y="6312"/>
                    <a:pt x="18127" y="6242"/>
                    <a:pt x="18309" y="6356"/>
                  </a:cubicBezTo>
                  <a:cubicBezTo>
                    <a:pt x="18493" y="6473"/>
                    <a:pt x="18791" y="6449"/>
                    <a:pt x="18838" y="6195"/>
                  </a:cubicBezTo>
                  <a:cubicBezTo>
                    <a:pt x="18884" y="5941"/>
                    <a:pt x="18998" y="5502"/>
                    <a:pt x="19250" y="6056"/>
                  </a:cubicBezTo>
                  <a:cubicBezTo>
                    <a:pt x="19501" y="6611"/>
                    <a:pt x="19686" y="7605"/>
                    <a:pt x="19984" y="7073"/>
                  </a:cubicBezTo>
                  <a:cubicBezTo>
                    <a:pt x="20282" y="6543"/>
                    <a:pt x="20489" y="5918"/>
                    <a:pt x="20695" y="6543"/>
                  </a:cubicBezTo>
                  <a:cubicBezTo>
                    <a:pt x="20901" y="7167"/>
                    <a:pt x="21037" y="7190"/>
                    <a:pt x="21198" y="6866"/>
                  </a:cubicBezTo>
                  <a:cubicBezTo>
                    <a:pt x="21358" y="6543"/>
                    <a:pt x="21955" y="6819"/>
                    <a:pt x="22276" y="7027"/>
                  </a:cubicBezTo>
                  <a:cubicBezTo>
                    <a:pt x="22596" y="7235"/>
                    <a:pt x="22986" y="7490"/>
                    <a:pt x="23559" y="7744"/>
                  </a:cubicBezTo>
                  <a:cubicBezTo>
                    <a:pt x="24132" y="7999"/>
                    <a:pt x="24567" y="7884"/>
                    <a:pt x="24980" y="8138"/>
                  </a:cubicBezTo>
                  <a:cubicBezTo>
                    <a:pt x="25392" y="8392"/>
                    <a:pt x="25782" y="8600"/>
                    <a:pt x="25392" y="8831"/>
                  </a:cubicBezTo>
                  <a:cubicBezTo>
                    <a:pt x="25004" y="9062"/>
                    <a:pt x="24545" y="9456"/>
                    <a:pt x="25255" y="9456"/>
                  </a:cubicBezTo>
                  <a:cubicBezTo>
                    <a:pt x="25965" y="9456"/>
                    <a:pt x="27202" y="8948"/>
                    <a:pt x="27455" y="9225"/>
                  </a:cubicBezTo>
                  <a:cubicBezTo>
                    <a:pt x="27707" y="9502"/>
                    <a:pt x="28234" y="10150"/>
                    <a:pt x="28348" y="9572"/>
                  </a:cubicBezTo>
                  <a:cubicBezTo>
                    <a:pt x="28464" y="8994"/>
                    <a:pt x="28005" y="8878"/>
                    <a:pt x="28211" y="8694"/>
                  </a:cubicBezTo>
                  <a:cubicBezTo>
                    <a:pt x="28418" y="8509"/>
                    <a:pt x="29173" y="7885"/>
                    <a:pt x="29403" y="8209"/>
                  </a:cubicBezTo>
                  <a:cubicBezTo>
                    <a:pt x="29632" y="8532"/>
                    <a:pt x="29700" y="9017"/>
                    <a:pt x="30709" y="9203"/>
                  </a:cubicBezTo>
                  <a:cubicBezTo>
                    <a:pt x="31718" y="9388"/>
                    <a:pt x="32199" y="9504"/>
                    <a:pt x="32473" y="9365"/>
                  </a:cubicBezTo>
                  <a:cubicBezTo>
                    <a:pt x="32748" y="9225"/>
                    <a:pt x="32588" y="8556"/>
                    <a:pt x="32932" y="8579"/>
                  </a:cubicBezTo>
                  <a:cubicBezTo>
                    <a:pt x="33274" y="8602"/>
                    <a:pt x="33893" y="8486"/>
                    <a:pt x="33917" y="8926"/>
                  </a:cubicBezTo>
                  <a:cubicBezTo>
                    <a:pt x="33940" y="9366"/>
                    <a:pt x="34272" y="10402"/>
                    <a:pt x="34259" y="9920"/>
                  </a:cubicBezTo>
                  <a:cubicBezTo>
                    <a:pt x="34243" y="9202"/>
                    <a:pt x="34181" y="9114"/>
                    <a:pt x="34878" y="8788"/>
                  </a:cubicBezTo>
                  <a:cubicBezTo>
                    <a:pt x="35130" y="8670"/>
                    <a:pt x="35383" y="7886"/>
                    <a:pt x="34970" y="7493"/>
                  </a:cubicBezTo>
                  <a:cubicBezTo>
                    <a:pt x="34558" y="7099"/>
                    <a:pt x="33825" y="7239"/>
                    <a:pt x="33825" y="6245"/>
                  </a:cubicBezTo>
                  <a:cubicBezTo>
                    <a:pt x="33825" y="5250"/>
                    <a:pt x="33985" y="4812"/>
                    <a:pt x="34123" y="3978"/>
                  </a:cubicBezTo>
                  <a:cubicBezTo>
                    <a:pt x="34260" y="3146"/>
                    <a:pt x="33985" y="3007"/>
                    <a:pt x="34123" y="2059"/>
                  </a:cubicBezTo>
                  <a:cubicBezTo>
                    <a:pt x="34260" y="1112"/>
                    <a:pt x="34170" y="117"/>
                    <a:pt x="34878" y="117"/>
                  </a:cubicBezTo>
                  <a:cubicBezTo>
                    <a:pt x="35589" y="117"/>
                    <a:pt x="35681" y="278"/>
                    <a:pt x="36024" y="324"/>
                  </a:cubicBezTo>
                  <a:cubicBezTo>
                    <a:pt x="36368" y="371"/>
                    <a:pt x="36712" y="0"/>
                    <a:pt x="36322" y="1156"/>
                  </a:cubicBezTo>
                  <a:cubicBezTo>
                    <a:pt x="35933" y="2312"/>
                    <a:pt x="36116" y="2428"/>
                    <a:pt x="35520" y="2451"/>
                  </a:cubicBezTo>
                  <a:cubicBezTo>
                    <a:pt x="34924" y="2475"/>
                    <a:pt x="34695" y="2221"/>
                    <a:pt x="34809" y="2544"/>
                  </a:cubicBezTo>
                  <a:cubicBezTo>
                    <a:pt x="34924" y="2868"/>
                    <a:pt x="34948" y="3075"/>
                    <a:pt x="34763" y="3469"/>
                  </a:cubicBezTo>
                  <a:cubicBezTo>
                    <a:pt x="34579" y="3862"/>
                    <a:pt x="34258" y="3630"/>
                    <a:pt x="34786" y="4093"/>
                  </a:cubicBezTo>
                  <a:cubicBezTo>
                    <a:pt x="35314" y="4555"/>
                    <a:pt x="35931" y="5596"/>
                    <a:pt x="35817" y="6103"/>
                  </a:cubicBezTo>
                  <a:cubicBezTo>
                    <a:pt x="35703" y="6612"/>
                    <a:pt x="35543" y="7212"/>
                    <a:pt x="35909" y="7305"/>
                  </a:cubicBezTo>
                  <a:cubicBezTo>
                    <a:pt x="36275" y="7398"/>
                    <a:pt x="36436" y="7352"/>
                    <a:pt x="36436" y="7814"/>
                  </a:cubicBezTo>
                  <a:cubicBezTo>
                    <a:pt x="36436" y="8275"/>
                    <a:pt x="36506" y="9085"/>
                    <a:pt x="36688" y="8646"/>
                  </a:cubicBezTo>
                  <a:cubicBezTo>
                    <a:pt x="36872" y="8206"/>
                    <a:pt x="36826" y="7259"/>
                    <a:pt x="37238" y="7675"/>
                  </a:cubicBezTo>
                  <a:cubicBezTo>
                    <a:pt x="37651" y="8092"/>
                    <a:pt x="37673" y="8206"/>
                    <a:pt x="37627" y="8784"/>
                  </a:cubicBezTo>
                  <a:cubicBezTo>
                    <a:pt x="37581" y="9362"/>
                    <a:pt x="37925" y="10333"/>
                    <a:pt x="38314" y="9708"/>
                  </a:cubicBezTo>
                  <a:cubicBezTo>
                    <a:pt x="38704" y="9084"/>
                    <a:pt x="38819" y="8182"/>
                    <a:pt x="38979" y="8136"/>
                  </a:cubicBezTo>
                  <a:cubicBezTo>
                    <a:pt x="39139" y="8089"/>
                    <a:pt x="38634" y="7443"/>
                    <a:pt x="38772" y="7211"/>
                  </a:cubicBezTo>
                  <a:cubicBezTo>
                    <a:pt x="38911" y="6980"/>
                    <a:pt x="39711" y="6380"/>
                    <a:pt x="40262" y="7096"/>
                  </a:cubicBezTo>
                  <a:cubicBezTo>
                    <a:pt x="40811" y="7813"/>
                    <a:pt x="40514" y="8205"/>
                    <a:pt x="40445" y="8552"/>
                  </a:cubicBezTo>
                  <a:cubicBezTo>
                    <a:pt x="40377" y="8898"/>
                    <a:pt x="41156" y="9523"/>
                    <a:pt x="40788" y="10054"/>
                  </a:cubicBezTo>
                  <a:cubicBezTo>
                    <a:pt x="40422" y="10585"/>
                    <a:pt x="40124" y="10863"/>
                    <a:pt x="39735" y="11049"/>
                  </a:cubicBezTo>
                  <a:cubicBezTo>
                    <a:pt x="39345" y="11233"/>
                    <a:pt x="39139" y="11164"/>
                    <a:pt x="38772" y="11049"/>
                  </a:cubicBezTo>
                  <a:cubicBezTo>
                    <a:pt x="38406" y="10932"/>
                    <a:pt x="38451" y="10888"/>
                    <a:pt x="38521" y="11302"/>
                  </a:cubicBezTo>
                  <a:cubicBezTo>
                    <a:pt x="38590" y="11719"/>
                    <a:pt x="38361" y="12180"/>
                    <a:pt x="38132" y="12251"/>
                  </a:cubicBezTo>
                  <a:cubicBezTo>
                    <a:pt x="37902" y="12320"/>
                    <a:pt x="37811" y="12390"/>
                    <a:pt x="37353" y="12134"/>
                  </a:cubicBezTo>
                  <a:cubicBezTo>
                    <a:pt x="36895" y="11880"/>
                    <a:pt x="36596" y="11880"/>
                    <a:pt x="37009" y="12088"/>
                  </a:cubicBezTo>
                  <a:cubicBezTo>
                    <a:pt x="37422" y="12296"/>
                    <a:pt x="37744" y="12504"/>
                    <a:pt x="37904" y="12504"/>
                  </a:cubicBezTo>
                  <a:cubicBezTo>
                    <a:pt x="38063" y="12504"/>
                    <a:pt x="38246" y="12435"/>
                    <a:pt x="38063" y="12782"/>
                  </a:cubicBezTo>
                  <a:cubicBezTo>
                    <a:pt x="37880" y="13129"/>
                    <a:pt x="37765" y="13823"/>
                    <a:pt x="37261" y="13823"/>
                  </a:cubicBezTo>
                  <a:cubicBezTo>
                    <a:pt x="36756" y="13823"/>
                    <a:pt x="36872" y="14077"/>
                    <a:pt x="36620" y="14170"/>
                  </a:cubicBezTo>
                  <a:cubicBezTo>
                    <a:pt x="36368" y="14262"/>
                    <a:pt x="36070" y="14123"/>
                    <a:pt x="36184" y="14262"/>
                  </a:cubicBezTo>
                  <a:cubicBezTo>
                    <a:pt x="36299" y="14402"/>
                    <a:pt x="36620" y="14586"/>
                    <a:pt x="36344" y="14863"/>
                  </a:cubicBezTo>
                  <a:cubicBezTo>
                    <a:pt x="36344" y="14863"/>
                    <a:pt x="35863" y="15094"/>
                    <a:pt x="35634" y="15348"/>
                  </a:cubicBezTo>
                  <a:cubicBezTo>
                    <a:pt x="35404" y="15603"/>
                    <a:pt x="34808" y="16620"/>
                    <a:pt x="34695" y="17198"/>
                  </a:cubicBezTo>
                  <a:cubicBezTo>
                    <a:pt x="34579" y="17776"/>
                    <a:pt x="34373" y="18146"/>
                    <a:pt x="34877" y="18839"/>
                  </a:cubicBezTo>
                  <a:cubicBezTo>
                    <a:pt x="35382" y="19534"/>
                    <a:pt x="36825" y="20829"/>
                    <a:pt x="37695" y="21150"/>
                  </a:cubicBezTo>
                  <a:cubicBezTo>
                    <a:pt x="38566" y="21474"/>
                    <a:pt x="40170" y="21590"/>
                    <a:pt x="40308" y="22306"/>
                  </a:cubicBezTo>
                  <a:cubicBezTo>
                    <a:pt x="40445" y="23023"/>
                    <a:pt x="40948" y="25127"/>
                    <a:pt x="41453" y="25103"/>
                  </a:cubicBezTo>
                  <a:cubicBezTo>
                    <a:pt x="41956" y="25080"/>
                    <a:pt x="42300" y="23739"/>
                    <a:pt x="41888" y="23115"/>
                  </a:cubicBezTo>
                  <a:cubicBezTo>
                    <a:pt x="41476" y="22491"/>
                    <a:pt x="41546" y="22444"/>
                    <a:pt x="42209" y="22051"/>
                  </a:cubicBezTo>
                  <a:cubicBezTo>
                    <a:pt x="42874" y="21657"/>
                    <a:pt x="43286" y="20502"/>
                    <a:pt x="42646" y="19694"/>
                  </a:cubicBezTo>
                  <a:cubicBezTo>
                    <a:pt x="42005" y="18885"/>
                    <a:pt x="42486" y="18838"/>
                    <a:pt x="42577" y="18005"/>
                  </a:cubicBezTo>
                  <a:cubicBezTo>
                    <a:pt x="42668" y="17173"/>
                    <a:pt x="42371" y="17034"/>
                    <a:pt x="42394" y="16480"/>
                  </a:cubicBezTo>
                  <a:cubicBezTo>
                    <a:pt x="42418" y="15925"/>
                    <a:pt x="42326" y="14976"/>
                    <a:pt x="43058" y="15278"/>
                  </a:cubicBezTo>
                  <a:cubicBezTo>
                    <a:pt x="43792" y="15578"/>
                    <a:pt x="44112" y="15093"/>
                    <a:pt x="44663" y="15532"/>
                  </a:cubicBezTo>
                  <a:cubicBezTo>
                    <a:pt x="45212" y="15971"/>
                    <a:pt x="45510" y="16687"/>
                    <a:pt x="45990" y="16873"/>
                  </a:cubicBezTo>
                  <a:cubicBezTo>
                    <a:pt x="46472" y="17058"/>
                    <a:pt x="46289" y="17150"/>
                    <a:pt x="46334" y="17775"/>
                  </a:cubicBezTo>
                  <a:cubicBezTo>
                    <a:pt x="46380" y="18399"/>
                    <a:pt x="46540" y="19230"/>
                    <a:pt x="47205" y="19092"/>
                  </a:cubicBezTo>
                  <a:cubicBezTo>
                    <a:pt x="47868" y="18953"/>
                    <a:pt x="48305" y="17797"/>
                    <a:pt x="48487" y="17590"/>
                  </a:cubicBezTo>
                  <a:cubicBezTo>
                    <a:pt x="48676" y="17377"/>
                    <a:pt x="48752" y="17523"/>
                    <a:pt x="48752" y="17523"/>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3181525" y="1362575"/>
              <a:ext cx="32700" cy="19250"/>
            </a:xfrm>
            <a:custGeom>
              <a:avLst/>
              <a:gdLst/>
              <a:ahLst/>
              <a:cxnLst/>
              <a:rect l="l" t="t" r="r" b="b"/>
              <a:pathLst>
                <a:path w="1308" h="770" extrusionOk="0">
                  <a:moveTo>
                    <a:pt x="57" y="1"/>
                  </a:moveTo>
                  <a:cubicBezTo>
                    <a:pt x="2" y="0"/>
                    <a:pt x="6" y="84"/>
                    <a:pt x="0" y="139"/>
                  </a:cubicBezTo>
                  <a:cubicBezTo>
                    <a:pt x="84" y="176"/>
                    <a:pt x="58" y="191"/>
                    <a:pt x="114" y="266"/>
                  </a:cubicBezTo>
                  <a:cubicBezTo>
                    <a:pt x="295" y="507"/>
                    <a:pt x="565" y="679"/>
                    <a:pt x="859" y="739"/>
                  </a:cubicBezTo>
                  <a:cubicBezTo>
                    <a:pt x="1012" y="770"/>
                    <a:pt x="1202" y="754"/>
                    <a:pt x="1275" y="617"/>
                  </a:cubicBezTo>
                  <a:cubicBezTo>
                    <a:pt x="1304" y="561"/>
                    <a:pt x="1308" y="492"/>
                    <a:pt x="1283" y="433"/>
                  </a:cubicBezTo>
                  <a:cubicBezTo>
                    <a:pt x="1202" y="233"/>
                    <a:pt x="905" y="262"/>
                    <a:pt x="739" y="128"/>
                  </a:cubicBezTo>
                  <a:cubicBezTo>
                    <a:pt x="699" y="96"/>
                    <a:pt x="666" y="55"/>
                    <a:pt x="621" y="32"/>
                  </a:cubicBezTo>
                  <a:cubicBezTo>
                    <a:pt x="579" y="13"/>
                    <a:pt x="533" y="11"/>
                    <a:pt x="486" y="10"/>
                  </a:cubicBezTo>
                  <a:cubicBezTo>
                    <a:pt x="344" y="8"/>
                    <a:pt x="200" y="5"/>
                    <a:pt x="57" y="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3238825" y="1333700"/>
              <a:ext cx="81775" cy="91700"/>
            </a:xfrm>
            <a:custGeom>
              <a:avLst/>
              <a:gdLst/>
              <a:ahLst/>
              <a:cxnLst/>
              <a:rect l="l" t="t" r="r" b="b"/>
              <a:pathLst>
                <a:path w="3271" h="3668" extrusionOk="0">
                  <a:moveTo>
                    <a:pt x="1284" y="246"/>
                  </a:moveTo>
                  <a:cubicBezTo>
                    <a:pt x="946" y="738"/>
                    <a:pt x="0" y="2496"/>
                    <a:pt x="92" y="2650"/>
                  </a:cubicBezTo>
                  <a:cubicBezTo>
                    <a:pt x="183" y="2803"/>
                    <a:pt x="274" y="3142"/>
                    <a:pt x="825" y="3051"/>
                  </a:cubicBezTo>
                  <a:cubicBezTo>
                    <a:pt x="1374" y="2959"/>
                    <a:pt x="1803" y="2650"/>
                    <a:pt x="1833" y="2928"/>
                  </a:cubicBezTo>
                  <a:cubicBezTo>
                    <a:pt x="1864" y="3204"/>
                    <a:pt x="1833" y="3359"/>
                    <a:pt x="2171" y="3328"/>
                  </a:cubicBezTo>
                  <a:cubicBezTo>
                    <a:pt x="2507" y="3297"/>
                    <a:pt x="3025" y="3667"/>
                    <a:pt x="3148" y="3421"/>
                  </a:cubicBezTo>
                  <a:cubicBezTo>
                    <a:pt x="3271" y="3174"/>
                    <a:pt x="3117" y="2589"/>
                    <a:pt x="2965" y="2343"/>
                  </a:cubicBezTo>
                  <a:cubicBezTo>
                    <a:pt x="2813" y="2096"/>
                    <a:pt x="3025" y="1449"/>
                    <a:pt x="2599" y="1449"/>
                  </a:cubicBezTo>
                  <a:cubicBezTo>
                    <a:pt x="2171" y="1449"/>
                    <a:pt x="1560" y="1542"/>
                    <a:pt x="1560" y="1233"/>
                  </a:cubicBezTo>
                  <a:cubicBezTo>
                    <a:pt x="1560" y="925"/>
                    <a:pt x="2110" y="124"/>
                    <a:pt x="1926" y="62"/>
                  </a:cubicBezTo>
                  <a:cubicBezTo>
                    <a:pt x="1744" y="0"/>
                    <a:pt x="1284" y="246"/>
                    <a:pt x="1284" y="24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2120050" y="1191050"/>
              <a:ext cx="33650" cy="35825"/>
            </a:xfrm>
            <a:custGeom>
              <a:avLst/>
              <a:gdLst/>
              <a:ahLst/>
              <a:cxnLst/>
              <a:rect l="l" t="t" r="r" b="b"/>
              <a:pathLst>
                <a:path w="1346" h="1433" extrusionOk="0">
                  <a:moveTo>
                    <a:pt x="1331" y="345"/>
                  </a:moveTo>
                  <a:cubicBezTo>
                    <a:pt x="1275" y="789"/>
                    <a:pt x="1045" y="1259"/>
                    <a:pt x="627" y="1399"/>
                  </a:cubicBezTo>
                  <a:cubicBezTo>
                    <a:pt x="571" y="1421"/>
                    <a:pt x="509" y="1433"/>
                    <a:pt x="452" y="1429"/>
                  </a:cubicBezTo>
                  <a:cubicBezTo>
                    <a:pt x="294" y="1417"/>
                    <a:pt x="173" y="1292"/>
                    <a:pt x="63" y="1177"/>
                  </a:cubicBezTo>
                  <a:cubicBezTo>
                    <a:pt x="49" y="1155"/>
                    <a:pt x="30" y="1136"/>
                    <a:pt x="19" y="1110"/>
                  </a:cubicBezTo>
                  <a:cubicBezTo>
                    <a:pt x="1" y="1058"/>
                    <a:pt x="31" y="1000"/>
                    <a:pt x="63" y="955"/>
                  </a:cubicBezTo>
                  <a:cubicBezTo>
                    <a:pt x="188" y="767"/>
                    <a:pt x="349" y="608"/>
                    <a:pt x="536" y="486"/>
                  </a:cubicBezTo>
                  <a:cubicBezTo>
                    <a:pt x="584" y="457"/>
                    <a:pt x="645" y="427"/>
                    <a:pt x="701" y="427"/>
                  </a:cubicBezTo>
                  <a:lnTo>
                    <a:pt x="705" y="427"/>
                  </a:lnTo>
                  <a:cubicBezTo>
                    <a:pt x="797" y="383"/>
                    <a:pt x="862" y="278"/>
                    <a:pt x="932" y="194"/>
                  </a:cubicBezTo>
                  <a:cubicBezTo>
                    <a:pt x="1016" y="91"/>
                    <a:pt x="1177" y="1"/>
                    <a:pt x="1277" y="91"/>
                  </a:cubicBezTo>
                  <a:cubicBezTo>
                    <a:pt x="1345" y="149"/>
                    <a:pt x="1345" y="258"/>
                    <a:pt x="1331" y="345"/>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1964775" y="1283375"/>
              <a:ext cx="26150" cy="19075"/>
            </a:xfrm>
            <a:custGeom>
              <a:avLst/>
              <a:gdLst/>
              <a:ahLst/>
              <a:cxnLst/>
              <a:rect l="l" t="t" r="r" b="b"/>
              <a:pathLst>
                <a:path w="1046" h="763" extrusionOk="0">
                  <a:moveTo>
                    <a:pt x="1027" y="129"/>
                  </a:moveTo>
                  <a:cubicBezTo>
                    <a:pt x="902" y="414"/>
                    <a:pt x="649" y="640"/>
                    <a:pt x="353" y="729"/>
                  </a:cubicBezTo>
                  <a:cubicBezTo>
                    <a:pt x="276" y="748"/>
                    <a:pt x="195" y="763"/>
                    <a:pt x="126" y="729"/>
                  </a:cubicBezTo>
                  <a:cubicBezTo>
                    <a:pt x="52" y="700"/>
                    <a:pt x="0" y="610"/>
                    <a:pt x="35" y="541"/>
                  </a:cubicBezTo>
                  <a:cubicBezTo>
                    <a:pt x="52" y="497"/>
                    <a:pt x="96" y="471"/>
                    <a:pt x="138" y="444"/>
                  </a:cubicBezTo>
                  <a:cubicBezTo>
                    <a:pt x="243" y="371"/>
                    <a:pt x="335" y="274"/>
                    <a:pt x="402" y="164"/>
                  </a:cubicBezTo>
                  <a:cubicBezTo>
                    <a:pt x="372" y="125"/>
                    <a:pt x="390" y="63"/>
                    <a:pt x="432" y="35"/>
                  </a:cubicBezTo>
                  <a:cubicBezTo>
                    <a:pt x="475" y="5"/>
                    <a:pt x="537" y="1"/>
                    <a:pt x="593" y="5"/>
                  </a:cubicBezTo>
                  <a:cubicBezTo>
                    <a:pt x="706" y="5"/>
                    <a:pt x="820" y="5"/>
                    <a:pt x="933" y="9"/>
                  </a:cubicBezTo>
                  <a:cubicBezTo>
                    <a:pt x="973" y="9"/>
                    <a:pt x="1021" y="12"/>
                    <a:pt x="1036" y="49"/>
                  </a:cubicBezTo>
                  <a:cubicBezTo>
                    <a:pt x="1046" y="74"/>
                    <a:pt x="1037" y="104"/>
                    <a:pt x="1027" y="129"/>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1972425" y="1144750"/>
              <a:ext cx="26000" cy="13425"/>
            </a:xfrm>
            <a:custGeom>
              <a:avLst/>
              <a:gdLst/>
              <a:ahLst/>
              <a:cxnLst/>
              <a:rect l="l" t="t" r="r" b="b"/>
              <a:pathLst>
                <a:path w="1040" h="537" extrusionOk="0">
                  <a:moveTo>
                    <a:pt x="981" y="408"/>
                  </a:moveTo>
                  <a:cubicBezTo>
                    <a:pt x="739" y="530"/>
                    <a:pt x="441" y="536"/>
                    <a:pt x="190" y="428"/>
                  </a:cubicBezTo>
                  <a:cubicBezTo>
                    <a:pt x="127" y="397"/>
                    <a:pt x="64" y="361"/>
                    <a:pt x="34" y="299"/>
                  </a:cubicBezTo>
                  <a:cubicBezTo>
                    <a:pt x="1" y="237"/>
                    <a:pt x="13" y="148"/>
                    <a:pt x="75" y="119"/>
                  </a:cubicBezTo>
                  <a:cubicBezTo>
                    <a:pt x="112" y="101"/>
                    <a:pt x="157" y="108"/>
                    <a:pt x="198" y="113"/>
                  </a:cubicBezTo>
                  <a:cubicBezTo>
                    <a:pt x="311" y="124"/>
                    <a:pt x="427" y="112"/>
                    <a:pt x="533" y="75"/>
                  </a:cubicBezTo>
                  <a:cubicBezTo>
                    <a:pt x="533" y="34"/>
                    <a:pt x="581" y="1"/>
                    <a:pt x="625" y="4"/>
                  </a:cubicBezTo>
                  <a:cubicBezTo>
                    <a:pt x="672" y="9"/>
                    <a:pt x="716" y="42"/>
                    <a:pt x="751" y="76"/>
                  </a:cubicBezTo>
                  <a:cubicBezTo>
                    <a:pt x="828" y="140"/>
                    <a:pt x="907" y="205"/>
                    <a:pt x="982" y="272"/>
                  </a:cubicBezTo>
                  <a:cubicBezTo>
                    <a:pt x="1009" y="295"/>
                    <a:pt x="1040" y="325"/>
                    <a:pt x="1030" y="359"/>
                  </a:cubicBezTo>
                  <a:cubicBezTo>
                    <a:pt x="1023" y="382"/>
                    <a:pt x="1003" y="397"/>
                    <a:pt x="981" y="408"/>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2769475" y="872200"/>
              <a:ext cx="48125" cy="53525"/>
            </a:xfrm>
            <a:custGeom>
              <a:avLst/>
              <a:gdLst/>
              <a:ahLst/>
              <a:cxnLst/>
              <a:rect l="l" t="t" r="r" b="b"/>
              <a:pathLst>
                <a:path w="1925" h="2141" extrusionOk="0">
                  <a:moveTo>
                    <a:pt x="687" y="116"/>
                  </a:moveTo>
                  <a:cubicBezTo>
                    <a:pt x="584" y="393"/>
                    <a:pt x="664" y="857"/>
                    <a:pt x="446" y="995"/>
                  </a:cubicBezTo>
                  <a:cubicBezTo>
                    <a:pt x="228" y="1134"/>
                    <a:pt x="0" y="1260"/>
                    <a:pt x="286" y="1457"/>
                  </a:cubicBezTo>
                  <a:cubicBezTo>
                    <a:pt x="573" y="1653"/>
                    <a:pt x="1157" y="2140"/>
                    <a:pt x="1466" y="2024"/>
                  </a:cubicBezTo>
                  <a:cubicBezTo>
                    <a:pt x="1776" y="1908"/>
                    <a:pt x="1924" y="1723"/>
                    <a:pt x="1695" y="1271"/>
                  </a:cubicBezTo>
                  <a:cubicBezTo>
                    <a:pt x="1466" y="821"/>
                    <a:pt x="1214" y="459"/>
                    <a:pt x="1111" y="312"/>
                  </a:cubicBezTo>
                  <a:cubicBezTo>
                    <a:pt x="894" y="0"/>
                    <a:pt x="687" y="116"/>
                    <a:pt x="687" y="116"/>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2753100" y="899125"/>
              <a:ext cx="16500" cy="16600"/>
            </a:xfrm>
            <a:custGeom>
              <a:avLst/>
              <a:gdLst/>
              <a:ahLst/>
              <a:cxnLst/>
              <a:rect l="l" t="t" r="r" b="b"/>
              <a:pathLst>
                <a:path w="660" h="664" extrusionOk="0">
                  <a:moveTo>
                    <a:pt x="215" y="131"/>
                  </a:moveTo>
                  <a:cubicBezTo>
                    <a:pt x="151" y="300"/>
                    <a:pt x="0" y="663"/>
                    <a:pt x="275" y="663"/>
                  </a:cubicBezTo>
                  <a:cubicBezTo>
                    <a:pt x="333" y="664"/>
                    <a:pt x="395" y="645"/>
                    <a:pt x="432" y="600"/>
                  </a:cubicBezTo>
                  <a:cubicBezTo>
                    <a:pt x="476" y="549"/>
                    <a:pt x="479" y="482"/>
                    <a:pt x="507" y="425"/>
                  </a:cubicBezTo>
                  <a:cubicBezTo>
                    <a:pt x="550" y="338"/>
                    <a:pt x="610" y="269"/>
                    <a:pt x="642" y="172"/>
                  </a:cubicBezTo>
                  <a:cubicBezTo>
                    <a:pt x="652" y="140"/>
                    <a:pt x="659" y="102"/>
                    <a:pt x="643" y="74"/>
                  </a:cubicBezTo>
                  <a:cubicBezTo>
                    <a:pt x="628" y="49"/>
                    <a:pt x="600" y="38"/>
                    <a:pt x="574" y="29"/>
                  </a:cubicBezTo>
                  <a:cubicBezTo>
                    <a:pt x="494" y="7"/>
                    <a:pt x="412" y="0"/>
                    <a:pt x="332" y="11"/>
                  </a:cubicBezTo>
                  <a:cubicBezTo>
                    <a:pt x="306" y="13"/>
                    <a:pt x="280" y="19"/>
                    <a:pt x="260" y="38"/>
                  </a:cubicBezTo>
                  <a:cubicBezTo>
                    <a:pt x="245" y="53"/>
                    <a:pt x="236" y="74"/>
                    <a:pt x="229" y="94"/>
                  </a:cubicBezTo>
                  <a:cubicBezTo>
                    <a:pt x="224" y="105"/>
                    <a:pt x="220" y="117"/>
                    <a:pt x="215" y="131"/>
                  </a:cubicBezTo>
                  <a:close/>
                </a:path>
              </a:pathLst>
            </a:custGeom>
            <a:solidFill>
              <a:srgbClr val="645830">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person in a garment holding a sword&#10;&#10;Description automatically generated">
            <a:extLst>
              <a:ext uri="{FF2B5EF4-FFF2-40B4-BE49-F238E27FC236}">
                <a16:creationId xmlns:a16="http://schemas.microsoft.com/office/drawing/2014/main" id="{B2D22394-36B2-5D4A-1A63-96EAF1FFDC35}"/>
              </a:ext>
            </a:extLst>
          </p:cNvPr>
          <p:cNvPicPr>
            <a:picLocks noChangeAspect="1"/>
          </p:cNvPicPr>
          <p:nvPr/>
        </p:nvPicPr>
        <p:blipFill>
          <a:blip r:embed="rId3"/>
          <a:stretch>
            <a:fillRect/>
          </a:stretch>
        </p:blipFill>
        <p:spPr>
          <a:xfrm>
            <a:off x="4933928" y="20890"/>
            <a:ext cx="2517163" cy="448916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1040" name="Google Shape;1040;p36"/>
          <p:cNvSpPr txBox="1">
            <a:spLocks noGrp="1"/>
          </p:cNvSpPr>
          <p:nvPr>
            <p:ph type="title"/>
          </p:nvPr>
        </p:nvSpPr>
        <p:spPr>
          <a:xfrm>
            <a:off x="439961" y="652739"/>
            <a:ext cx="78369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Adam Backstory </a:t>
            </a:r>
            <a:endParaRPr dirty="0"/>
          </a:p>
        </p:txBody>
      </p:sp>
      <p:grpSp>
        <p:nvGrpSpPr>
          <p:cNvPr id="1045" name="Google Shape;1045;p36"/>
          <p:cNvGrpSpPr/>
          <p:nvPr/>
        </p:nvGrpSpPr>
        <p:grpSpPr>
          <a:xfrm>
            <a:off x="-599024" y="-344925"/>
            <a:ext cx="1350158" cy="1350158"/>
            <a:chOff x="-675224" y="-344925"/>
            <a:chExt cx="1350158" cy="1350158"/>
          </a:xfrm>
        </p:grpSpPr>
        <p:grpSp>
          <p:nvGrpSpPr>
            <p:cNvPr id="1046" name="Google Shape;1046;p36"/>
            <p:cNvGrpSpPr/>
            <p:nvPr/>
          </p:nvGrpSpPr>
          <p:grpSpPr>
            <a:xfrm rot="10800000">
              <a:off x="-569716" y="-240750"/>
              <a:ext cx="649441" cy="848335"/>
              <a:chOff x="-88848" y="49752"/>
              <a:chExt cx="656200" cy="853198"/>
            </a:xfrm>
          </p:grpSpPr>
          <p:grpSp>
            <p:nvGrpSpPr>
              <p:cNvPr id="1047" name="Google Shape;1047;p36"/>
              <p:cNvGrpSpPr/>
              <p:nvPr/>
            </p:nvGrpSpPr>
            <p:grpSpPr>
              <a:xfrm rot="-5400000">
                <a:off x="139021" y="-17008"/>
                <a:ext cx="361571" cy="495090"/>
                <a:chOff x="-85073" y="407893"/>
                <a:chExt cx="361535" cy="495041"/>
              </a:xfrm>
            </p:grpSpPr>
            <p:sp>
              <p:nvSpPr>
                <p:cNvPr id="1048" name="Google Shape;1048;p36"/>
                <p:cNvSpPr/>
                <p:nvPr/>
              </p:nvSpPr>
              <p:spPr>
                <a:xfrm>
                  <a:off x="81811" y="407893"/>
                  <a:ext cx="194650" cy="206350"/>
                </a:xfrm>
                <a:custGeom>
                  <a:avLst/>
                  <a:gdLst/>
                  <a:ahLst/>
                  <a:cxnLst/>
                  <a:rect l="l" t="t" r="r" b="b"/>
                  <a:pathLst>
                    <a:path w="7786" h="8254" extrusionOk="0">
                      <a:moveTo>
                        <a:pt x="391" y="1089"/>
                      </a:moveTo>
                      <a:lnTo>
                        <a:pt x="0" y="3052"/>
                      </a:lnTo>
                      <a:lnTo>
                        <a:pt x="7786" y="8254"/>
                      </a:lnTo>
                      <a:lnTo>
                        <a:pt x="2548" y="0"/>
                      </a:lnTo>
                      <a:lnTo>
                        <a:pt x="980" y="337"/>
                      </a:lnTo>
                      <a:close/>
                    </a:path>
                  </a:pathLst>
                </a:custGeom>
                <a:noFill/>
                <a:ln w="9525" cap="flat" cmpd="sng">
                  <a:solidFill>
                    <a:schemeClr val="lt1"/>
                  </a:solidFill>
                  <a:prstDash val="solid"/>
                  <a:round/>
                  <a:headEnd type="none" w="med" len="med"/>
                  <a:tailEnd type="none" w="med" len="med"/>
                </a:ln>
              </p:spPr>
              <p:txBody>
                <a:bodyPr/>
                <a:lstStyle/>
                <a:p>
                  <a:endParaRPr lang="en-US"/>
                </a:p>
              </p:txBody>
            </p:sp>
            <p:sp>
              <p:nvSpPr>
                <p:cNvPr id="1049" name="Google Shape;1049;p36"/>
                <p:cNvSpPr/>
                <p:nvPr/>
              </p:nvSpPr>
              <p:spPr>
                <a:xfrm>
                  <a:off x="-85073" y="441283"/>
                  <a:ext cx="175375" cy="461650"/>
                </a:xfrm>
                <a:custGeom>
                  <a:avLst/>
                  <a:gdLst/>
                  <a:ahLst/>
                  <a:cxnLst/>
                  <a:rect l="l" t="t" r="r" b="b"/>
                  <a:pathLst>
                    <a:path w="7015" h="18466" extrusionOk="0">
                      <a:moveTo>
                        <a:pt x="0" y="275"/>
                      </a:moveTo>
                      <a:lnTo>
                        <a:pt x="3286" y="18466"/>
                      </a:lnTo>
                      <a:lnTo>
                        <a:pt x="7015" y="0"/>
                      </a:lnTo>
                      <a:lnTo>
                        <a:pt x="5595" y="736"/>
                      </a:lnTo>
                      <a:lnTo>
                        <a:pt x="3219" y="1318"/>
                      </a:lnTo>
                      <a:lnTo>
                        <a:pt x="1541" y="1086"/>
                      </a:lnTo>
                      <a:close/>
                    </a:path>
                  </a:pathLst>
                </a:custGeom>
                <a:noFill/>
                <a:ln w="9525" cap="flat" cmpd="sng">
                  <a:solidFill>
                    <a:schemeClr val="lt1"/>
                  </a:solidFill>
                  <a:prstDash val="solid"/>
                  <a:round/>
                  <a:headEnd type="none" w="med" len="med"/>
                  <a:tailEnd type="none" w="med" len="med"/>
                </a:ln>
              </p:spPr>
              <p:txBody>
                <a:bodyPr/>
                <a:lstStyle/>
                <a:p>
                  <a:endParaRPr lang="en-US"/>
                </a:p>
              </p:txBody>
            </p:sp>
          </p:grpSp>
          <p:grpSp>
            <p:nvGrpSpPr>
              <p:cNvPr id="1050" name="Google Shape;1050;p36"/>
              <p:cNvGrpSpPr/>
              <p:nvPr/>
            </p:nvGrpSpPr>
            <p:grpSpPr>
              <a:xfrm>
                <a:off x="-88848" y="407325"/>
                <a:ext cx="365298" cy="495625"/>
                <a:chOff x="-88848" y="407325"/>
                <a:chExt cx="365298" cy="495625"/>
              </a:xfrm>
            </p:grpSpPr>
            <p:sp>
              <p:nvSpPr>
                <p:cNvPr id="1051" name="Google Shape;1051;p36"/>
                <p:cNvSpPr/>
                <p:nvPr/>
              </p:nvSpPr>
              <p:spPr>
                <a:xfrm>
                  <a:off x="81800" y="407325"/>
                  <a:ext cx="194650" cy="206925"/>
                </a:xfrm>
                <a:custGeom>
                  <a:avLst/>
                  <a:gdLst/>
                  <a:ahLst/>
                  <a:cxnLst/>
                  <a:rect l="l" t="t" r="r" b="b"/>
                  <a:pathLst>
                    <a:path w="7786" h="8277" extrusionOk="0">
                      <a:moveTo>
                        <a:pt x="392" y="1112"/>
                      </a:moveTo>
                      <a:lnTo>
                        <a:pt x="0" y="3075"/>
                      </a:lnTo>
                      <a:lnTo>
                        <a:pt x="7786" y="8277"/>
                      </a:lnTo>
                      <a:lnTo>
                        <a:pt x="2421" y="0"/>
                      </a:lnTo>
                      <a:lnTo>
                        <a:pt x="981" y="360"/>
                      </a:lnTo>
                      <a:close/>
                    </a:path>
                  </a:pathLst>
                </a:custGeom>
                <a:noFill/>
                <a:ln w="9525" cap="flat" cmpd="sng">
                  <a:solidFill>
                    <a:schemeClr val="lt1"/>
                  </a:solidFill>
                  <a:prstDash val="solid"/>
                  <a:round/>
                  <a:headEnd type="none" w="med" len="med"/>
                  <a:tailEnd type="none" w="med" len="med"/>
                </a:ln>
              </p:spPr>
              <p:txBody>
                <a:bodyPr/>
                <a:lstStyle/>
                <a:p>
                  <a:endParaRPr lang="en-US"/>
                </a:p>
              </p:txBody>
            </p:sp>
            <p:sp>
              <p:nvSpPr>
                <p:cNvPr id="1052" name="Google Shape;1052;p36"/>
                <p:cNvSpPr/>
                <p:nvPr/>
              </p:nvSpPr>
              <p:spPr>
                <a:xfrm>
                  <a:off x="-88848" y="438100"/>
                  <a:ext cx="173175" cy="464850"/>
                </a:xfrm>
                <a:custGeom>
                  <a:avLst/>
                  <a:gdLst/>
                  <a:ahLst/>
                  <a:cxnLst/>
                  <a:rect l="l" t="t" r="r" b="b"/>
                  <a:pathLst>
                    <a:path w="6927" h="18594" extrusionOk="0">
                      <a:moveTo>
                        <a:pt x="0" y="0"/>
                      </a:moveTo>
                      <a:lnTo>
                        <a:pt x="3322" y="18594"/>
                      </a:lnTo>
                      <a:lnTo>
                        <a:pt x="6927" y="116"/>
                      </a:lnTo>
                      <a:lnTo>
                        <a:pt x="5604" y="694"/>
                      </a:lnTo>
                      <a:lnTo>
                        <a:pt x="3487" y="1125"/>
                      </a:lnTo>
                      <a:lnTo>
                        <a:pt x="1611" y="886"/>
                      </a:lnTo>
                      <a:close/>
                    </a:path>
                  </a:pathLst>
                </a:custGeom>
                <a:noFill/>
                <a:ln w="9525" cap="flat" cmpd="sng">
                  <a:solidFill>
                    <a:schemeClr val="lt1"/>
                  </a:solidFill>
                  <a:prstDash val="solid"/>
                  <a:round/>
                  <a:headEnd type="none" w="med" len="med"/>
                  <a:tailEnd type="none" w="med" len="med"/>
                </a:ln>
              </p:spPr>
              <p:txBody>
                <a:bodyPr/>
                <a:lstStyle/>
                <a:p>
                  <a:endParaRPr lang="en-US"/>
                </a:p>
              </p:txBody>
            </p:sp>
          </p:grpSp>
        </p:grpSp>
        <p:grpSp>
          <p:nvGrpSpPr>
            <p:cNvPr id="1053" name="Google Shape;1053;p36"/>
            <p:cNvGrpSpPr/>
            <p:nvPr/>
          </p:nvGrpSpPr>
          <p:grpSpPr>
            <a:xfrm>
              <a:off x="-88850" y="49763"/>
              <a:ext cx="656221" cy="853187"/>
              <a:chOff x="-88850" y="49763"/>
              <a:chExt cx="656221" cy="853187"/>
            </a:xfrm>
          </p:grpSpPr>
          <p:grpSp>
            <p:nvGrpSpPr>
              <p:cNvPr id="1054" name="Google Shape;1054;p36"/>
              <p:cNvGrpSpPr/>
              <p:nvPr/>
            </p:nvGrpSpPr>
            <p:grpSpPr>
              <a:xfrm rot="-5400000">
                <a:off x="137626" y="-16170"/>
                <a:ext cx="363812" cy="495678"/>
                <a:chOff x="-87326" y="407325"/>
                <a:chExt cx="363776" cy="495628"/>
              </a:xfrm>
            </p:grpSpPr>
            <p:sp>
              <p:nvSpPr>
                <p:cNvPr id="1055" name="Google Shape;1055;p36"/>
                <p:cNvSpPr/>
                <p:nvPr/>
              </p:nvSpPr>
              <p:spPr>
                <a:xfrm>
                  <a:off x="81800" y="407325"/>
                  <a:ext cx="194650" cy="206925"/>
                </a:xfrm>
                <a:custGeom>
                  <a:avLst/>
                  <a:gdLst/>
                  <a:ahLst/>
                  <a:cxnLst/>
                  <a:rect l="l" t="t" r="r" b="b"/>
                  <a:pathLst>
                    <a:path w="7786" h="8277" extrusionOk="0">
                      <a:moveTo>
                        <a:pt x="392" y="1112"/>
                      </a:moveTo>
                      <a:lnTo>
                        <a:pt x="0" y="3075"/>
                      </a:lnTo>
                      <a:lnTo>
                        <a:pt x="7786" y="8277"/>
                      </a:lnTo>
                      <a:lnTo>
                        <a:pt x="2421" y="0"/>
                      </a:lnTo>
                      <a:lnTo>
                        <a:pt x="981" y="360"/>
                      </a:lnTo>
                      <a:close/>
                    </a:path>
                  </a:pathLst>
                </a:custGeom>
                <a:noFill/>
                <a:ln w="9525" cap="flat" cmpd="sng">
                  <a:solidFill>
                    <a:schemeClr val="lt1"/>
                  </a:solidFill>
                  <a:prstDash val="solid"/>
                  <a:round/>
                  <a:headEnd type="none" w="med" len="med"/>
                  <a:tailEnd type="none" w="med" len="med"/>
                </a:ln>
              </p:spPr>
              <p:txBody>
                <a:bodyPr/>
                <a:lstStyle/>
                <a:p>
                  <a:endParaRPr lang="en-US"/>
                </a:p>
              </p:txBody>
            </p:sp>
            <p:sp>
              <p:nvSpPr>
                <p:cNvPr id="1056" name="Google Shape;1056;p36"/>
                <p:cNvSpPr/>
                <p:nvPr/>
              </p:nvSpPr>
              <p:spPr>
                <a:xfrm>
                  <a:off x="-87326" y="441278"/>
                  <a:ext cx="177625" cy="461675"/>
                </a:xfrm>
                <a:custGeom>
                  <a:avLst/>
                  <a:gdLst/>
                  <a:ahLst/>
                  <a:cxnLst/>
                  <a:rect l="l" t="t" r="r" b="b"/>
                  <a:pathLst>
                    <a:path w="7105" h="18467" extrusionOk="0">
                      <a:moveTo>
                        <a:pt x="0" y="248"/>
                      </a:moveTo>
                      <a:lnTo>
                        <a:pt x="3376" y="18467"/>
                      </a:lnTo>
                      <a:lnTo>
                        <a:pt x="7105" y="0"/>
                      </a:lnTo>
                      <a:lnTo>
                        <a:pt x="5685" y="736"/>
                      </a:lnTo>
                      <a:lnTo>
                        <a:pt x="3309" y="1319"/>
                      </a:lnTo>
                      <a:lnTo>
                        <a:pt x="1167" y="914"/>
                      </a:lnTo>
                      <a:close/>
                    </a:path>
                  </a:pathLst>
                </a:custGeom>
                <a:noFill/>
                <a:ln w="9525" cap="flat" cmpd="sng">
                  <a:solidFill>
                    <a:schemeClr val="lt1"/>
                  </a:solidFill>
                  <a:prstDash val="solid"/>
                  <a:round/>
                  <a:headEnd type="none" w="med" len="med"/>
                  <a:tailEnd type="none" w="med" len="med"/>
                </a:ln>
              </p:spPr>
              <p:txBody>
                <a:bodyPr/>
                <a:lstStyle/>
                <a:p>
                  <a:endParaRPr lang="en-US"/>
                </a:p>
              </p:txBody>
            </p:sp>
          </p:grpSp>
          <p:grpSp>
            <p:nvGrpSpPr>
              <p:cNvPr id="1057" name="Google Shape;1057;p36"/>
              <p:cNvGrpSpPr/>
              <p:nvPr/>
            </p:nvGrpSpPr>
            <p:grpSpPr>
              <a:xfrm>
                <a:off x="-88850" y="407325"/>
                <a:ext cx="365300" cy="495625"/>
                <a:chOff x="-88850" y="407325"/>
                <a:chExt cx="365300" cy="495625"/>
              </a:xfrm>
            </p:grpSpPr>
            <p:sp>
              <p:nvSpPr>
                <p:cNvPr id="1058" name="Google Shape;1058;p36"/>
                <p:cNvSpPr/>
                <p:nvPr/>
              </p:nvSpPr>
              <p:spPr>
                <a:xfrm>
                  <a:off x="81800" y="407325"/>
                  <a:ext cx="194650" cy="206925"/>
                </a:xfrm>
                <a:custGeom>
                  <a:avLst/>
                  <a:gdLst/>
                  <a:ahLst/>
                  <a:cxnLst/>
                  <a:rect l="l" t="t" r="r" b="b"/>
                  <a:pathLst>
                    <a:path w="7786" h="8277" extrusionOk="0">
                      <a:moveTo>
                        <a:pt x="392" y="1112"/>
                      </a:moveTo>
                      <a:lnTo>
                        <a:pt x="0" y="3075"/>
                      </a:lnTo>
                      <a:lnTo>
                        <a:pt x="7786" y="8277"/>
                      </a:lnTo>
                      <a:lnTo>
                        <a:pt x="2421" y="0"/>
                      </a:lnTo>
                      <a:lnTo>
                        <a:pt x="981" y="360"/>
                      </a:lnTo>
                      <a:close/>
                    </a:path>
                  </a:pathLst>
                </a:custGeom>
                <a:noFill/>
                <a:ln w="9525" cap="flat" cmpd="sng">
                  <a:solidFill>
                    <a:schemeClr val="lt1"/>
                  </a:solidFill>
                  <a:prstDash val="solid"/>
                  <a:round/>
                  <a:headEnd type="none" w="med" len="med"/>
                  <a:tailEnd type="none" w="med" len="med"/>
                </a:ln>
              </p:spPr>
              <p:txBody>
                <a:bodyPr/>
                <a:lstStyle/>
                <a:p>
                  <a:endParaRPr lang="en-US"/>
                </a:p>
              </p:txBody>
            </p:sp>
            <p:sp>
              <p:nvSpPr>
                <p:cNvPr id="1059" name="Google Shape;1059;p36"/>
                <p:cNvSpPr/>
                <p:nvPr/>
              </p:nvSpPr>
              <p:spPr>
                <a:xfrm>
                  <a:off x="-88850" y="438375"/>
                  <a:ext cx="179150" cy="464575"/>
                </a:xfrm>
                <a:custGeom>
                  <a:avLst/>
                  <a:gdLst/>
                  <a:ahLst/>
                  <a:cxnLst/>
                  <a:rect l="l" t="t" r="r" b="b"/>
                  <a:pathLst>
                    <a:path w="7166" h="18583" extrusionOk="0">
                      <a:moveTo>
                        <a:pt x="0" y="0"/>
                      </a:moveTo>
                      <a:lnTo>
                        <a:pt x="3437" y="18583"/>
                      </a:lnTo>
                      <a:lnTo>
                        <a:pt x="7166" y="116"/>
                      </a:lnTo>
                      <a:lnTo>
                        <a:pt x="5746" y="852"/>
                      </a:lnTo>
                      <a:lnTo>
                        <a:pt x="3587" y="1310"/>
                      </a:lnTo>
                      <a:lnTo>
                        <a:pt x="2214" y="1048"/>
                      </a:lnTo>
                      <a:close/>
                    </a:path>
                  </a:pathLst>
                </a:custGeom>
                <a:noFill/>
                <a:ln w="9525" cap="flat" cmpd="sng">
                  <a:solidFill>
                    <a:schemeClr val="lt1"/>
                  </a:solidFill>
                  <a:prstDash val="solid"/>
                  <a:round/>
                  <a:headEnd type="none" w="med" len="med"/>
                  <a:tailEnd type="none" w="med" len="med"/>
                </a:ln>
              </p:spPr>
              <p:txBody>
                <a:bodyPr/>
                <a:lstStyle/>
                <a:p>
                  <a:endParaRPr lang="en-US"/>
                </a:p>
              </p:txBody>
            </p:sp>
          </p:grpSp>
        </p:grpSp>
        <p:grpSp>
          <p:nvGrpSpPr>
            <p:cNvPr id="1060" name="Google Shape;1060;p36"/>
            <p:cNvGrpSpPr/>
            <p:nvPr/>
          </p:nvGrpSpPr>
          <p:grpSpPr>
            <a:xfrm>
              <a:off x="-675224" y="-344925"/>
              <a:ext cx="1350158" cy="1350158"/>
              <a:chOff x="4082250" y="2509500"/>
              <a:chExt cx="1390625" cy="1390625"/>
            </a:xfrm>
          </p:grpSpPr>
          <p:sp>
            <p:nvSpPr>
              <p:cNvPr id="1061" name="Google Shape;1061;p36"/>
              <p:cNvSpPr/>
              <p:nvPr/>
            </p:nvSpPr>
            <p:spPr>
              <a:xfrm>
                <a:off x="4480515" y="2912942"/>
                <a:ext cx="199680" cy="198563"/>
              </a:xfrm>
              <a:custGeom>
                <a:avLst/>
                <a:gdLst/>
                <a:ahLst/>
                <a:cxnLst/>
                <a:rect l="l" t="t" r="r" b="b"/>
                <a:pathLst>
                  <a:path w="9585" h="9544" extrusionOk="0">
                    <a:moveTo>
                      <a:pt x="143" y="0"/>
                    </a:moveTo>
                    <a:lnTo>
                      <a:pt x="0" y="144"/>
                    </a:lnTo>
                    <a:lnTo>
                      <a:pt x="9440" y="9543"/>
                    </a:lnTo>
                    <a:lnTo>
                      <a:pt x="9584" y="9399"/>
                    </a:ln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6"/>
              <p:cNvSpPr/>
              <p:nvPr/>
            </p:nvSpPr>
            <p:spPr>
              <a:xfrm>
                <a:off x="4591200" y="3033925"/>
                <a:ext cx="7625" cy="48900"/>
              </a:xfrm>
              <a:custGeom>
                <a:avLst/>
                <a:gdLst/>
                <a:ahLst/>
                <a:cxnLst/>
                <a:rect l="l" t="t" r="r" b="b"/>
                <a:pathLst>
                  <a:path w="305" h="1956" extrusionOk="0">
                    <a:moveTo>
                      <a:pt x="253" y="0"/>
                    </a:moveTo>
                    <a:lnTo>
                      <a:pt x="0" y="1939"/>
                    </a:lnTo>
                    <a:lnTo>
                      <a:pt x="305" y="1955"/>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6"/>
              <p:cNvSpPr/>
              <p:nvPr/>
            </p:nvSpPr>
            <p:spPr>
              <a:xfrm>
                <a:off x="4602925" y="3045875"/>
                <a:ext cx="7650" cy="56150"/>
              </a:xfrm>
              <a:custGeom>
                <a:avLst/>
                <a:gdLst/>
                <a:ahLst/>
                <a:cxnLst/>
                <a:rect l="l" t="t" r="r" b="b"/>
                <a:pathLst>
                  <a:path w="306" h="2246" extrusionOk="0">
                    <a:moveTo>
                      <a:pt x="270" y="1"/>
                    </a:moveTo>
                    <a:lnTo>
                      <a:pt x="1" y="2230"/>
                    </a:lnTo>
                    <a:lnTo>
                      <a:pt x="305" y="2245"/>
                    </a:lnTo>
                    <a:lnTo>
                      <a:pt x="305" y="2245"/>
                    </a:lnTo>
                    <a:lnTo>
                      <a:pt x="2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4613475" y="3056600"/>
                <a:ext cx="7650" cy="63100"/>
              </a:xfrm>
              <a:custGeom>
                <a:avLst/>
                <a:gdLst/>
                <a:ahLst/>
                <a:cxnLst/>
                <a:rect l="l" t="t" r="r" b="b"/>
                <a:pathLst>
                  <a:path w="306" h="2524" extrusionOk="0">
                    <a:moveTo>
                      <a:pt x="284" y="0"/>
                    </a:moveTo>
                    <a:lnTo>
                      <a:pt x="1" y="2508"/>
                    </a:lnTo>
                    <a:lnTo>
                      <a:pt x="305" y="2524"/>
                    </a:lnTo>
                    <a:lnTo>
                      <a:pt x="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4624575" y="3067675"/>
                <a:ext cx="7625" cy="66875"/>
              </a:xfrm>
              <a:custGeom>
                <a:avLst/>
                <a:gdLst/>
                <a:ahLst/>
                <a:cxnLst/>
                <a:rect l="l" t="t" r="r" b="b"/>
                <a:pathLst>
                  <a:path w="305" h="2675" extrusionOk="0">
                    <a:moveTo>
                      <a:pt x="291" y="1"/>
                    </a:moveTo>
                    <a:lnTo>
                      <a:pt x="0" y="2658"/>
                    </a:lnTo>
                    <a:lnTo>
                      <a:pt x="305" y="2674"/>
                    </a:lnTo>
                    <a:lnTo>
                      <a:pt x="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4636825" y="3080050"/>
                <a:ext cx="7625" cy="72700"/>
              </a:xfrm>
              <a:custGeom>
                <a:avLst/>
                <a:gdLst/>
                <a:ahLst/>
                <a:cxnLst/>
                <a:rect l="l" t="t" r="r" b="b"/>
                <a:pathLst>
                  <a:path w="305" h="2908" extrusionOk="0">
                    <a:moveTo>
                      <a:pt x="304" y="0"/>
                    </a:moveTo>
                    <a:lnTo>
                      <a:pt x="0" y="2891"/>
                    </a:lnTo>
                    <a:lnTo>
                      <a:pt x="305" y="2908"/>
                    </a:lnTo>
                    <a:lnTo>
                      <a:pt x="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4522800" y="2960775"/>
                <a:ext cx="7625" cy="20700"/>
              </a:xfrm>
              <a:custGeom>
                <a:avLst/>
                <a:gdLst/>
                <a:ahLst/>
                <a:cxnLst/>
                <a:rect l="l" t="t" r="r" b="b"/>
                <a:pathLst>
                  <a:path w="305" h="828" extrusionOk="0">
                    <a:moveTo>
                      <a:pt x="194" y="0"/>
                    </a:moveTo>
                    <a:lnTo>
                      <a:pt x="0" y="811"/>
                    </a:lnTo>
                    <a:lnTo>
                      <a:pt x="304" y="828"/>
                    </a:lnTo>
                    <a:lnTo>
                      <a:pt x="304" y="828"/>
                    </a:lnTo>
                    <a:lnTo>
                      <a:pt x="1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4511275" y="2949200"/>
                <a:ext cx="7675" cy="15050"/>
              </a:xfrm>
              <a:custGeom>
                <a:avLst/>
                <a:gdLst/>
                <a:ahLst/>
                <a:cxnLst/>
                <a:rect l="l" t="t" r="r" b="b"/>
                <a:pathLst>
                  <a:path w="307" h="602" extrusionOk="0">
                    <a:moveTo>
                      <a:pt x="185" y="1"/>
                    </a:moveTo>
                    <a:lnTo>
                      <a:pt x="1" y="585"/>
                    </a:lnTo>
                    <a:lnTo>
                      <a:pt x="306" y="601"/>
                    </a:lnTo>
                    <a:lnTo>
                      <a:pt x="1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4502950" y="2937600"/>
                <a:ext cx="7650" cy="15075"/>
              </a:xfrm>
              <a:custGeom>
                <a:avLst/>
                <a:gdLst/>
                <a:ahLst/>
                <a:cxnLst/>
                <a:rect l="l" t="t" r="r" b="b"/>
                <a:pathLst>
                  <a:path w="306" h="603" extrusionOk="0">
                    <a:moveTo>
                      <a:pt x="183" y="1"/>
                    </a:moveTo>
                    <a:lnTo>
                      <a:pt x="1" y="587"/>
                    </a:lnTo>
                    <a:lnTo>
                      <a:pt x="305" y="602"/>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4534600" y="2972725"/>
                <a:ext cx="7625" cy="26550"/>
              </a:xfrm>
              <a:custGeom>
                <a:avLst/>
                <a:gdLst/>
                <a:ahLst/>
                <a:cxnLst/>
                <a:rect l="l" t="t" r="r" b="b"/>
                <a:pathLst>
                  <a:path w="305" h="1062" extrusionOk="0">
                    <a:moveTo>
                      <a:pt x="207" y="1"/>
                    </a:moveTo>
                    <a:lnTo>
                      <a:pt x="1" y="1045"/>
                    </a:lnTo>
                    <a:lnTo>
                      <a:pt x="305" y="1062"/>
                    </a:lnTo>
                    <a:lnTo>
                      <a:pt x="305" y="1062"/>
                    </a:lnTo>
                    <a:lnTo>
                      <a:pt x="2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4545225" y="2983450"/>
                <a:ext cx="7650" cy="31800"/>
              </a:xfrm>
              <a:custGeom>
                <a:avLst/>
                <a:gdLst/>
                <a:ahLst/>
                <a:cxnLst/>
                <a:rect l="l" t="t" r="r" b="b"/>
                <a:pathLst>
                  <a:path w="306" h="1272" extrusionOk="0">
                    <a:moveTo>
                      <a:pt x="218" y="0"/>
                    </a:moveTo>
                    <a:lnTo>
                      <a:pt x="1" y="1255"/>
                    </a:lnTo>
                    <a:lnTo>
                      <a:pt x="305" y="1271"/>
                    </a:lnTo>
                    <a:lnTo>
                      <a:pt x="305" y="1271"/>
                    </a:lnTo>
                    <a:lnTo>
                      <a:pt x="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4556225" y="2994525"/>
                <a:ext cx="7625" cy="37250"/>
              </a:xfrm>
              <a:custGeom>
                <a:avLst/>
                <a:gdLst/>
                <a:ahLst/>
                <a:cxnLst/>
                <a:rect l="l" t="t" r="r" b="b"/>
                <a:pathLst>
                  <a:path w="305" h="1490" extrusionOk="0">
                    <a:moveTo>
                      <a:pt x="229" y="1"/>
                    </a:moveTo>
                    <a:lnTo>
                      <a:pt x="0" y="1474"/>
                    </a:lnTo>
                    <a:lnTo>
                      <a:pt x="305" y="1490"/>
                    </a:lnTo>
                    <a:lnTo>
                      <a:pt x="305" y="1490"/>
                    </a:lnTo>
                    <a:lnTo>
                      <a:pt x="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4568450" y="3006850"/>
                <a:ext cx="7650" cy="43500"/>
              </a:xfrm>
              <a:custGeom>
                <a:avLst/>
                <a:gdLst/>
                <a:ahLst/>
                <a:cxnLst/>
                <a:rect l="l" t="t" r="r" b="b"/>
                <a:pathLst>
                  <a:path w="306" h="1740" extrusionOk="0">
                    <a:moveTo>
                      <a:pt x="244" y="1"/>
                    </a:moveTo>
                    <a:lnTo>
                      <a:pt x="0" y="1724"/>
                    </a:lnTo>
                    <a:lnTo>
                      <a:pt x="306" y="1739"/>
                    </a:lnTo>
                    <a:lnTo>
                      <a:pt x="2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4579450" y="3017950"/>
                <a:ext cx="7650" cy="48750"/>
              </a:xfrm>
              <a:custGeom>
                <a:avLst/>
                <a:gdLst/>
                <a:ahLst/>
                <a:cxnLst/>
                <a:rect l="l" t="t" r="r" b="b"/>
                <a:pathLst>
                  <a:path w="306" h="1950" extrusionOk="0">
                    <a:moveTo>
                      <a:pt x="255" y="1"/>
                    </a:moveTo>
                    <a:lnTo>
                      <a:pt x="1" y="1934"/>
                    </a:lnTo>
                    <a:lnTo>
                      <a:pt x="305" y="1950"/>
                    </a:lnTo>
                    <a:lnTo>
                      <a:pt x="2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4874349" y="3309220"/>
                <a:ext cx="194159" cy="193794"/>
              </a:xfrm>
              <a:custGeom>
                <a:avLst/>
                <a:gdLst/>
                <a:ahLst/>
                <a:cxnLst/>
                <a:rect l="l" t="t" r="r" b="b"/>
                <a:pathLst>
                  <a:path w="9581" h="9543" extrusionOk="0">
                    <a:moveTo>
                      <a:pt x="142" y="0"/>
                    </a:moveTo>
                    <a:lnTo>
                      <a:pt x="0" y="144"/>
                    </a:lnTo>
                    <a:lnTo>
                      <a:pt x="9438" y="9543"/>
                    </a:lnTo>
                    <a:lnTo>
                      <a:pt x="9581" y="9398"/>
                    </a:lnTo>
                    <a:lnTo>
                      <a:pt x="1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4950250" y="3333125"/>
                <a:ext cx="7625" cy="48875"/>
              </a:xfrm>
              <a:custGeom>
                <a:avLst/>
                <a:gdLst/>
                <a:ahLst/>
                <a:cxnLst/>
                <a:rect l="l" t="t" r="r" b="b"/>
                <a:pathLst>
                  <a:path w="305" h="1955" extrusionOk="0">
                    <a:moveTo>
                      <a:pt x="0" y="1"/>
                    </a:moveTo>
                    <a:lnTo>
                      <a:pt x="51" y="1955"/>
                    </a:lnTo>
                    <a:lnTo>
                      <a:pt x="305" y="16"/>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6"/>
              <p:cNvSpPr/>
              <p:nvPr/>
            </p:nvSpPr>
            <p:spPr>
              <a:xfrm>
                <a:off x="4938475" y="3313900"/>
                <a:ext cx="7650" cy="56175"/>
              </a:xfrm>
              <a:custGeom>
                <a:avLst/>
                <a:gdLst/>
                <a:ahLst/>
                <a:cxnLst/>
                <a:rect l="l" t="t" r="r" b="b"/>
                <a:pathLst>
                  <a:path w="306" h="2247" extrusionOk="0">
                    <a:moveTo>
                      <a:pt x="1" y="1"/>
                    </a:moveTo>
                    <a:lnTo>
                      <a:pt x="36" y="2246"/>
                    </a:lnTo>
                    <a:lnTo>
                      <a:pt x="305" y="1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6"/>
              <p:cNvSpPr/>
              <p:nvPr/>
            </p:nvSpPr>
            <p:spPr>
              <a:xfrm>
                <a:off x="4927925" y="3296250"/>
                <a:ext cx="7650" cy="63100"/>
              </a:xfrm>
              <a:custGeom>
                <a:avLst/>
                <a:gdLst/>
                <a:ahLst/>
                <a:cxnLst/>
                <a:rect l="l" t="t" r="r" b="b"/>
                <a:pathLst>
                  <a:path w="306" h="2524" extrusionOk="0">
                    <a:moveTo>
                      <a:pt x="1" y="0"/>
                    </a:moveTo>
                    <a:lnTo>
                      <a:pt x="22" y="2524"/>
                    </a:lnTo>
                    <a:lnTo>
                      <a:pt x="305" y="1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4916850" y="3281400"/>
                <a:ext cx="7625" cy="66850"/>
              </a:xfrm>
              <a:custGeom>
                <a:avLst/>
                <a:gdLst/>
                <a:ahLst/>
                <a:cxnLst/>
                <a:rect l="l" t="t" r="r" b="b"/>
                <a:pathLst>
                  <a:path w="305" h="2674" extrusionOk="0">
                    <a:moveTo>
                      <a:pt x="0" y="1"/>
                    </a:moveTo>
                    <a:lnTo>
                      <a:pt x="14" y="2673"/>
                    </a:lnTo>
                    <a:lnTo>
                      <a:pt x="305" y="16"/>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5018675" y="3434475"/>
                <a:ext cx="7625" cy="20675"/>
              </a:xfrm>
              <a:custGeom>
                <a:avLst/>
                <a:gdLst/>
                <a:ahLst/>
                <a:cxnLst/>
                <a:rect l="l" t="t" r="r" b="b"/>
                <a:pathLst>
                  <a:path w="305" h="827" extrusionOk="0">
                    <a:moveTo>
                      <a:pt x="1" y="0"/>
                    </a:moveTo>
                    <a:lnTo>
                      <a:pt x="110" y="827"/>
                    </a:lnTo>
                    <a:lnTo>
                      <a:pt x="305" y="1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5030100" y="3451675"/>
                <a:ext cx="7650" cy="15075"/>
              </a:xfrm>
              <a:custGeom>
                <a:avLst/>
                <a:gdLst/>
                <a:ahLst/>
                <a:cxnLst/>
                <a:rect l="l" t="t" r="r" b="b"/>
                <a:pathLst>
                  <a:path w="306" h="603" extrusionOk="0">
                    <a:moveTo>
                      <a:pt x="1" y="1"/>
                    </a:moveTo>
                    <a:lnTo>
                      <a:pt x="122" y="602"/>
                    </a:lnTo>
                    <a:lnTo>
                      <a:pt x="305" y="1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5038500" y="3463250"/>
                <a:ext cx="7625" cy="15075"/>
              </a:xfrm>
              <a:custGeom>
                <a:avLst/>
                <a:gdLst/>
                <a:ahLst/>
                <a:cxnLst/>
                <a:rect l="l" t="t" r="r" b="b"/>
                <a:pathLst>
                  <a:path w="305" h="603" extrusionOk="0">
                    <a:moveTo>
                      <a:pt x="0" y="1"/>
                    </a:moveTo>
                    <a:lnTo>
                      <a:pt x="122" y="602"/>
                    </a:lnTo>
                    <a:lnTo>
                      <a:pt x="304" y="17"/>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5006850" y="3416675"/>
                <a:ext cx="7625" cy="26575"/>
              </a:xfrm>
              <a:custGeom>
                <a:avLst/>
                <a:gdLst/>
                <a:ahLst/>
                <a:cxnLst/>
                <a:rect l="l" t="t" r="r" b="b"/>
                <a:pathLst>
                  <a:path w="305" h="1063" extrusionOk="0">
                    <a:moveTo>
                      <a:pt x="0" y="0"/>
                    </a:moveTo>
                    <a:lnTo>
                      <a:pt x="97" y="1062"/>
                    </a:lnTo>
                    <a:lnTo>
                      <a:pt x="304" y="1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4996175" y="3400700"/>
                <a:ext cx="7650" cy="31825"/>
              </a:xfrm>
              <a:custGeom>
                <a:avLst/>
                <a:gdLst/>
                <a:ahLst/>
                <a:cxnLst/>
                <a:rect l="l" t="t" r="r" b="b"/>
                <a:pathLst>
                  <a:path w="306" h="1273" extrusionOk="0">
                    <a:moveTo>
                      <a:pt x="1" y="1"/>
                    </a:moveTo>
                    <a:lnTo>
                      <a:pt x="88" y="1273"/>
                    </a:lnTo>
                    <a:lnTo>
                      <a:pt x="305" y="1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4985200" y="3384175"/>
                <a:ext cx="7625" cy="37225"/>
              </a:xfrm>
              <a:custGeom>
                <a:avLst/>
                <a:gdLst/>
                <a:ahLst/>
                <a:cxnLst/>
                <a:rect l="l" t="t" r="r" b="b"/>
                <a:pathLst>
                  <a:path w="305" h="1489" extrusionOk="0">
                    <a:moveTo>
                      <a:pt x="0" y="0"/>
                    </a:moveTo>
                    <a:lnTo>
                      <a:pt x="76" y="1488"/>
                    </a:lnTo>
                    <a:lnTo>
                      <a:pt x="305" y="1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4972975" y="3365550"/>
                <a:ext cx="7625" cy="43550"/>
              </a:xfrm>
              <a:custGeom>
                <a:avLst/>
                <a:gdLst/>
                <a:ahLst/>
                <a:cxnLst/>
                <a:rect l="l" t="t" r="r" b="b"/>
                <a:pathLst>
                  <a:path w="305" h="1742" extrusionOk="0">
                    <a:moveTo>
                      <a:pt x="0" y="1"/>
                    </a:moveTo>
                    <a:lnTo>
                      <a:pt x="61" y="1741"/>
                    </a:lnTo>
                    <a:lnTo>
                      <a:pt x="305" y="1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4961950" y="3349225"/>
                <a:ext cx="7650" cy="48750"/>
              </a:xfrm>
              <a:custGeom>
                <a:avLst/>
                <a:gdLst/>
                <a:ahLst/>
                <a:cxnLst/>
                <a:rect l="l" t="t" r="r" b="b"/>
                <a:pathLst>
                  <a:path w="306" h="1950" extrusionOk="0">
                    <a:moveTo>
                      <a:pt x="1" y="0"/>
                    </a:moveTo>
                    <a:lnTo>
                      <a:pt x="51" y="1949"/>
                    </a:lnTo>
                    <a:lnTo>
                      <a:pt x="305" y="1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4894475" y="3023825"/>
                <a:ext cx="48850" cy="7650"/>
              </a:xfrm>
              <a:custGeom>
                <a:avLst/>
                <a:gdLst/>
                <a:ahLst/>
                <a:cxnLst/>
                <a:rect l="l" t="t" r="r" b="b"/>
                <a:pathLst>
                  <a:path w="1954" h="306" extrusionOk="0">
                    <a:moveTo>
                      <a:pt x="16" y="1"/>
                    </a:moveTo>
                    <a:lnTo>
                      <a:pt x="1" y="305"/>
                    </a:lnTo>
                    <a:lnTo>
                      <a:pt x="1954" y="255"/>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4875275" y="3035600"/>
                <a:ext cx="56150" cy="7625"/>
              </a:xfrm>
              <a:custGeom>
                <a:avLst/>
                <a:gdLst/>
                <a:ahLst/>
                <a:cxnLst/>
                <a:rect l="l" t="t" r="r" b="b"/>
                <a:pathLst>
                  <a:path w="2246" h="305" extrusionOk="0">
                    <a:moveTo>
                      <a:pt x="17" y="0"/>
                    </a:moveTo>
                    <a:lnTo>
                      <a:pt x="0" y="305"/>
                    </a:lnTo>
                    <a:lnTo>
                      <a:pt x="0" y="305"/>
                    </a:lnTo>
                    <a:lnTo>
                      <a:pt x="2245" y="270"/>
                    </a:lnTo>
                    <a:lnTo>
                      <a:pt x="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4857600" y="3046150"/>
                <a:ext cx="63100" cy="7625"/>
              </a:xfrm>
              <a:custGeom>
                <a:avLst/>
                <a:gdLst/>
                <a:ahLst/>
                <a:cxnLst/>
                <a:rect l="l" t="t" r="r" b="b"/>
                <a:pathLst>
                  <a:path w="2524" h="305" extrusionOk="0">
                    <a:moveTo>
                      <a:pt x="16" y="0"/>
                    </a:moveTo>
                    <a:lnTo>
                      <a:pt x="0" y="305"/>
                    </a:lnTo>
                    <a:lnTo>
                      <a:pt x="2524" y="284"/>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6"/>
              <p:cNvSpPr/>
              <p:nvPr/>
            </p:nvSpPr>
            <p:spPr>
              <a:xfrm>
                <a:off x="4995800" y="2955400"/>
                <a:ext cx="20700" cy="7625"/>
              </a:xfrm>
              <a:custGeom>
                <a:avLst/>
                <a:gdLst/>
                <a:ahLst/>
                <a:cxnLst/>
                <a:rect l="l" t="t" r="r" b="b"/>
                <a:pathLst>
                  <a:path w="828" h="305" extrusionOk="0">
                    <a:moveTo>
                      <a:pt x="16" y="1"/>
                    </a:moveTo>
                    <a:lnTo>
                      <a:pt x="0" y="305"/>
                    </a:lnTo>
                    <a:lnTo>
                      <a:pt x="828" y="197"/>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5013025" y="2943975"/>
                <a:ext cx="15050" cy="7600"/>
              </a:xfrm>
              <a:custGeom>
                <a:avLst/>
                <a:gdLst/>
                <a:ahLst/>
                <a:cxnLst/>
                <a:rect l="l" t="t" r="r" b="b"/>
                <a:pathLst>
                  <a:path w="602" h="304" extrusionOk="0">
                    <a:moveTo>
                      <a:pt x="16" y="0"/>
                    </a:moveTo>
                    <a:lnTo>
                      <a:pt x="1" y="304"/>
                    </a:lnTo>
                    <a:lnTo>
                      <a:pt x="601" y="183"/>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5024600" y="2935600"/>
                <a:ext cx="15050" cy="7600"/>
              </a:xfrm>
              <a:custGeom>
                <a:avLst/>
                <a:gdLst/>
                <a:ahLst/>
                <a:cxnLst/>
                <a:rect l="l" t="t" r="r" b="b"/>
                <a:pathLst>
                  <a:path w="602" h="304" extrusionOk="0">
                    <a:moveTo>
                      <a:pt x="17" y="0"/>
                    </a:moveTo>
                    <a:lnTo>
                      <a:pt x="1" y="304"/>
                    </a:lnTo>
                    <a:lnTo>
                      <a:pt x="601" y="183"/>
                    </a:lnTo>
                    <a:lnTo>
                      <a:pt x="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4978000" y="2967275"/>
                <a:ext cx="26575" cy="7625"/>
              </a:xfrm>
              <a:custGeom>
                <a:avLst/>
                <a:gdLst/>
                <a:ahLst/>
                <a:cxnLst/>
                <a:rect l="l" t="t" r="r" b="b"/>
                <a:pathLst>
                  <a:path w="1063" h="305" extrusionOk="0">
                    <a:moveTo>
                      <a:pt x="16" y="0"/>
                    </a:moveTo>
                    <a:lnTo>
                      <a:pt x="1" y="305"/>
                    </a:lnTo>
                    <a:lnTo>
                      <a:pt x="1062" y="207"/>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4962050" y="2977900"/>
                <a:ext cx="31825" cy="7625"/>
              </a:xfrm>
              <a:custGeom>
                <a:avLst/>
                <a:gdLst/>
                <a:ahLst/>
                <a:cxnLst/>
                <a:rect l="l" t="t" r="r" b="b"/>
                <a:pathLst>
                  <a:path w="1273" h="305" extrusionOk="0">
                    <a:moveTo>
                      <a:pt x="16" y="0"/>
                    </a:moveTo>
                    <a:lnTo>
                      <a:pt x="1" y="305"/>
                    </a:lnTo>
                    <a:lnTo>
                      <a:pt x="1" y="305"/>
                    </a:lnTo>
                    <a:lnTo>
                      <a:pt x="1272" y="218"/>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4945500" y="2988875"/>
                <a:ext cx="37250" cy="7650"/>
              </a:xfrm>
              <a:custGeom>
                <a:avLst/>
                <a:gdLst/>
                <a:ahLst/>
                <a:cxnLst/>
                <a:rect l="l" t="t" r="r" b="b"/>
                <a:pathLst>
                  <a:path w="1490" h="306" extrusionOk="0">
                    <a:moveTo>
                      <a:pt x="16" y="1"/>
                    </a:moveTo>
                    <a:lnTo>
                      <a:pt x="1" y="305"/>
                    </a:lnTo>
                    <a:lnTo>
                      <a:pt x="1" y="305"/>
                    </a:lnTo>
                    <a:lnTo>
                      <a:pt x="1489" y="230"/>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6"/>
              <p:cNvSpPr/>
              <p:nvPr/>
            </p:nvSpPr>
            <p:spPr>
              <a:xfrm>
                <a:off x="4926900" y="3001125"/>
                <a:ext cx="43525" cy="7650"/>
              </a:xfrm>
              <a:custGeom>
                <a:avLst/>
                <a:gdLst/>
                <a:ahLst/>
                <a:cxnLst/>
                <a:rect l="l" t="t" r="r" b="b"/>
                <a:pathLst>
                  <a:path w="1741" h="306" extrusionOk="0">
                    <a:moveTo>
                      <a:pt x="17" y="1"/>
                    </a:moveTo>
                    <a:lnTo>
                      <a:pt x="1" y="305"/>
                    </a:lnTo>
                    <a:lnTo>
                      <a:pt x="1740" y="243"/>
                    </a:lnTo>
                    <a:lnTo>
                      <a:pt x="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6"/>
              <p:cNvSpPr/>
              <p:nvPr/>
            </p:nvSpPr>
            <p:spPr>
              <a:xfrm>
                <a:off x="4910550" y="3012125"/>
                <a:ext cx="48750" cy="7625"/>
              </a:xfrm>
              <a:custGeom>
                <a:avLst/>
                <a:gdLst/>
                <a:ahLst/>
                <a:cxnLst/>
                <a:rect l="l" t="t" r="r" b="b"/>
                <a:pathLst>
                  <a:path w="1950" h="305" extrusionOk="0">
                    <a:moveTo>
                      <a:pt x="18" y="0"/>
                    </a:moveTo>
                    <a:lnTo>
                      <a:pt x="0" y="305"/>
                    </a:lnTo>
                    <a:lnTo>
                      <a:pt x="1949" y="254"/>
                    </a:lnTo>
                    <a:lnTo>
                      <a:pt x="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6"/>
              <p:cNvSpPr/>
              <p:nvPr/>
            </p:nvSpPr>
            <p:spPr>
              <a:xfrm>
                <a:off x="4480618" y="3300957"/>
                <a:ext cx="194156" cy="193785"/>
              </a:xfrm>
              <a:custGeom>
                <a:avLst/>
                <a:gdLst/>
                <a:ahLst/>
                <a:cxnLst/>
                <a:rect l="l" t="t" r="r" b="b"/>
                <a:pathLst>
                  <a:path w="9542" h="9585" extrusionOk="0">
                    <a:moveTo>
                      <a:pt x="9399" y="1"/>
                    </a:moveTo>
                    <a:lnTo>
                      <a:pt x="0" y="9440"/>
                    </a:lnTo>
                    <a:lnTo>
                      <a:pt x="143" y="9585"/>
                    </a:lnTo>
                    <a:lnTo>
                      <a:pt x="9542" y="145"/>
                    </a:lnTo>
                    <a:lnTo>
                      <a:pt x="93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6"/>
              <p:cNvSpPr/>
              <p:nvPr/>
            </p:nvSpPr>
            <p:spPr>
              <a:xfrm>
                <a:off x="4601625" y="3376425"/>
                <a:ext cx="48900" cy="7675"/>
              </a:xfrm>
              <a:custGeom>
                <a:avLst/>
                <a:gdLst/>
                <a:ahLst/>
                <a:cxnLst/>
                <a:rect l="l" t="t" r="r" b="b"/>
                <a:pathLst>
                  <a:path w="1956" h="307" extrusionOk="0">
                    <a:moveTo>
                      <a:pt x="1955" y="1"/>
                    </a:moveTo>
                    <a:lnTo>
                      <a:pt x="0" y="51"/>
                    </a:lnTo>
                    <a:lnTo>
                      <a:pt x="1939" y="306"/>
                    </a:lnTo>
                    <a:lnTo>
                      <a:pt x="19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6"/>
              <p:cNvSpPr/>
              <p:nvPr/>
            </p:nvSpPr>
            <p:spPr>
              <a:xfrm>
                <a:off x="4613525" y="3364675"/>
                <a:ext cx="56175" cy="7625"/>
              </a:xfrm>
              <a:custGeom>
                <a:avLst/>
                <a:gdLst/>
                <a:ahLst/>
                <a:cxnLst/>
                <a:rect l="l" t="t" r="r" b="b"/>
                <a:pathLst>
                  <a:path w="2247" h="305" extrusionOk="0">
                    <a:moveTo>
                      <a:pt x="2247" y="0"/>
                    </a:moveTo>
                    <a:lnTo>
                      <a:pt x="1" y="36"/>
                    </a:lnTo>
                    <a:lnTo>
                      <a:pt x="2231" y="305"/>
                    </a:lnTo>
                    <a:lnTo>
                      <a:pt x="22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6"/>
              <p:cNvSpPr/>
              <p:nvPr/>
            </p:nvSpPr>
            <p:spPr>
              <a:xfrm>
                <a:off x="4624300" y="3354150"/>
                <a:ext cx="63100" cy="7625"/>
              </a:xfrm>
              <a:custGeom>
                <a:avLst/>
                <a:gdLst/>
                <a:ahLst/>
                <a:cxnLst/>
                <a:rect l="l" t="t" r="r" b="b"/>
                <a:pathLst>
                  <a:path w="2524" h="305" extrusionOk="0">
                    <a:moveTo>
                      <a:pt x="2524" y="1"/>
                    </a:moveTo>
                    <a:lnTo>
                      <a:pt x="0" y="21"/>
                    </a:lnTo>
                    <a:lnTo>
                      <a:pt x="2507" y="305"/>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6"/>
              <p:cNvSpPr/>
              <p:nvPr/>
            </p:nvSpPr>
            <p:spPr>
              <a:xfrm>
                <a:off x="4635370" y="3343056"/>
                <a:ext cx="63036" cy="7648"/>
              </a:xfrm>
              <a:custGeom>
                <a:avLst/>
                <a:gdLst/>
                <a:ahLst/>
                <a:cxnLst/>
                <a:rect l="l" t="t" r="r" b="b"/>
                <a:pathLst>
                  <a:path w="2673" h="306" extrusionOk="0">
                    <a:moveTo>
                      <a:pt x="2673" y="1"/>
                    </a:moveTo>
                    <a:lnTo>
                      <a:pt x="1" y="14"/>
                    </a:lnTo>
                    <a:lnTo>
                      <a:pt x="2657" y="305"/>
                    </a:lnTo>
                    <a:lnTo>
                      <a:pt x="2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6"/>
              <p:cNvSpPr/>
              <p:nvPr/>
            </p:nvSpPr>
            <p:spPr>
              <a:xfrm>
                <a:off x="4528475" y="3444850"/>
                <a:ext cx="20700" cy="7675"/>
              </a:xfrm>
              <a:custGeom>
                <a:avLst/>
                <a:gdLst/>
                <a:ahLst/>
                <a:cxnLst/>
                <a:rect l="l" t="t" r="r" b="b"/>
                <a:pathLst>
                  <a:path w="828" h="307" extrusionOk="0">
                    <a:moveTo>
                      <a:pt x="828" y="0"/>
                    </a:moveTo>
                    <a:lnTo>
                      <a:pt x="0" y="111"/>
                    </a:lnTo>
                    <a:lnTo>
                      <a:pt x="811" y="307"/>
                    </a:lnTo>
                    <a:lnTo>
                      <a:pt x="8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6"/>
              <p:cNvSpPr/>
              <p:nvPr/>
            </p:nvSpPr>
            <p:spPr>
              <a:xfrm>
                <a:off x="4516875" y="3456325"/>
                <a:ext cx="15050" cy="7625"/>
              </a:xfrm>
              <a:custGeom>
                <a:avLst/>
                <a:gdLst/>
                <a:ahLst/>
                <a:cxnLst/>
                <a:rect l="l" t="t" r="r" b="b"/>
                <a:pathLst>
                  <a:path w="602" h="305" extrusionOk="0">
                    <a:moveTo>
                      <a:pt x="601" y="0"/>
                    </a:moveTo>
                    <a:lnTo>
                      <a:pt x="1" y="122"/>
                    </a:lnTo>
                    <a:lnTo>
                      <a:pt x="586" y="305"/>
                    </a:lnTo>
                    <a:lnTo>
                      <a:pt x="6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6"/>
              <p:cNvSpPr/>
              <p:nvPr/>
            </p:nvSpPr>
            <p:spPr>
              <a:xfrm>
                <a:off x="4505300" y="3464675"/>
                <a:ext cx="15050" cy="7625"/>
              </a:xfrm>
              <a:custGeom>
                <a:avLst/>
                <a:gdLst/>
                <a:ahLst/>
                <a:cxnLst/>
                <a:rect l="l" t="t" r="r" b="b"/>
                <a:pathLst>
                  <a:path w="602" h="305" extrusionOk="0">
                    <a:moveTo>
                      <a:pt x="601" y="1"/>
                    </a:moveTo>
                    <a:lnTo>
                      <a:pt x="1" y="123"/>
                    </a:lnTo>
                    <a:lnTo>
                      <a:pt x="587" y="305"/>
                    </a:lnTo>
                    <a:lnTo>
                      <a:pt x="6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6"/>
              <p:cNvSpPr/>
              <p:nvPr/>
            </p:nvSpPr>
            <p:spPr>
              <a:xfrm>
                <a:off x="4540375" y="3433025"/>
                <a:ext cx="26575" cy="7625"/>
              </a:xfrm>
              <a:custGeom>
                <a:avLst/>
                <a:gdLst/>
                <a:ahLst/>
                <a:cxnLst/>
                <a:rect l="l" t="t" r="r" b="b"/>
                <a:pathLst>
                  <a:path w="1063" h="305" extrusionOk="0">
                    <a:moveTo>
                      <a:pt x="1062" y="1"/>
                    </a:moveTo>
                    <a:lnTo>
                      <a:pt x="1" y="99"/>
                    </a:lnTo>
                    <a:lnTo>
                      <a:pt x="1047" y="305"/>
                    </a:lnTo>
                    <a:lnTo>
                      <a:pt x="10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6"/>
              <p:cNvSpPr/>
              <p:nvPr/>
            </p:nvSpPr>
            <p:spPr>
              <a:xfrm>
                <a:off x="4551100" y="3422400"/>
                <a:ext cx="31850" cy="7625"/>
              </a:xfrm>
              <a:custGeom>
                <a:avLst/>
                <a:gdLst/>
                <a:ahLst/>
                <a:cxnLst/>
                <a:rect l="l" t="t" r="r" b="b"/>
                <a:pathLst>
                  <a:path w="1274" h="305" extrusionOk="0">
                    <a:moveTo>
                      <a:pt x="1273" y="1"/>
                    </a:moveTo>
                    <a:lnTo>
                      <a:pt x="1" y="87"/>
                    </a:lnTo>
                    <a:lnTo>
                      <a:pt x="1257" y="305"/>
                    </a:lnTo>
                    <a:lnTo>
                      <a:pt x="1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6"/>
              <p:cNvSpPr/>
              <p:nvPr/>
            </p:nvSpPr>
            <p:spPr>
              <a:xfrm>
                <a:off x="4562200" y="3411375"/>
                <a:ext cx="37275" cy="7650"/>
              </a:xfrm>
              <a:custGeom>
                <a:avLst/>
                <a:gdLst/>
                <a:ahLst/>
                <a:cxnLst/>
                <a:rect l="l" t="t" r="r" b="b"/>
                <a:pathLst>
                  <a:path w="1491" h="306" extrusionOk="0">
                    <a:moveTo>
                      <a:pt x="1490" y="1"/>
                    </a:moveTo>
                    <a:lnTo>
                      <a:pt x="1" y="76"/>
                    </a:lnTo>
                    <a:lnTo>
                      <a:pt x="1474" y="305"/>
                    </a:lnTo>
                    <a:lnTo>
                      <a:pt x="14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6"/>
              <p:cNvSpPr/>
              <p:nvPr/>
            </p:nvSpPr>
            <p:spPr>
              <a:xfrm>
                <a:off x="4574550" y="3399150"/>
                <a:ext cx="43500" cy="7650"/>
              </a:xfrm>
              <a:custGeom>
                <a:avLst/>
                <a:gdLst/>
                <a:ahLst/>
                <a:cxnLst/>
                <a:rect l="l" t="t" r="r" b="b"/>
                <a:pathLst>
                  <a:path w="1740" h="306" extrusionOk="0">
                    <a:moveTo>
                      <a:pt x="1739" y="1"/>
                    </a:moveTo>
                    <a:lnTo>
                      <a:pt x="1" y="63"/>
                    </a:lnTo>
                    <a:lnTo>
                      <a:pt x="1724" y="305"/>
                    </a:lnTo>
                    <a:lnTo>
                      <a:pt x="1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6"/>
              <p:cNvSpPr/>
              <p:nvPr/>
            </p:nvSpPr>
            <p:spPr>
              <a:xfrm>
                <a:off x="4585650" y="3388175"/>
                <a:ext cx="48750" cy="7625"/>
              </a:xfrm>
              <a:custGeom>
                <a:avLst/>
                <a:gdLst/>
                <a:ahLst/>
                <a:cxnLst/>
                <a:rect l="l" t="t" r="r" b="b"/>
                <a:pathLst>
                  <a:path w="1950" h="305" extrusionOk="0">
                    <a:moveTo>
                      <a:pt x="1949" y="0"/>
                    </a:moveTo>
                    <a:lnTo>
                      <a:pt x="0" y="50"/>
                    </a:lnTo>
                    <a:lnTo>
                      <a:pt x="1934" y="305"/>
                    </a:lnTo>
                    <a:lnTo>
                      <a:pt x="19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6"/>
              <p:cNvSpPr/>
              <p:nvPr/>
            </p:nvSpPr>
            <p:spPr>
              <a:xfrm>
                <a:off x="4770940" y="2628694"/>
                <a:ext cx="8085" cy="437997"/>
              </a:xfrm>
              <a:custGeom>
                <a:avLst/>
                <a:gdLst/>
                <a:ahLst/>
                <a:cxnLst/>
                <a:rect l="l" t="t" r="r" b="b"/>
                <a:pathLst>
                  <a:path w="323" h="18664" extrusionOk="0">
                    <a:moveTo>
                      <a:pt x="1" y="0"/>
                    </a:moveTo>
                    <a:lnTo>
                      <a:pt x="39" y="18664"/>
                    </a:lnTo>
                    <a:lnTo>
                      <a:pt x="323" y="18664"/>
                    </a:lnTo>
                    <a:lnTo>
                      <a:pt x="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6"/>
              <p:cNvSpPr/>
              <p:nvPr/>
            </p:nvSpPr>
            <p:spPr>
              <a:xfrm>
                <a:off x="4686436" y="2975701"/>
                <a:ext cx="85025" cy="77375"/>
              </a:xfrm>
              <a:custGeom>
                <a:avLst/>
                <a:gdLst/>
                <a:ahLst/>
                <a:cxnLst/>
                <a:rect l="l" t="t" r="r" b="b"/>
                <a:pathLst>
                  <a:path w="3401" h="3095" extrusionOk="0">
                    <a:moveTo>
                      <a:pt x="3400" y="1"/>
                    </a:moveTo>
                    <a:lnTo>
                      <a:pt x="1" y="2776"/>
                    </a:lnTo>
                    <a:lnTo>
                      <a:pt x="287" y="3094"/>
                    </a:lnTo>
                    <a:lnTo>
                      <a:pt x="34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6"/>
              <p:cNvSpPr/>
              <p:nvPr/>
            </p:nvSpPr>
            <p:spPr>
              <a:xfrm>
                <a:off x="4679838" y="3002216"/>
                <a:ext cx="85050" cy="77350"/>
              </a:xfrm>
              <a:custGeom>
                <a:avLst/>
                <a:gdLst/>
                <a:ahLst/>
                <a:cxnLst/>
                <a:rect l="l" t="t" r="r" b="b"/>
                <a:pathLst>
                  <a:path w="3402" h="3094" extrusionOk="0">
                    <a:moveTo>
                      <a:pt x="3402" y="0"/>
                    </a:moveTo>
                    <a:lnTo>
                      <a:pt x="1" y="2776"/>
                    </a:lnTo>
                    <a:lnTo>
                      <a:pt x="287" y="3094"/>
                    </a:lnTo>
                    <a:lnTo>
                      <a:pt x="34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6"/>
              <p:cNvSpPr/>
              <p:nvPr/>
            </p:nvSpPr>
            <p:spPr>
              <a:xfrm>
                <a:off x="4686900" y="3020500"/>
                <a:ext cx="85000" cy="77350"/>
              </a:xfrm>
              <a:custGeom>
                <a:avLst/>
                <a:gdLst/>
                <a:ahLst/>
                <a:cxnLst/>
                <a:rect l="l" t="t" r="r" b="b"/>
                <a:pathLst>
                  <a:path w="3400" h="3094" extrusionOk="0">
                    <a:moveTo>
                      <a:pt x="3400" y="1"/>
                    </a:moveTo>
                    <a:lnTo>
                      <a:pt x="0" y="2776"/>
                    </a:lnTo>
                    <a:lnTo>
                      <a:pt x="287" y="3094"/>
                    </a:lnTo>
                    <a:lnTo>
                      <a:pt x="34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6"/>
              <p:cNvSpPr/>
              <p:nvPr/>
            </p:nvSpPr>
            <p:spPr>
              <a:xfrm>
                <a:off x="4716275" y="2860950"/>
                <a:ext cx="54300" cy="49700"/>
              </a:xfrm>
              <a:custGeom>
                <a:avLst/>
                <a:gdLst/>
                <a:ahLst/>
                <a:cxnLst/>
                <a:rect l="l" t="t" r="r" b="b"/>
                <a:pathLst>
                  <a:path w="2172" h="1988" extrusionOk="0">
                    <a:moveTo>
                      <a:pt x="2171" y="0"/>
                    </a:moveTo>
                    <a:lnTo>
                      <a:pt x="0" y="1671"/>
                    </a:lnTo>
                    <a:lnTo>
                      <a:pt x="285" y="1987"/>
                    </a:lnTo>
                    <a:lnTo>
                      <a:pt x="21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6"/>
              <p:cNvSpPr/>
              <p:nvPr/>
            </p:nvSpPr>
            <p:spPr>
              <a:xfrm>
                <a:off x="4708900" y="2884800"/>
                <a:ext cx="61875" cy="56525"/>
              </a:xfrm>
              <a:custGeom>
                <a:avLst/>
                <a:gdLst/>
                <a:ahLst/>
                <a:cxnLst/>
                <a:rect l="l" t="t" r="r" b="b"/>
                <a:pathLst>
                  <a:path w="2475" h="2261" extrusionOk="0">
                    <a:moveTo>
                      <a:pt x="2474" y="1"/>
                    </a:moveTo>
                    <a:lnTo>
                      <a:pt x="0" y="1942"/>
                    </a:lnTo>
                    <a:lnTo>
                      <a:pt x="285" y="2260"/>
                    </a:lnTo>
                    <a:lnTo>
                      <a:pt x="24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6"/>
              <p:cNvSpPr/>
              <p:nvPr/>
            </p:nvSpPr>
            <p:spPr>
              <a:xfrm>
                <a:off x="4701800" y="2906200"/>
                <a:ext cx="69150" cy="63075"/>
              </a:xfrm>
              <a:custGeom>
                <a:avLst/>
                <a:gdLst/>
                <a:ahLst/>
                <a:cxnLst/>
                <a:rect l="l" t="t" r="r" b="b"/>
                <a:pathLst>
                  <a:path w="2766" h="2523" extrusionOk="0">
                    <a:moveTo>
                      <a:pt x="2766" y="1"/>
                    </a:moveTo>
                    <a:lnTo>
                      <a:pt x="0" y="2205"/>
                    </a:lnTo>
                    <a:lnTo>
                      <a:pt x="286" y="2523"/>
                    </a:lnTo>
                    <a:lnTo>
                      <a:pt x="27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6"/>
              <p:cNvSpPr/>
              <p:nvPr/>
            </p:nvSpPr>
            <p:spPr>
              <a:xfrm>
                <a:off x="4698075" y="2928400"/>
                <a:ext cx="73050" cy="66550"/>
              </a:xfrm>
              <a:custGeom>
                <a:avLst/>
                <a:gdLst/>
                <a:ahLst/>
                <a:cxnLst/>
                <a:rect l="l" t="t" r="r" b="b"/>
                <a:pathLst>
                  <a:path w="2922" h="2662" extrusionOk="0">
                    <a:moveTo>
                      <a:pt x="2922" y="0"/>
                    </a:moveTo>
                    <a:lnTo>
                      <a:pt x="1" y="2343"/>
                    </a:lnTo>
                    <a:lnTo>
                      <a:pt x="287" y="2661"/>
                    </a:lnTo>
                    <a:lnTo>
                      <a:pt x="29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6"/>
              <p:cNvSpPr/>
              <p:nvPr/>
            </p:nvSpPr>
            <p:spPr>
              <a:xfrm>
                <a:off x="4692175" y="2953050"/>
                <a:ext cx="79175" cy="72100"/>
              </a:xfrm>
              <a:custGeom>
                <a:avLst/>
                <a:gdLst/>
                <a:ahLst/>
                <a:cxnLst/>
                <a:rect l="l" t="t" r="r" b="b"/>
                <a:pathLst>
                  <a:path w="3167" h="2884" extrusionOk="0">
                    <a:moveTo>
                      <a:pt x="3166" y="1"/>
                    </a:moveTo>
                    <a:lnTo>
                      <a:pt x="1" y="2566"/>
                    </a:lnTo>
                    <a:lnTo>
                      <a:pt x="287" y="2883"/>
                    </a:lnTo>
                    <a:lnTo>
                      <a:pt x="31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6"/>
              <p:cNvSpPr/>
              <p:nvPr/>
            </p:nvSpPr>
            <p:spPr>
              <a:xfrm>
                <a:off x="4748875" y="2719225"/>
                <a:ext cx="24950" cy="23250"/>
              </a:xfrm>
              <a:custGeom>
                <a:avLst/>
                <a:gdLst/>
                <a:ahLst/>
                <a:cxnLst/>
                <a:rect l="l" t="t" r="r" b="b"/>
                <a:pathLst>
                  <a:path w="998" h="930" extrusionOk="0">
                    <a:moveTo>
                      <a:pt x="997" y="1"/>
                    </a:moveTo>
                    <a:lnTo>
                      <a:pt x="0" y="613"/>
                    </a:lnTo>
                    <a:lnTo>
                      <a:pt x="286" y="929"/>
                    </a:lnTo>
                    <a:lnTo>
                      <a:pt x="9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6"/>
              <p:cNvSpPr/>
              <p:nvPr/>
            </p:nvSpPr>
            <p:spPr>
              <a:xfrm>
                <a:off x="4754575" y="2696150"/>
                <a:ext cx="19025" cy="17900"/>
              </a:xfrm>
              <a:custGeom>
                <a:avLst/>
                <a:gdLst/>
                <a:ahLst/>
                <a:cxnLst/>
                <a:rect l="l" t="t" r="r" b="b"/>
                <a:pathLst>
                  <a:path w="761" h="716" extrusionOk="0">
                    <a:moveTo>
                      <a:pt x="761" y="0"/>
                    </a:moveTo>
                    <a:lnTo>
                      <a:pt x="0" y="398"/>
                    </a:lnTo>
                    <a:lnTo>
                      <a:pt x="286" y="715"/>
                    </a:lnTo>
                    <a:lnTo>
                      <a:pt x="7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6"/>
              <p:cNvSpPr/>
              <p:nvPr/>
            </p:nvSpPr>
            <p:spPr>
              <a:xfrm>
                <a:off x="4757775" y="2676400"/>
                <a:ext cx="19025" cy="17875"/>
              </a:xfrm>
              <a:custGeom>
                <a:avLst/>
                <a:gdLst/>
                <a:ahLst/>
                <a:cxnLst/>
                <a:rect l="l" t="t" r="r" b="b"/>
                <a:pathLst>
                  <a:path w="761" h="715" extrusionOk="0">
                    <a:moveTo>
                      <a:pt x="761" y="0"/>
                    </a:moveTo>
                    <a:lnTo>
                      <a:pt x="0" y="397"/>
                    </a:lnTo>
                    <a:lnTo>
                      <a:pt x="285" y="714"/>
                    </a:lnTo>
                    <a:lnTo>
                      <a:pt x="7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6"/>
              <p:cNvSpPr/>
              <p:nvPr/>
            </p:nvSpPr>
            <p:spPr>
              <a:xfrm>
                <a:off x="4742975" y="2743100"/>
                <a:ext cx="31025" cy="28725"/>
              </a:xfrm>
              <a:custGeom>
                <a:avLst/>
                <a:gdLst/>
                <a:ahLst/>
                <a:cxnLst/>
                <a:rect l="l" t="t" r="r" b="b"/>
                <a:pathLst>
                  <a:path w="1241" h="1149" extrusionOk="0">
                    <a:moveTo>
                      <a:pt x="1240" y="0"/>
                    </a:moveTo>
                    <a:lnTo>
                      <a:pt x="0" y="831"/>
                    </a:lnTo>
                    <a:lnTo>
                      <a:pt x="285" y="1149"/>
                    </a:lnTo>
                    <a:lnTo>
                      <a:pt x="12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6"/>
              <p:cNvSpPr/>
              <p:nvPr/>
            </p:nvSpPr>
            <p:spPr>
              <a:xfrm>
                <a:off x="4737675" y="2764500"/>
                <a:ext cx="36525" cy="33650"/>
              </a:xfrm>
              <a:custGeom>
                <a:avLst/>
                <a:gdLst/>
                <a:ahLst/>
                <a:cxnLst/>
                <a:rect l="l" t="t" r="r" b="b"/>
                <a:pathLst>
                  <a:path w="1461" h="1346" extrusionOk="0">
                    <a:moveTo>
                      <a:pt x="1461" y="1"/>
                    </a:moveTo>
                    <a:lnTo>
                      <a:pt x="1" y="1028"/>
                    </a:lnTo>
                    <a:lnTo>
                      <a:pt x="285" y="1346"/>
                    </a:lnTo>
                    <a:lnTo>
                      <a:pt x="14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6"/>
              <p:cNvSpPr/>
              <p:nvPr/>
            </p:nvSpPr>
            <p:spPr>
              <a:xfrm>
                <a:off x="4732150" y="2786675"/>
                <a:ext cx="42200" cy="38750"/>
              </a:xfrm>
              <a:custGeom>
                <a:avLst/>
                <a:gdLst/>
                <a:ahLst/>
                <a:cxnLst/>
                <a:rect l="l" t="t" r="r" b="b"/>
                <a:pathLst>
                  <a:path w="1688" h="1550" extrusionOk="0">
                    <a:moveTo>
                      <a:pt x="1688" y="1"/>
                    </a:moveTo>
                    <a:lnTo>
                      <a:pt x="1" y="1233"/>
                    </a:lnTo>
                    <a:lnTo>
                      <a:pt x="288" y="1549"/>
                    </a:lnTo>
                    <a:lnTo>
                      <a:pt x="16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6"/>
              <p:cNvSpPr/>
              <p:nvPr/>
            </p:nvSpPr>
            <p:spPr>
              <a:xfrm>
                <a:off x="4725875" y="2811350"/>
                <a:ext cx="48725" cy="44625"/>
              </a:xfrm>
              <a:custGeom>
                <a:avLst/>
                <a:gdLst/>
                <a:ahLst/>
                <a:cxnLst/>
                <a:rect l="l" t="t" r="r" b="b"/>
                <a:pathLst>
                  <a:path w="1949" h="1785" extrusionOk="0">
                    <a:moveTo>
                      <a:pt x="1948" y="0"/>
                    </a:moveTo>
                    <a:lnTo>
                      <a:pt x="0" y="1467"/>
                    </a:lnTo>
                    <a:lnTo>
                      <a:pt x="287" y="1784"/>
                    </a:lnTo>
                    <a:lnTo>
                      <a:pt x="19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6"/>
              <p:cNvSpPr/>
              <p:nvPr/>
            </p:nvSpPr>
            <p:spPr>
              <a:xfrm>
                <a:off x="4720575" y="2833525"/>
                <a:ext cx="54200" cy="49550"/>
              </a:xfrm>
              <a:custGeom>
                <a:avLst/>
                <a:gdLst/>
                <a:ahLst/>
                <a:cxnLst/>
                <a:rect l="l" t="t" r="r" b="b"/>
                <a:pathLst>
                  <a:path w="2168" h="1982" extrusionOk="0">
                    <a:moveTo>
                      <a:pt x="2167" y="1"/>
                    </a:moveTo>
                    <a:lnTo>
                      <a:pt x="1" y="1665"/>
                    </a:lnTo>
                    <a:lnTo>
                      <a:pt x="287" y="1981"/>
                    </a:lnTo>
                    <a:lnTo>
                      <a:pt x="2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6"/>
              <p:cNvSpPr/>
              <p:nvPr/>
            </p:nvSpPr>
            <p:spPr>
              <a:xfrm>
                <a:off x="4772304" y="3347563"/>
                <a:ext cx="8085" cy="430672"/>
              </a:xfrm>
              <a:custGeom>
                <a:avLst/>
                <a:gdLst/>
                <a:ahLst/>
                <a:cxnLst/>
                <a:rect l="l" t="t" r="r" b="b"/>
                <a:pathLst>
                  <a:path w="324" h="18664" extrusionOk="0">
                    <a:moveTo>
                      <a:pt x="0" y="0"/>
                    </a:moveTo>
                    <a:lnTo>
                      <a:pt x="39" y="18664"/>
                    </a:lnTo>
                    <a:lnTo>
                      <a:pt x="323" y="18664"/>
                    </a:lnTo>
                    <a:lnTo>
                      <a:pt x="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6"/>
              <p:cNvSpPr/>
              <p:nvPr/>
            </p:nvSpPr>
            <p:spPr>
              <a:xfrm>
                <a:off x="4779850" y="3354350"/>
                <a:ext cx="85025" cy="77325"/>
              </a:xfrm>
              <a:custGeom>
                <a:avLst/>
                <a:gdLst/>
                <a:ahLst/>
                <a:cxnLst/>
                <a:rect l="l" t="t" r="r" b="b"/>
                <a:pathLst>
                  <a:path w="3401" h="3093" extrusionOk="0">
                    <a:moveTo>
                      <a:pt x="3113" y="1"/>
                    </a:moveTo>
                    <a:lnTo>
                      <a:pt x="1" y="3093"/>
                    </a:lnTo>
                    <a:lnTo>
                      <a:pt x="3400" y="319"/>
                    </a:lnTo>
                    <a:lnTo>
                      <a:pt x="31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6"/>
              <p:cNvSpPr/>
              <p:nvPr/>
            </p:nvSpPr>
            <p:spPr>
              <a:xfrm>
                <a:off x="4781685" y="3326946"/>
                <a:ext cx="85025" cy="77300"/>
              </a:xfrm>
              <a:custGeom>
                <a:avLst/>
                <a:gdLst/>
                <a:ahLst/>
                <a:cxnLst/>
                <a:rect l="l" t="t" r="r" b="b"/>
                <a:pathLst>
                  <a:path w="3401" h="3092" extrusionOk="0">
                    <a:moveTo>
                      <a:pt x="3115" y="0"/>
                    </a:moveTo>
                    <a:lnTo>
                      <a:pt x="0" y="3092"/>
                    </a:lnTo>
                    <a:lnTo>
                      <a:pt x="3401" y="317"/>
                    </a:lnTo>
                    <a:lnTo>
                      <a:pt x="31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6"/>
              <p:cNvSpPr/>
              <p:nvPr/>
            </p:nvSpPr>
            <p:spPr>
              <a:xfrm>
                <a:off x="4780775" y="3496300"/>
                <a:ext cx="54350" cy="49675"/>
              </a:xfrm>
              <a:custGeom>
                <a:avLst/>
                <a:gdLst/>
                <a:ahLst/>
                <a:cxnLst/>
                <a:rect l="l" t="t" r="r" b="b"/>
                <a:pathLst>
                  <a:path w="2174" h="1987" extrusionOk="0">
                    <a:moveTo>
                      <a:pt x="1888" y="1"/>
                    </a:moveTo>
                    <a:lnTo>
                      <a:pt x="1" y="1987"/>
                    </a:lnTo>
                    <a:lnTo>
                      <a:pt x="2174" y="318"/>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6"/>
              <p:cNvSpPr/>
              <p:nvPr/>
            </p:nvSpPr>
            <p:spPr>
              <a:xfrm>
                <a:off x="4780600" y="3465600"/>
                <a:ext cx="61875" cy="56525"/>
              </a:xfrm>
              <a:custGeom>
                <a:avLst/>
                <a:gdLst/>
                <a:ahLst/>
                <a:cxnLst/>
                <a:rect l="l" t="t" r="r" b="b"/>
                <a:pathLst>
                  <a:path w="2475" h="2261" extrusionOk="0">
                    <a:moveTo>
                      <a:pt x="2189" y="1"/>
                    </a:moveTo>
                    <a:lnTo>
                      <a:pt x="1" y="2260"/>
                    </a:lnTo>
                    <a:lnTo>
                      <a:pt x="2475" y="319"/>
                    </a:lnTo>
                    <a:lnTo>
                      <a:pt x="21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6"/>
              <p:cNvSpPr/>
              <p:nvPr/>
            </p:nvSpPr>
            <p:spPr>
              <a:xfrm>
                <a:off x="4780425" y="3437675"/>
                <a:ext cx="69150" cy="63025"/>
              </a:xfrm>
              <a:custGeom>
                <a:avLst/>
                <a:gdLst/>
                <a:ahLst/>
                <a:cxnLst/>
                <a:rect l="l" t="t" r="r" b="b"/>
                <a:pathLst>
                  <a:path w="2766" h="2521" extrusionOk="0">
                    <a:moveTo>
                      <a:pt x="2481" y="0"/>
                    </a:moveTo>
                    <a:lnTo>
                      <a:pt x="0" y="2521"/>
                    </a:lnTo>
                    <a:lnTo>
                      <a:pt x="0" y="2521"/>
                    </a:lnTo>
                    <a:lnTo>
                      <a:pt x="2765" y="317"/>
                    </a:lnTo>
                    <a:lnTo>
                      <a:pt x="24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6"/>
              <p:cNvSpPr/>
              <p:nvPr/>
            </p:nvSpPr>
            <p:spPr>
              <a:xfrm>
                <a:off x="4780250" y="3411975"/>
                <a:ext cx="73025" cy="66550"/>
              </a:xfrm>
              <a:custGeom>
                <a:avLst/>
                <a:gdLst/>
                <a:ahLst/>
                <a:cxnLst/>
                <a:rect l="l" t="t" r="r" b="b"/>
                <a:pathLst>
                  <a:path w="2921" h="2662" extrusionOk="0">
                    <a:moveTo>
                      <a:pt x="2635" y="1"/>
                    </a:moveTo>
                    <a:lnTo>
                      <a:pt x="0" y="2662"/>
                    </a:lnTo>
                    <a:lnTo>
                      <a:pt x="2921" y="318"/>
                    </a:lnTo>
                    <a:lnTo>
                      <a:pt x="26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6"/>
              <p:cNvSpPr/>
              <p:nvPr/>
            </p:nvSpPr>
            <p:spPr>
              <a:xfrm>
                <a:off x="4780000" y="3381825"/>
                <a:ext cx="79200" cy="72050"/>
              </a:xfrm>
              <a:custGeom>
                <a:avLst/>
                <a:gdLst/>
                <a:ahLst/>
                <a:cxnLst/>
                <a:rect l="l" t="t" r="r" b="b"/>
                <a:pathLst>
                  <a:path w="3168" h="2882" extrusionOk="0">
                    <a:moveTo>
                      <a:pt x="2882" y="1"/>
                    </a:moveTo>
                    <a:lnTo>
                      <a:pt x="1" y="2881"/>
                    </a:lnTo>
                    <a:lnTo>
                      <a:pt x="3167" y="317"/>
                    </a:lnTo>
                    <a:lnTo>
                      <a:pt x="28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6"/>
              <p:cNvSpPr/>
              <p:nvPr/>
            </p:nvSpPr>
            <p:spPr>
              <a:xfrm>
                <a:off x="4777550" y="3664450"/>
                <a:ext cx="25000" cy="23250"/>
              </a:xfrm>
              <a:custGeom>
                <a:avLst/>
                <a:gdLst/>
                <a:ahLst/>
                <a:cxnLst/>
                <a:rect l="l" t="t" r="r" b="b"/>
                <a:pathLst>
                  <a:path w="1000" h="930" extrusionOk="0">
                    <a:moveTo>
                      <a:pt x="713" y="1"/>
                    </a:moveTo>
                    <a:lnTo>
                      <a:pt x="1" y="929"/>
                    </a:lnTo>
                    <a:lnTo>
                      <a:pt x="999" y="319"/>
                    </a:lnTo>
                    <a:lnTo>
                      <a:pt x="7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6"/>
              <p:cNvSpPr/>
              <p:nvPr/>
            </p:nvSpPr>
            <p:spPr>
              <a:xfrm>
                <a:off x="4777775" y="3692900"/>
                <a:ext cx="19025" cy="17900"/>
              </a:xfrm>
              <a:custGeom>
                <a:avLst/>
                <a:gdLst/>
                <a:ahLst/>
                <a:cxnLst/>
                <a:rect l="l" t="t" r="r" b="b"/>
                <a:pathLst>
                  <a:path w="761" h="716" extrusionOk="0">
                    <a:moveTo>
                      <a:pt x="476" y="1"/>
                    </a:moveTo>
                    <a:lnTo>
                      <a:pt x="0" y="716"/>
                    </a:lnTo>
                    <a:lnTo>
                      <a:pt x="0" y="716"/>
                    </a:lnTo>
                    <a:lnTo>
                      <a:pt x="760" y="317"/>
                    </a:lnTo>
                    <a:lnTo>
                      <a:pt x="4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6"/>
              <p:cNvSpPr/>
              <p:nvPr/>
            </p:nvSpPr>
            <p:spPr>
              <a:xfrm>
                <a:off x="4774600" y="3712650"/>
                <a:ext cx="19000" cy="17925"/>
              </a:xfrm>
              <a:custGeom>
                <a:avLst/>
                <a:gdLst/>
                <a:ahLst/>
                <a:cxnLst/>
                <a:rect l="l" t="t" r="r" b="b"/>
                <a:pathLst>
                  <a:path w="760" h="717" extrusionOk="0">
                    <a:moveTo>
                      <a:pt x="475" y="1"/>
                    </a:moveTo>
                    <a:lnTo>
                      <a:pt x="0" y="717"/>
                    </a:lnTo>
                    <a:lnTo>
                      <a:pt x="0" y="717"/>
                    </a:lnTo>
                    <a:lnTo>
                      <a:pt x="759" y="318"/>
                    </a:lnTo>
                    <a:lnTo>
                      <a:pt x="4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6"/>
              <p:cNvSpPr/>
              <p:nvPr/>
            </p:nvSpPr>
            <p:spPr>
              <a:xfrm>
                <a:off x="4777375" y="3635125"/>
                <a:ext cx="31025" cy="28700"/>
              </a:xfrm>
              <a:custGeom>
                <a:avLst/>
                <a:gdLst/>
                <a:ahLst/>
                <a:cxnLst/>
                <a:rect l="l" t="t" r="r" b="b"/>
                <a:pathLst>
                  <a:path w="1241" h="1148" extrusionOk="0">
                    <a:moveTo>
                      <a:pt x="955" y="0"/>
                    </a:moveTo>
                    <a:lnTo>
                      <a:pt x="1" y="1148"/>
                    </a:lnTo>
                    <a:lnTo>
                      <a:pt x="1241" y="317"/>
                    </a:lnTo>
                    <a:lnTo>
                      <a:pt x="9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6"/>
              <p:cNvSpPr/>
              <p:nvPr/>
            </p:nvSpPr>
            <p:spPr>
              <a:xfrm>
                <a:off x="4777175" y="3608825"/>
                <a:ext cx="36550" cy="33600"/>
              </a:xfrm>
              <a:custGeom>
                <a:avLst/>
                <a:gdLst/>
                <a:ahLst/>
                <a:cxnLst/>
                <a:rect l="l" t="t" r="r" b="b"/>
                <a:pathLst>
                  <a:path w="1462" h="1344" extrusionOk="0">
                    <a:moveTo>
                      <a:pt x="1175" y="0"/>
                    </a:moveTo>
                    <a:lnTo>
                      <a:pt x="0" y="1343"/>
                    </a:lnTo>
                    <a:lnTo>
                      <a:pt x="0" y="1343"/>
                    </a:lnTo>
                    <a:lnTo>
                      <a:pt x="1461" y="317"/>
                    </a:lnTo>
                    <a:lnTo>
                      <a:pt x="11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6"/>
              <p:cNvSpPr/>
              <p:nvPr/>
            </p:nvSpPr>
            <p:spPr>
              <a:xfrm>
                <a:off x="4777000" y="3581500"/>
                <a:ext cx="42200" cy="38750"/>
              </a:xfrm>
              <a:custGeom>
                <a:avLst/>
                <a:gdLst/>
                <a:ahLst/>
                <a:cxnLst/>
                <a:rect l="l" t="t" r="r" b="b"/>
                <a:pathLst>
                  <a:path w="1688" h="1550" extrusionOk="0">
                    <a:moveTo>
                      <a:pt x="1401" y="0"/>
                    </a:moveTo>
                    <a:lnTo>
                      <a:pt x="0" y="1549"/>
                    </a:lnTo>
                    <a:lnTo>
                      <a:pt x="1688" y="317"/>
                    </a:lnTo>
                    <a:lnTo>
                      <a:pt x="1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6"/>
              <p:cNvSpPr/>
              <p:nvPr/>
            </p:nvSpPr>
            <p:spPr>
              <a:xfrm>
                <a:off x="4776775" y="3550950"/>
                <a:ext cx="48725" cy="44625"/>
              </a:xfrm>
              <a:custGeom>
                <a:avLst/>
                <a:gdLst/>
                <a:ahLst/>
                <a:cxnLst/>
                <a:rect l="l" t="t" r="r" b="b"/>
                <a:pathLst>
                  <a:path w="1949" h="1785" extrusionOk="0">
                    <a:moveTo>
                      <a:pt x="1662" y="1"/>
                    </a:moveTo>
                    <a:lnTo>
                      <a:pt x="1" y="1785"/>
                    </a:lnTo>
                    <a:lnTo>
                      <a:pt x="1" y="1785"/>
                    </a:lnTo>
                    <a:lnTo>
                      <a:pt x="1949" y="319"/>
                    </a:lnTo>
                    <a:lnTo>
                      <a:pt x="16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6"/>
              <p:cNvSpPr/>
              <p:nvPr/>
            </p:nvSpPr>
            <p:spPr>
              <a:xfrm>
                <a:off x="4776600" y="3523850"/>
                <a:ext cx="54200" cy="49575"/>
              </a:xfrm>
              <a:custGeom>
                <a:avLst/>
                <a:gdLst/>
                <a:ahLst/>
                <a:cxnLst/>
                <a:rect l="l" t="t" r="r" b="b"/>
                <a:pathLst>
                  <a:path w="2168" h="1983" extrusionOk="0">
                    <a:moveTo>
                      <a:pt x="1880" y="0"/>
                    </a:moveTo>
                    <a:lnTo>
                      <a:pt x="1" y="1982"/>
                    </a:lnTo>
                    <a:lnTo>
                      <a:pt x="2167" y="317"/>
                    </a:lnTo>
                    <a:lnTo>
                      <a:pt x="18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6"/>
              <p:cNvSpPr/>
              <p:nvPr/>
            </p:nvSpPr>
            <p:spPr>
              <a:xfrm>
                <a:off x="4916862" y="3200251"/>
                <a:ext cx="432235" cy="8085"/>
              </a:xfrm>
              <a:custGeom>
                <a:avLst/>
                <a:gdLst/>
                <a:ahLst/>
                <a:cxnLst/>
                <a:rect l="l" t="t" r="r" b="b"/>
                <a:pathLst>
                  <a:path w="18665" h="323" extrusionOk="0">
                    <a:moveTo>
                      <a:pt x="18664" y="0"/>
                    </a:moveTo>
                    <a:lnTo>
                      <a:pt x="1" y="38"/>
                    </a:lnTo>
                    <a:lnTo>
                      <a:pt x="1" y="323"/>
                    </a:lnTo>
                    <a:lnTo>
                      <a:pt x="18664" y="285"/>
                    </a:lnTo>
                    <a:lnTo>
                      <a:pt x="186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6"/>
              <p:cNvSpPr/>
              <p:nvPr/>
            </p:nvSpPr>
            <p:spPr>
              <a:xfrm>
                <a:off x="4925225" y="3115800"/>
                <a:ext cx="77350" cy="85025"/>
              </a:xfrm>
              <a:custGeom>
                <a:avLst/>
                <a:gdLst/>
                <a:ahLst/>
                <a:cxnLst/>
                <a:rect l="l" t="t" r="r" b="b"/>
                <a:pathLst>
                  <a:path w="3094" h="3401" extrusionOk="0">
                    <a:moveTo>
                      <a:pt x="318" y="0"/>
                    </a:moveTo>
                    <a:lnTo>
                      <a:pt x="1" y="286"/>
                    </a:lnTo>
                    <a:lnTo>
                      <a:pt x="3094" y="3401"/>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6"/>
              <p:cNvSpPr/>
              <p:nvPr/>
            </p:nvSpPr>
            <p:spPr>
              <a:xfrm>
                <a:off x="4899083" y="3108057"/>
                <a:ext cx="77350" cy="85050"/>
              </a:xfrm>
              <a:custGeom>
                <a:avLst/>
                <a:gdLst/>
                <a:ahLst/>
                <a:cxnLst/>
                <a:rect l="l" t="t" r="r" b="b"/>
                <a:pathLst>
                  <a:path w="3094" h="3402" extrusionOk="0">
                    <a:moveTo>
                      <a:pt x="318" y="0"/>
                    </a:moveTo>
                    <a:lnTo>
                      <a:pt x="0" y="287"/>
                    </a:lnTo>
                    <a:lnTo>
                      <a:pt x="3093" y="3402"/>
                    </a:lnTo>
                    <a:lnTo>
                      <a:pt x="3093" y="3402"/>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6"/>
              <p:cNvSpPr/>
              <p:nvPr/>
            </p:nvSpPr>
            <p:spPr>
              <a:xfrm>
                <a:off x="5067175" y="3145500"/>
                <a:ext cx="49700" cy="54350"/>
              </a:xfrm>
              <a:custGeom>
                <a:avLst/>
                <a:gdLst/>
                <a:ahLst/>
                <a:cxnLst/>
                <a:rect l="l" t="t" r="r" b="b"/>
                <a:pathLst>
                  <a:path w="1988" h="2174" extrusionOk="0">
                    <a:moveTo>
                      <a:pt x="317" y="1"/>
                    </a:moveTo>
                    <a:lnTo>
                      <a:pt x="0" y="287"/>
                    </a:lnTo>
                    <a:lnTo>
                      <a:pt x="1987" y="2173"/>
                    </a:lnTo>
                    <a:lnTo>
                      <a:pt x="3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6"/>
              <p:cNvSpPr/>
              <p:nvPr/>
            </p:nvSpPr>
            <p:spPr>
              <a:xfrm>
                <a:off x="5036500" y="3138150"/>
                <a:ext cx="56525" cy="61900"/>
              </a:xfrm>
              <a:custGeom>
                <a:avLst/>
                <a:gdLst/>
                <a:ahLst/>
                <a:cxnLst/>
                <a:rect l="l" t="t" r="r" b="b"/>
                <a:pathLst>
                  <a:path w="2261" h="2476" extrusionOk="0">
                    <a:moveTo>
                      <a:pt x="317" y="1"/>
                    </a:moveTo>
                    <a:lnTo>
                      <a:pt x="1" y="287"/>
                    </a:lnTo>
                    <a:lnTo>
                      <a:pt x="2260" y="2476"/>
                    </a:lnTo>
                    <a:lnTo>
                      <a:pt x="3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6"/>
              <p:cNvSpPr/>
              <p:nvPr/>
            </p:nvSpPr>
            <p:spPr>
              <a:xfrm>
                <a:off x="5008550" y="3131050"/>
                <a:ext cx="63050" cy="69150"/>
              </a:xfrm>
              <a:custGeom>
                <a:avLst/>
                <a:gdLst/>
                <a:ahLst/>
                <a:cxnLst/>
                <a:rect l="l" t="t" r="r" b="b"/>
                <a:pathLst>
                  <a:path w="2522" h="2766" extrusionOk="0">
                    <a:moveTo>
                      <a:pt x="318" y="1"/>
                    </a:moveTo>
                    <a:lnTo>
                      <a:pt x="0" y="288"/>
                    </a:lnTo>
                    <a:lnTo>
                      <a:pt x="2522" y="2766"/>
                    </a:lnTo>
                    <a:lnTo>
                      <a:pt x="3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6"/>
              <p:cNvSpPr/>
              <p:nvPr/>
            </p:nvSpPr>
            <p:spPr>
              <a:xfrm>
                <a:off x="4982875" y="3127400"/>
                <a:ext cx="66550" cy="73025"/>
              </a:xfrm>
              <a:custGeom>
                <a:avLst/>
                <a:gdLst/>
                <a:ahLst/>
                <a:cxnLst/>
                <a:rect l="l" t="t" r="r" b="b"/>
                <a:pathLst>
                  <a:path w="2662" h="2921" extrusionOk="0">
                    <a:moveTo>
                      <a:pt x="318" y="0"/>
                    </a:moveTo>
                    <a:lnTo>
                      <a:pt x="1" y="285"/>
                    </a:lnTo>
                    <a:lnTo>
                      <a:pt x="2661" y="2920"/>
                    </a:lnTo>
                    <a:lnTo>
                      <a:pt x="2661" y="2920"/>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6"/>
              <p:cNvSpPr/>
              <p:nvPr/>
            </p:nvSpPr>
            <p:spPr>
              <a:xfrm>
                <a:off x="4952675" y="3121475"/>
                <a:ext cx="72100" cy="79175"/>
              </a:xfrm>
              <a:custGeom>
                <a:avLst/>
                <a:gdLst/>
                <a:ahLst/>
                <a:cxnLst/>
                <a:rect l="l" t="t" r="r" b="b"/>
                <a:pathLst>
                  <a:path w="2884" h="3167" extrusionOk="0">
                    <a:moveTo>
                      <a:pt x="317" y="0"/>
                    </a:moveTo>
                    <a:lnTo>
                      <a:pt x="0" y="285"/>
                    </a:lnTo>
                    <a:lnTo>
                      <a:pt x="2883" y="3166"/>
                    </a:lnTo>
                    <a:lnTo>
                      <a:pt x="3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6"/>
              <p:cNvSpPr/>
              <p:nvPr/>
            </p:nvSpPr>
            <p:spPr>
              <a:xfrm>
                <a:off x="5235350" y="3178125"/>
                <a:ext cx="23225" cy="24950"/>
              </a:xfrm>
              <a:custGeom>
                <a:avLst/>
                <a:gdLst/>
                <a:ahLst/>
                <a:cxnLst/>
                <a:rect l="l" t="t" r="r" b="b"/>
                <a:pathLst>
                  <a:path w="929" h="998" extrusionOk="0">
                    <a:moveTo>
                      <a:pt x="317" y="1"/>
                    </a:moveTo>
                    <a:lnTo>
                      <a:pt x="0" y="287"/>
                    </a:lnTo>
                    <a:lnTo>
                      <a:pt x="929" y="997"/>
                    </a:lnTo>
                    <a:lnTo>
                      <a:pt x="3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6"/>
              <p:cNvSpPr/>
              <p:nvPr/>
            </p:nvSpPr>
            <p:spPr>
              <a:xfrm>
                <a:off x="5263775" y="3183850"/>
                <a:ext cx="17900" cy="19050"/>
              </a:xfrm>
              <a:custGeom>
                <a:avLst/>
                <a:gdLst/>
                <a:ahLst/>
                <a:cxnLst/>
                <a:rect l="l" t="t" r="r" b="b"/>
                <a:pathLst>
                  <a:path w="716" h="762" extrusionOk="0">
                    <a:moveTo>
                      <a:pt x="318" y="1"/>
                    </a:moveTo>
                    <a:lnTo>
                      <a:pt x="0" y="286"/>
                    </a:lnTo>
                    <a:lnTo>
                      <a:pt x="715" y="761"/>
                    </a:lnTo>
                    <a:lnTo>
                      <a:pt x="715" y="761"/>
                    </a:lnTo>
                    <a:lnTo>
                      <a:pt x="3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6"/>
              <p:cNvSpPr/>
              <p:nvPr/>
            </p:nvSpPr>
            <p:spPr>
              <a:xfrm>
                <a:off x="5283525" y="3187025"/>
                <a:ext cx="17900" cy="19075"/>
              </a:xfrm>
              <a:custGeom>
                <a:avLst/>
                <a:gdLst/>
                <a:ahLst/>
                <a:cxnLst/>
                <a:rect l="l" t="t" r="r" b="b"/>
                <a:pathLst>
                  <a:path w="716" h="763" extrusionOk="0">
                    <a:moveTo>
                      <a:pt x="318" y="1"/>
                    </a:moveTo>
                    <a:lnTo>
                      <a:pt x="1" y="287"/>
                    </a:lnTo>
                    <a:lnTo>
                      <a:pt x="716" y="762"/>
                    </a:lnTo>
                    <a:lnTo>
                      <a:pt x="716" y="762"/>
                    </a:lnTo>
                    <a:lnTo>
                      <a:pt x="3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6"/>
              <p:cNvSpPr/>
              <p:nvPr/>
            </p:nvSpPr>
            <p:spPr>
              <a:xfrm>
                <a:off x="5206000" y="3172250"/>
                <a:ext cx="28725" cy="31025"/>
              </a:xfrm>
              <a:custGeom>
                <a:avLst/>
                <a:gdLst/>
                <a:ahLst/>
                <a:cxnLst/>
                <a:rect l="l" t="t" r="r" b="b"/>
                <a:pathLst>
                  <a:path w="1149" h="1241" extrusionOk="0">
                    <a:moveTo>
                      <a:pt x="318" y="1"/>
                    </a:moveTo>
                    <a:lnTo>
                      <a:pt x="0" y="286"/>
                    </a:lnTo>
                    <a:lnTo>
                      <a:pt x="1149" y="1241"/>
                    </a:lnTo>
                    <a:lnTo>
                      <a:pt x="3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6"/>
              <p:cNvSpPr/>
              <p:nvPr/>
            </p:nvSpPr>
            <p:spPr>
              <a:xfrm>
                <a:off x="5179650" y="3166950"/>
                <a:ext cx="33675" cy="36525"/>
              </a:xfrm>
              <a:custGeom>
                <a:avLst/>
                <a:gdLst/>
                <a:ahLst/>
                <a:cxnLst/>
                <a:rect l="l" t="t" r="r" b="b"/>
                <a:pathLst>
                  <a:path w="1347" h="1461" extrusionOk="0">
                    <a:moveTo>
                      <a:pt x="318" y="0"/>
                    </a:moveTo>
                    <a:lnTo>
                      <a:pt x="1" y="286"/>
                    </a:lnTo>
                    <a:lnTo>
                      <a:pt x="1346" y="1461"/>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6"/>
              <p:cNvSpPr/>
              <p:nvPr/>
            </p:nvSpPr>
            <p:spPr>
              <a:xfrm>
                <a:off x="5152375" y="3161475"/>
                <a:ext cx="38750" cy="42200"/>
              </a:xfrm>
              <a:custGeom>
                <a:avLst/>
                <a:gdLst/>
                <a:ahLst/>
                <a:cxnLst/>
                <a:rect l="l" t="t" r="r" b="b"/>
                <a:pathLst>
                  <a:path w="1550" h="1688" extrusionOk="0">
                    <a:moveTo>
                      <a:pt x="318" y="0"/>
                    </a:moveTo>
                    <a:lnTo>
                      <a:pt x="0" y="285"/>
                    </a:lnTo>
                    <a:lnTo>
                      <a:pt x="1550" y="1687"/>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6"/>
              <p:cNvSpPr/>
              <p:nvPr/>
            </p:nvSpPr>
            <p:spPr>
              <a:xfrm>
                <a:off x="5121850" y="3155150"/>
                <a:ext cx="44600" cy="48725"/>
              </a:xfrm>
              <a:custGeom>
                <a:avLst/>
                <a:gdLst/>
                <a:ahLst/>
                <a:cxnLst/>
                <a:rect l="l" t="t" r="r" b="b"/>
                <a:pathLst>
                  <a:path w="1784" h="1949" extrusionOk="0">
                    <a:moveTo>
                      <a:pt x="317" y="0"/>
                    </a:moveTo>
                    <a:lnTo>
                      <a:pt x="1" y="287"/>
                    </a:lnTo>
                    <a:lnTo>
                      <a:pt x="1784" y="1948"/>
                    </a:lnTo>
                    <a:lnTo>
                      <a:pt x="3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6"/>
              <p:cNvSpPr/>
              <p:nvPr/>
            </p:nvSpPr>
            <p:spPr>
              <a:xfrm>
                <a:off x="5094725" y="3149850"/>
                <a:ext cx="49550" cy="54200"/>
              </a:xfrm>
              <a:custGeom>
                <a:avLst/>
                <a:gdLst/>
                <a:ahLst/>
                <a:cxnLst/>
                <a:rect l="l" t="t" r="r" b="b"/>
                <a:pathLst>
                  <a:path w="1982" h="2168" extrusionOk="0">
                    <a:moveTo>
                      <a:pt x="318" y="1"/>
                    </a:moveTo>
                    <a:lnTo>
                      <a:pt x="0" y="288"/>
                    </a:lnTo>
                    <a:lnTo>
                      <a:pt x="1981" y="2168"/>
                    </a:lnTo>
                    <a:lnTo>
                      <a:pt x="3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6"/>
              <p:cNvSpPr/>
              <p:nvPr/>
            </p:nvSpPr>
            <p:spPr>
              <a:xfrm>
                <a:off x="4201726" y="3197083"/>
                <a:ext cx="435128" cy="8137"/>
              </a:xfrm>
              <a:custGeom>
                <a:avLst/>
                <a:gdLst/>
                <a:ahLst/>
                <a:cxnLst/>
                <a:rect l="l" t="t" r="r" b="b"/>
                <a:pathLst>
                  <a:path w="18665" h="326" extrusionOk="0">
                    <a:moveTo>
                      <a:pt x="18664" y="0"/>
                    </a:moveTo>
                    <a:lnTo>
                      <a:pt x="1" y="40"/>
                    </a:lnTo>
                    <a:lnTo>
                      <a:pt x="1" y="325"/>
                    </a:lnTo>
                    <a:lnTo>
                      <a:pt x="18664" y="287"/>
                    </a:lnTo>
                    <a:lnTo>
                      <a:pt x="186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6"/>
              <p:cNvSpPr/>
              <p:nvPr/>
            </p:nvSpPr>
            <p:spPr>
              <a:xfrm>
                <a:off x="4548325" y="3204625"/>
                <a:ext cx="77325" cy="85025"/>
              </a:xfrm>
              <a:custGeom>
                <a:avLst/>
                <a:gdLst/>
                <a:ahLst/>
                <a:cxnLst/>
                <a:rect l="l" t="t" r="r" b="b"/>
                <a:pathLst>
                  <a:path w="3093" h="3401" extrusionOk="0">
                    <a:moveTo>
                      <a:pt x="1" y="0"/>
                    </a:moveTo>
                    <a:lnTo>
                      <a:pt x="2774" y="3400"/>
                    </a:lnTo>
                    <a:lnTo>
                      <a:pt x="3093" y="311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6"/>
              <p:cNvSpPr/>
              <p:nvPr/>
            </p:nvSpPr>
            <p:spPr>
              <a:xfrm>
                <a:off x="4572125" y="3204425"/>
                <a:ext cx="77375" cy="85000"/>
              </a:xfrm>
              <a:custGeom>
                <a:avLst/>
                <a:gdLst/>
                <a:ahLst/>
                <a:cxnLst/>
                <a:rect l="l" t="t" r="r" b="b"/>
                <a:pathLst>
                  <a:path w="3095" h="3400" extrusionOk="0">
                    <a:moveTo>
                      <a:pt x="1" y="0"/>
                    </a:moveTo>
                    <a:lnTo>
                      <a:pt x="2776" y="3400"/>
                    </a:lnTo>
                    <a:lnTo>
                      <a:pt x="3094" y="3115"/>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6"/>
              <p:cNvSpPr/>
              <p:nvPr/>
            </p:nvSpPr>
            <p:spPr>
              <a:xfrm>
                <a:off x="4434000" y="3205575"/>
                <a:ext cx="49675" cy="54325"/>
              </a:xfrm>
              <a:custGeom>
                <a:avLst/>
                <a:gdLst/>
                <a:ahLst/>
                <a:cxnLst/>
                <a:rect l="l" t="t" r="r" b="b"/>
                <a:pathLst>
                  <a:path w="1987" h="2173" extrusionOk="0">
                    <a:moveTo>
                      <a:pt x="1" y="1"/>
                    </a:moveTo>
                    <a:lnTo>
                      <a:pt x="1670" y="2172"/>
                    </a:lnTo>
                    <a:lnTo>
                      <a:pt x="1987" y="1888"/>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6"/>
              <p:cNvSpPr/>
              <p:nvPr/>
            </p:nvSpPr>
            <p:spPr>
              <a:xfrm>
                <a:off x="4457875" y="3205400"/>
                <a:ext cx="56500" cy="61875"/>
              </a:xfrm>
              <a:custGeom>
                <a:avLst/>
                <a:gdLst/>
                <a:ahLst/>
                <a:cxnLst/>
                <a:rect l="l" t="t" r="r" b="b"/>
                <a:pathLst>
                  <a:path w="2260" h="2475" extrusionOk="0">
                    <a:moveTo>
                      <a:pt x="0" y="0"/>
                    </a:moveTo>
                    <a:lnTo>
                      <a:pt x="1943" y="2475"/>
                    </a:lnTo>
                    <a:lnTo>
                      <a:pt x="2260" y="2189"/>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6"/>
              <p:cNvSpPr/>
              <p:nvPr/>
            </p:nvSpPr>
            <p:spPr>
              <a:xfrm>
                <a:off x="4479275" y="3205200"/>
                <a:ext cx="63075" cy="69175"/>
              </a:xfrm>
              <a:custGeom>
                <a:avLst/>
                <a:gdLst/>
                <a:ahLst/>
                <a:cxnLst/>
                <a:rect l="l" t="t" r="r" b="b"/>
                <a:pathLst>
                  <a:path w="2523" h="2767" extrusionOk="0">
                    <a:moveTo>
                      <a:pt x="1" y="0"/>
                    </a:moveTo>
                    <a:lnTo>
                      <a:pt x="2205" y="2766"/>
                    </a:lnTo>
                    <a:lnTo>
                      <a:pt x="2522" y="248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6"/>
              <p:cNvSpPr/>
              <p:nvPr/>
            </p:nvSpPr>
            <p:spPr>
              <a:xfrm>
                <a:off x="4501450" y="3204975"/>
                <a:ext cx="66550" cy="73075"/>
              </a:xfrm>
              <a:custGeom>
                <a:avLst/>
                <a:gdLst/>
                <a:ahLst/>
                <a:cxnLst/>
                <a:rect l="l" t="t" r="r" b="b"/>
                <a:pathLst>
                  <a:path w="2662" h="2923" extrusionOk="0">
                    <a:moveTo>
                      <a:pt x="1" y="1"/>
                    </a:moveTo>
                    <a:lnTo>
                      <a:pt x="2345" y="2923"/>
                    </a:lnTo>
                    <a:lnTo>
                      <a:pt x="2662" y="263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6"/>
              <p:cNvSpPr/>
              <p:nvPr/>
            </p:nvSpPr>
            <p:spPr>
              <a:xfrm>
                <a:off x="4526125" y="3204800"/>
                <a:ext cx="72050" cy="79200"/>
              </a:xfrm>
              <a:custGeom>
                <a:avLst/>
                <a:gdLst/>
                <a:ahLst/>
                <a:cxnLst/>
                <a:rect l="l" t="t" r="r" b="b"/>
                <a:pathLst>
                  <a:path w="2882" h="3168" extrusionOk="0">
                    <a:moveTo>
                      <a:pt x="0" y="1"/>
                    </a:moveTo>
                    <a:lnTo>
                      <a:pt x="2565" y="3167"/>
                    </a:lnTo>
                    <a:lnTo>
                      <a:pt x="2882" y="2880"/>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6"/>
              <p:cNvSpPr/>
              <p:nvPr/>
            </p:nvSpPr>
            <p:spPr>
              <a:xfrm>
                <a:off x="4292325" y="3202325"/>
                <a:ext cx="23225" cy="24975"/>
              </a:xfrm>
              <a:custGeom>
                <a:avLst/>
                <a:gdLst/>
                <a:ahLst/>
                <a:cxnLst/>
                <a:rect l="l" t="t" r="r" b="b"/>
                <a:pathLst>
                  <a:path w="929" h="999" extrusionOk="0">
                    <a:moveTo>
                      <a:pt x="0" y="1"/>
                    </a:moveTo>
                    <a:lnTo>
                      <a:pt x="610" y="998"/>
                    </a:lnTo>
                    <a:lnTo>
                      <a:pt x="929" y="71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6"/>
              <p:cNvSpPr/>
              <p:nvPr/>
            </p:nvSpPr>
            <p:spPr>
              <a:xfrm>
                <a:off x="4269175" y="3202550"/>
                <a:ext cx="17925" cy="19050"/>
              </a:xfrm>
              <a:custGeom>
                <a:avLst/>
                <a:gdLst/>
                <a:ahLst/>
                <a:cxnLst/>
                <a:rect l="l" t="t" r="r" b="b"/>
                <a:pathLst>
                  <a:path w="717" h="762" extrusionOk="0">
                    <a:moveTo>
                      <a:pt x="1" y="1"/>
                    </a:moveTo>
                    <a:lnTo>
                      <a:pt x="399" y="761"/>
                    </a:lnTo>
                    <a:lnTo>
                      <a:pt x="717" y="47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6"/>
              <p:cNvSpPr/>
              <p:nvPr/>
            </p:nvSpPr>
            <p:spPr>
              <a:xfrm>
                <a:off x="4249425" y="3199350"/>
                <a:ext cx="17925" cy="19050"/>
              </a:xfrm>
              <a:custGeom>
                <a:avLst/>
                <a:gdLst/>
                <a:ahLst/>
                <a:cxnLst/>
                <a:rect l="l" t="t" r="r" b="b"/>
                <a:pathLst>
                  <a:path w="717" h="762" extrusionOk="0">
                    <a:moveTo>
                      <a:pt x="1" y="1"/>
                    </a:moveTo>
                    <a:lnTo>
                      <a:pt x="399" y="761"/>
                    </a:lnTo>
                    <a:lnTo>
                      <a:pt x="717" y="47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6"/>
              <p:cNvSpPr/>
              <p:nvPr/>
            </p:nvSpPr>
            <p:spPr>
              <a:xfrm>
                <a:off x="4316175" y="3202125"/>
                <a:ext cx="28725" cy="31075"/>
              </a:xfrm>
              <a:custGeom>
                <a:avLst/>
                <a:gdLst/>
                <a:ahLst/>
                <a:cxnLst/>
                <a:rect l="l" t="t" r="r" b="b"/>
                <a:pathLst>
                  <a:path w="1149" h="1243" extrusionOk="0">
                    <a:moveTo>
                      <a:pt x="1" y="0"/>
                    </a:moveTo>
                    <a:lnTo>
                      <a:pt x="831" y="1243"/>
                    </a:lnTo>
                    <a:lnTo>
                      <a:pt x="1148" y="957"/>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6"/>
              <p:cNvSpPr/>
              <p:nvPr/>
            </p:nvSpPr>
            <p:spPr>
              <a:xfrm>
                <a:off x="4337600" y="3201975"/>
                <a:ext cx="33625" cy="36525"/>
              </a:xfrm>
              <a:custGeom>
                <a:avLst/>
                <a:gdLst/>
                <a:ahLst/>
                <a:cxnLst/>
                <a:rect l="l" t="t" r="r" b="b"/>
                <a:pathLst>
                  <a:path w="1345" h="1461" extrusionOk="0">
                    <a:moveTo>
                      <a:pt x="0" y="0"/>
                    </a:moveTo>
                    <a:lnTo>
                      <a:pt x="1028" y="1460"/>
                    </a:lnTo>
                    <a:lnTo>
                      <a:pt x="1344" y="1175"/>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6"/>
              <p:cNvSpPr/>
              <p:nvPr/>
            </p:nvSpPr>
            <p:spPr>
              <a:xfrm>
                <a:off x="4359750" y="3201750"/>
                <a:ext cx="38775" cy="42225"/>
              </a:xfrm>
              <a:custGeom>
                <a:avLst/>
                <a:gdLst/>
                <a:ahLst/>
                <a:cxnLst/>
                <a:rect l="l" t="t" r="r" b="b"/>
                <a:pathLst>
                  <a:path w="1551" h="1689" extrusionOk="0">
                    <a:moveTo>
                      <a:pt x="0" y="1"/>
                    </a:moveTo>
                    <a:lnTo>
                      <a:pt x="1232" y="1689"/>
                    </a:lnTo>
                    <a:lnTo>
                      <a:pt x="1550" y="140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6"/>
              <p:cNvSpPr/>
              <p:nvPr/>
            </p:nvSpPr>
            <p:spPr>
              <a:xfrm>
                <a:off x="4384425" y="3201550"/>
                <a:ext cx="44625" cy="48700"/>
              </a:xfrm>
              <a:custGeom>
                <a:avLst/>
                <a:gdLst/>
                <a:ahLst/>
                <a:cxnLst/>
                <a:rect l="l" t="t" r="r" b="b"/>
                <a:pathLst>
                  <a:path w="1785" h="1948" extrusionOk="0">
                    <a:moveTo>
                      <a:pt x="1" y="1"/>
                    </a:moveTo>
                    <a:lnTo>
                      <a:pt x="1467" y="1948"/>
                    </a:lnTo>
                    <a:lnTo>
                      <a:pt x="1785" y="166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6"/>
              <p:cNvSpPr/>
              <p:nvPr/>
            </p:nvSpPr>
            <p:spPr>
              <a:xfrm>
                <a:off x="4406600" y="3201400"/>
                <a:ext cx="49575" cy="54200"/>
              </a:xfrm>
              <a:custGeom>
                <a:avLst/>
                <a:gdLst/>
                <a:ahLst/>
                <a:cxnLst/>
                <a:rect l="l" t="t" r="r" b="b"/>
                <a:pathLst>
                  <a:path w="1983" h="2168" extrusionOk="0">
                    <a:moveTo>
                      <a:pt x="0" y="0"/>
                    </a:moveTo>
                    <a:lnTo>
                      <a:pt x="1664" y="2167"/>
                    </a:lnTo>
                    <a:lnTo>
                      <a:pt x="1982" y="188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6"/>
              <p:cNvSpPr/>
              <p:nvPr/>
            </p:nvSpPr>
            <p:spPr>
              <a:xfrm>
                <a:off x="4628075" y="3059500"/>
                <a:ext cx="295775" cy="294825"/>
              </a:xfrm>
              <a:custGeom>
                <a:avLst/>
                <a:gdLst/>
                <a:ahLst/>
                <a:cxnLst/>
                <a:rect l="l" t="t" r="r" b="b"/>
                <a:pathLst>
                  <a:path w="11831" h="11793" extrusionOk="0">
                    <a:moveTo>
                      <a:pt x="5922" y="429"/>
                    </a:moveTo>
                    <a:cubicBezTo>
                      <a:pt x="7365" y="429"/>
                      <a:pt x="8725" y="985"/>
                      <a:pt x="9757" y="1999"/>
                    </a:cubicBezTo>
                    <a:cubicBezTo>
                      <a:pt x="10798" y="3023"/>
                      <a:pt x="11377" y="4392"/>
                      <a:pt x="11389" y="5853"/>
                    </a:cubicBezTo>
                    <a:cubicBezTo>
                      <a:pt x="11402" y="7313"/>
                      <a:pt x="10844" y="8691"/>
                      <a:pt x="9821" y="9732"/>
                    </a:cubicBezTo>
                    <a:cubicBezTo>
                      <a:pt x="8796" y="10774"/>
                      <a:pt x="7429" y="11354"/>
                      <a:pt x="5968" y="11368"/>
                    </a:cubicBezTo>
                    <a:lnTo>
                      <a:pt x="5922" y="11368"/>
                    </a:lnTo>
                    <a:cubicBezTo>
                      <a:pt x="2929" y="11368"/>
                      <a:pt x="480" y="8945"/>
                      <a:pt x="455" y="5946"/>
                    </a:cubicBezTo>
                    <a:cubicBezTo>
                      <a:pt x="428" y="2930"/>
                      <a:pt x="2860" y="455"/>
                      <a:pt x="5876" y="429"/>
                    </a:cubicBezTo>
                    <a:close/>
                    <a:moveTo>
                      <a:pt x="5922" y="1"/>
                    </a:moveTo>
                    <a:cubicBezTo>
                      <a:pt x="5905" y="1"/>
                      <a:pt x="5890" y="1"/>
                      <a:pt x="5871" y="3"/>
                    </a:cubicBezTo>
                    <a:cubicBezTo>
                      <a:pt x="2621" y="31"/>
                      <a:pt x="1" y="2698"/>
                      <a:pt x="28" y="5948"/>
                    </a:cubicBezTo>
                    <a:cubicBezTo>
                      <a:pt x="56" y="9181"/>
                      <a:pt x="2695" y="11793"/>
                      <a:pt x="5922" y="11793"/>
                    </a:cubicBezTo>
                    <a:cubicBezTo>
                      <a:pt x="5938" y="11793"/>
                      <a:pt x="5954" y="11793"/>
                      <a:pt x="5973" y="11792"/>
                    </a:cubicBezTo>
                    <a:cubicBezTo>
                      <a:pt x="7546" y="11778"/>
                      <a:pt x="9021" y="11153"/>
                      <a:pt x="10126" y="10029"/>
                    </a:cubicBezTo>
                    <a:cubicBezTo>
                      <a:pt x="11230" y="8908"/>
                      <a:pt x="11831" y="7422"/>
                      <a:pt x="11817" y="5848"/>
                    </a:cubicBezTo>
                    <a:cubicBezTo>
                      <a:pt x="11803" y="4272"/>
                      <a:pt x="11178" y="2798"/>
                      <a:pt x="10056" y="1693"/>
                    </a:cubicBezTo>
                    <a:cubicBezTo>
                      <a:pt x="8945" y="601"/>
                      <a:pt x="7479" y="1"/>
                      <a:pt x="5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6"/>
              <p:cNvSpPr/>
              <p:nvPr/>
            </p:nvSpPr>
            <p:spPr>
              <a:xfrm>
                <a:off x="4738475" y="3338625"/>
                <a:ext cx="72225" cy="8950"/>
              </a:xfrm>
              <a:custGeom>
                <a:avLst/>
                <a:gdLst/>
                <a:ahLst/>
                <a:cxnLst/>
                <a:rect l="l" t="t" r="r" b="b"/>
                <a:pathLst>
                  <a:path w="2889" h="358" extrusionOk="0">
                    <a:moveTo>
                      <a:pt x="1" y="0"/>
                    </a:moveTo>
                    <a:lnTo>
                      <a:pt x="5" y="357"/>
                    </a:lnTo>
                    <a:lnTo>
                      <a:pt x="2889" y="155"/>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6"/>
              <p:cNvSpPr/>
              <p:nvPr/>
            </p:nvSpPr>
            <p:spPr>
              <a:xfrm>
                <a:off x="4722575" y="3153675"/>
                <a:ext cx="107075" cy="106550"/>
              </a:xfrm>
              <a:custGeom>
                <a:avLst/>
                <a:gdLst/>
                <a:ahLst/>
                <a:cxnLst/>
                <a:rect l="l" t="t" r="r" b="b"/>
                <a:pathLst>
                  <a:path w="4283" h="4262" extrusionOk="0">
                    <a:moveTo>
                      <a:pt x="2143" y="1"/>
                    </a:moveTo>
                    <a:cubicBezTo>
                      <a:pt x="2136" y="1"/>
                      <a:pt x="2129" y="1"/>
                      <a:pt x="2122" y="1"/>
                    </a:cubicBezTo>
                    <a:cubicBezTo>
                      <a:pt x="946" y="11"/>
                      <a:pt x="0" y="973"/>
                      <a:pt x="10" y="2149"/>
                    </a:cubicBezTo>
                    <a:cubicBezTo>
                      <a:pt x="21" y="3319"/>
                      <a:pt x="973" y="4262"/>
                      <a:pt x="2141" y="4262"/>
                    </a:cubicBezTo>
                    <a:cubicBezTo>
                      <a:pt x="2147" y="4262"/>
                      <a:pt x="2153" y="4262"/>
                      <a:pt x="2158" y="4262"/>
                    </a:cubicBezTo>
                    <a:cubicBezTo>
                      <a:pt x="3336" y="4250"/>
                      <a:pt x="4283" y="3289"/>
                      <a:pt x="4273" y="2113"/>
                    </a:cubicBezTo>
                    <a:cubicBezTo>
                      <a:pt x="4263" y="943"/>
                      <a:pt x="3313" y="1"/>
                      <a:pt x="2143"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6"/>
              <p:cNvSpPr/>
              <p:nvPr/>
            </p:nvSpPr>
            <p:spPr>
              <a:xfrm>
                <a:off x="4717225" y="3148350"/>
                <a:ext cx="117650" cy="117225"/>
              </a:xfrm>
              <a:custGeom>
                <a:avLst/>
                <a:gdLst/>
                <a:ahLst/>
                <a:cxnLst/>
                <a:rect l="l" t="t" r="r" b="b"/>
                <a:pathLst>
                  <a:path w="4706" h="4689" extrusionOk="0">
                    <a:moveTo>
                      <a:pt x="2357" y="426"/>
                    </a:moveTo>
                    <a:cubicBezTo>
                      <a:pt x="2864" y="426"/>
                      <a:pt x="3341" y="622"/>
                      <a:pt x="3698" y="978"/>
                    </a:cubicBezTo>
                    <a:cubicBezTo>
                      <a:pt x="4064" y="1336"/>
                      <a:pt x="4267" y="1816"/>
                      <a:pt x="4271" y="2330"/>
                    </a:cubicBezTo>
                    <a:cubicBezTo>
                      <a:pt x="4275" y="2842"/>
                      <a:pt x="4081" y="3324"/>
                      <a:pt x="3722" y="3691"/>
                    </a:cubicBezTo>
                    <a:cubicBezTo>
                      <a:pt x="3363" y="4055"/>
                      <a:pt x="2883" y="4258"/>
                      <a:pt x="2370" y="4263"/>
                    </a:cubicBezTo>
                    <a:lnTo>
                      <a:pt x="2355" y="4263"/>
                    </a:lnTo>
                    <a:cubicBezTo>
                      <a:pt x="1305" y="4263"/>
                      <a:pt x="447" y="3413"/>
                      <a:pt x="437" y="2361"/>
                    </a:cubicBezTo>
                    <a:cubicBezTo>
                      <a:pt x="428" y="1302"/>
                      <a:pt x="1280" y="436"/>
                      <a:pt x="2339" y="426"/>
                    </a:cubicBezTo>
                    <a:close/>
                    <a:moveTo>
                      <a:pt x="2336" y="0"/>
                    </a:moveTo>
                    <a:cubicBezTo>
                      <a:pt x="1045" y="12"/>
                      <a:pt x="0" y="1071"/>
                      <a:pt x="11" y="2365"/>
                    </a:cubicBezTo>
                    <a:cubicBezTo>
                      <a:pt x="24" y="3650"/>
                      <a:pt x="1074" y="4688"/>
                      <a:pt x="2356" y="4688"/>
                    </a:cubicBezTo>
                    <a:cubicBezTo>
                      <a:pt x="2361" y="4688"/>
                      <a:pt x="2368" y="4688"/>
                      <a:pt x="2377" y="4686"/>
                    </a:cubicBezTo>
                    <a:cubicBezTo>
                      <a:pt x="3002" y="4681"/>
                      <a:pt x="3589" y="4432"/>
                      <a:pt x="4027" y="3986"/>
                    </a:cubicBezTo>
                    <a:cubicBezTo>
                      <a:pt x="4467" y="3541"/>
                      <a:pt x="4705" y="2950"/>
                      <a:pt x="4702" y="2324"/>
                    </a:cubicBezTo>
                    <a:cubicBezTo>
                      <a:pt x="4695" y="1696"/>
                      <a:pt x="4446" y="1109"/>
                      <a:pt x="4001" y="671"/>
                    </a:cubicBezTo>
                    <a:cubicBezTo>
                      <a:pt x="3559" y="239"/>
                      <a:pt x="2976" y="0"/>
                      <a:pt x="2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6"/>
              <p:cNvSpPr/>
              <p:nvPr/>
            </p:nvSpPr>
            <p:spPr>
              <a:xfrm>
                <a:off x="4746550" y="3159250"/>
                <a:ext cx="46100" cy="6725"/>
              </a:xfrm>
              <a:custGeom>
                <a:avLst/>
                <a:gdLst/>
                <a:ahLst/>
                <a:cxnLst/>
                <a:rect l="l" t="t" r="r" b="b"/>
                <a:pathLst>
                  <a:path w="1844" h="269" extrusionOk="0">
                    <a:moveTo>
                      <a:pt x="1" y="1"/>
                    </a:moveTo>
                    <a:lnTo>
                      <a:pt x="3" y="269"/>
                    </a:lnTo>
                    <a:lnTo>
                      <a:pt x="1843" y="119"/>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6"/>
              <p:cNvSpPr/>
              <p:nvPr/>
            </p:nvSpPr>
            <p:spPr>
              <a:xfrm>
                <a:off x="4737200" y="3173750"/>
                <a:ext cx="46050" cy="6700"/>
              </a:xfrm>
              <a:custGeom>
                <a:avLst/>
                <a:gdLst/>
                <a:ahLst/>
                <a:cxnLst/>
                <a:rect l="l" t="t" r="r" b="b"/>
                <a:pathLst>
                  <a:path w="1842" h="268" extrusionOk="0">
                    <a:moveTo>
                      <a:pt x="0" y="0"/>
                    </a:moveTo>
                    <a:lnTo>
                      <a:pt x="3" y="268"/>
                    </a:lnTo>
                    <a:lnTo>
                      <a:pt x="1842" y="118"/>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6"/>
              <p:cNvSpPr/>
              <p:nvPr/>
            </p:nvSpPr>
            <p:spPr>
              <a:xfrm>
                <a:off x="4724925" y="3186250"/>
                <a:ext cx="46100" cy="6750"/>
              </a:xfrm>
              <a:custGeom>
                <a:avLst/>
                <a:gdLst/>
                <a:ahLst/>
                <a:cxnLst/>
                <a:rect l="l" t="t" r="r" b="b"/>
                <a:pathLst>
                  <a:path w="1844" h="270" extrusionOk="0">
                    <a:moveTo>
                      <a:pt x="1" y="1"/>
                    </a:moveTo>
                    <a:lnTo>
                      <a:pt x="4" y="269"/>
                    </a:lnTo>
                    <a:lnTo>
                      <a:pt x="1844" y="119"/>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6"/>
              <p:cNvSpPr/>
              <p:nvPr/>
            </p:nvSpPr>
            <p:spPr>
              <a:xfrm>
                <a:off x="4725075" y="3198700"/>
                <a:ext cx="46050" cy="6725"/>
              </a:xfrm>
              <a:custGeom>
                <a:avLst/>
                <a:gdLst/>
                <a:ahLst/>
                <a:cxnLst/>
                <a:rect l="l" t="t" r="r" b="b"/>
                <a:pathLst>
                  <a:path w="1842" h="269" extrusionOk="0">
                    <a:moveTo>
                      <a:pt x="0" y="0"/>
                    </a:moveTo>
                    <a:lnTo>
                      <a:pt x="1" y="268"/>
                    </a:lnTo>
                    <a:lnTo>
                      <a:pt x="1842" y="12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6"/>
              <p:cNvSpPr/>
              <p:nvPr/>
            </p:nvSpPr>
            <p:spPr>
              <a:xfrm>
                <a:off x="4725200" y="3214650"/>
                <a:ext cx="46050" cy="6775"/>
              </a:xfrm>
              <a:custGeom>
                <a:avLst/>
                <a:gdLst/>
                <a:ahLst/>
                <a:cxnLst/>
                <a:rect l="l" t="t" r="r" b="b"/>
                <a:pathLst>
                  <a:path w="1842" h="271" extrusionOk="0">
                    <a:moveTo>
                      <a:pt x="0" y="1"/>
                    </a:moveTo>
                    <a:lnTo>
                      <a:pt x="3" y="270"/>
                    </a:lnTo>
                    <a:lnTo>
                      <a:pt x="1842" y="120"/>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6"/>
              <p:cNvSpPr/>
              <p:nvPr/>
            </p:nvSpPr>
            <p:spPr>
              <a:xfrm>
                <a:off x="4727625" y="3228850"/>
                <a:ext cx="46050" cy="6750"/>
              </a:xfrm>
              <a:custGeom>
                <a:avLst/>
                <a:gdLst/>
                <a:ahLst/>
                <a:cxnLst/>
                <a:rect l="l" t="t" r="r" b="b"/>
                <a:pathLst>
                  <a:path w="1842" h="270" extrusionOk="0">
                    <a:moveTo>
                      <a:pt x="0" y="0"/>
                    </a:moveTo>
                    <a:lnTo>
                      <a:pt x="2" y="270"/>
                    </a:lnTo>
                    <a:lnTo>
                      <a:pt x="1842" y="12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6"/>
              <p:cNvSpPr/>
              <p:nvPr/>
            </p:nvSpPr>
            <p:spPr>
              <a:xfrm>
                <a:off x="4737725" y="3241200"/>
                <a:ext cx="46125" cy="6725"/>
              </a:xfrm>
              <a:custGeom>
                <a:avLst/>
                <a:gdLst/>
                <a:ahLst/>
                <a:cxnLst/>
                <a:rect l="l" t="t" r="r" b="b"/>
                <a:pathLst>
                  <a:path w="1845" h="269" extrusionOk="0">
                    <a:moveTo>
                      <a:pt x="1" y="0"/>
                    </a:moveTo>
                    <a:lnTo>
                      <a:pt x="4" y="269"/>
                    </a:lnTo>
                    <a:lnTo>
                      <a:pt x="1844" y="119"/>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6"/>
              <p:cNvSpPr/>
              <p:nvPr/>
            </p:nvSpPr>
            <p:spPr>
              <a:xfrm>
                <a:off x="4750800" y="3249975"/>
                <a:ext cx="46075" cy="6700"/>
              </a:xfrm>
              <a:custGeom>
                <a:avLst/>
                <a:gdLst/>
                <a:ahLst/>
                <a:cxnLst/>
                <a:rect l="l" t="t" r="r" b="b"/>
                <a:pathLst>
                  <a:path w="1843" h="268" extrusionOk="0">
                    <a:moveTo>
                      <a:pt x="1" y="0"/>
                    </a:moveTo>
                    <a:lnTo>
                      <a:pt x="3" y="267"/>
                    </a:lnTo>
                    <a:lnTo>
                      <a:pt x="1843" y="11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6"/>
              <p:cNvSpPr/>
              <p:nvPr/>
            </p:nvSpPr>
            <p:spPr>
              <a:xfrm>
                <a:off x="4870203" y="2913172"/>
                <a:ext cx="194149" cy="193792"/>
              </a:xfrm>
              <a:custGeom>
                <a:avLst/>
                <a:gdLst/>
                <a:ahLst/>
                <a:cxnLst/>
                <a:rect l="l" t="t" r="r" b="b"/>
                <a:pathLst>
                  <a:path w="9544" h="9583" extrusionOk="0">
                    <a:moveTo>
                      <a:pt x="9399" y="1"/>
                    </a:moveTo>
                    <a:lnTo>
                      <a:pt x="0" y="9440"/>
                    </a:lnTo>
                    <a:lnTo>
                      <a:pt x="145" y="9583"/>
                    </a:lnTo>
                    <a:lnTo>
                      <a:pt x="9544" y="145"/>
                    </a:lnTo>
                    <a:lnTo>
                      <a:pt x="93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6"/>
              <p:cNvSpPr/>
              <p:nvPr/>
            </p:nvSpPr>
            <p:spPr>
              <a:xfrm>
                <a:off x="4082250" y="2509500"/>
                <a:ext cx="1390625" cy="1390625"/>
              </a:xfrm>
              <a:custGeom>
                <a:avLst/>
                <a:gdLst/>
                <a:ahLst/>
                <a:cxnLst/>
                <a:rect l="l" t="t" r="r" b="b"/>
                <a:pathLst>
                  <a:path w="55625" h="55625" extrusionOk="0">
                    <a:moveTo>
                      <a:pt x="27813" y="3186"/>
                    </a:moveTo>
                    <a:cubicBezTo>
                      <a:pt x="41414" y="3186"/>
                      <a:pt x="52440" y="14212"/>
                      <a:pt x="52440" y="27813"/>
                    </a:cubicBezTo>
                    <a:cubicBezTo>
                      <a:pt x="52440" y="41414"/>
                      <a:pt x="41414" y="52440"/>
                      <a:pt x="27813" y="52440"/>
                    </a:cubicBezTo>
                    <a:cubicBezTo>
                      <a:pt x="14212" y="52440"/>
                      <a:pt x="3186" y="41414"/>
                      <a:pt x="3186" y="27813"/>
                    </a:cubicBezTo>
                    <a:cubicBezTo>
                      <a:pt x="3186" y="14212"/>
                      <a:pt x="14212" y="3186"/>
                      <a:pt x="27813" y="3186"/>
                    </a:cubicBezTo>
                    <a:close/>
                    <a:moveTo>
                      <a:pt x="27813" y="1"/>
                    </a:moveTo>
                    <a:cubicBezTo>
                      <a:pt x="12453" y="1"/>
                      <a:pt x="1" y="12453"/>
                      <a:pt x="1" y="27813"/>
                    </a:cubicBezTo>
                    <a:cubicBezTo>
                      <a:pt x="1" y="43173"/>
                      <a:pt x="12453" y="55625"/>
                      <a:pt x="27813" y="55625"/>
                    </a:cubicBezTo>
                    <a:cubicBezTo>
                      <a:pt x="43174" y="55625"/>
                      <a:pt x="55625" y="43173"/>
                      <a:pt x="55625" y="27813"/>
                    </a:cubicBezTo>
                    <a:cubicBezTo>
                      <a:pt x="55625" y="12453"/>
                      <a:pt x="43174" y="1"/>
                      <a:pt x="2781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6"/>
              <p:cNvSpPr/>
              <p:nvPr/>
            </p:nvSpPr>
            <p:spPr>
              <a:xfrm>
                <a:off x="4685300" y="3116475"/>
                <a:ext cx="181650" cy="180925"/>
              </a:xfrm>
              <a:custGeom>
                <a:avLst/>
                <a:gdLst/>
                <a:ahLst/>
                <a:cxnLst/>
                <a:rect l="l" t="t" r="r" b="b"/>
                <a:pathLst>
                  <a:path w="7266" h="7237" extrusionOk="0">
                    <a:moveTo>
                      <a:pt x="3633" y="215"/>
                    </a:moveTo>
                    <a:cubicBezTo>
                      <a:pt x="5495" y="215"/>
                      <a:pt x="7018" y="1724"/>
                      <a:pt x="7037" y="3591"/>
                    </a:cubicBezTo>
                    <a:cubicBezTo>
                      <a:pt x="7052" y="5468"/>
                      <a:pt x="5537" y="7009"/>
                      <a:pt x="3661" y="7024"/>
                    </a:cubicBezTo>
                    <a:lnTo>
                      <a:pt x="3630" y="7024"/>
                    </a:lnTo>
                    <a:cubicBezTo>
                      <a:pt x="1770" y="7024"/>
                      <a:pt x="246" y="5516"/>
                      <a:pt x="228" y="3648"/>
                    </a:cubicBezTo>
                    <a:cubicBezTo>
                      <a:pt x="213" y="1772"/>
                      <a:pt x="1728" y="231"/>
                      <a:pt x="3603" y="215"/>
                    </a:cubicBezTo>
                    <a:close/>
                    <a:moveTo>
                      <a:pt x="3603" y="1"/>
                    </a:moveTo>
                    <a:cubicBezTo>
                      <a:pt x="1608" y="19"/>
                      <a:pt x="0" y="1656"/>
                      <a:pt x="16" y="3649"/>
                    </a:cubicBezTo>
                    <a:cubicBezTo>
                      <a:pt x="32" y="5633"/>
                      <a:pt x="1652" y="7237"/>
                      <a:pt x="3630" y="7237"/>
                    </a:cubicBezTo>
                    <a:lnTo>
                      <a:pt x="3663" y="7237"/>
                    </a:lnTo>
                    <a:cubicBezTo>
                      <a:pt x="5657" y="7220"/>
                      <a:pt x="7266" y="5583"/>
                      <a:pt x="7250" y="3589"/>
                    </a:cubicBezTo>
                    <a:cubicBezTo>
                      <a:pt x="7233" y="1604"/>
                      <a:pt x="5613" y="1"/>
                      <a:pt x="3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1040;p36">
            <a:extLst>
              <a:ext uri="{FF2B5EF4-FFF2-40B4-BE49-F238E27FC236}">
                <a16:creationId xmlns:a16="http://schemas.microsoft.com/office/drawing/2014/main" id="{75A1461A-E71C-894E-4920-EF896350816E}"/>
              </a:ext>
            </a:extLst>
          </p:cNvPr>
          <p:cNvSpPr txBox="1">
            <a:spLocks/>
          </p:cNvSpPr>
          <p:nvPr/>
        </p:nvSpPr>
        <p:spPr>
          <a:xfrm>
            <a:off x="139078" y="1559317"/>
            <a:ext cx="7836900" cy="12572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1pPr>
            <a:lvl2pPr marR="0" lvl="1"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2pPr>
            <a:lvl3pPr marR="0" lvl="2"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3pPr>
            <a:lvl4pPr marR="0" lvl="3"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4pPr>
            <a:lvl5pPr marR="0" lvl="4"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5pPr>
            <a:lvl6pPr marR="0" lvl="5"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6pPr>
            <a:lvl7pPr marR="0" lvl="6"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7pPr>
            <a:lvl8pPr marR="0" lvl="7"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8pPr>
            <a:lvl9pPr marR="0" lvl="8"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9pPr>
          </a:lstStyle>
          <a:p>
            <a:r>
              <a:rPr lang="en-US" sz="1600" b="1" dirty="0">
                <a:solidFill>
                  <a:schemeClr val="dk1"/>
                </a:solidFill>
                <a:latin typeface="Open Sans"/>
                <a:ea typeface="Open Sans"/>
                <a:cs typeface="Open Sans"/>
                <a:sym typeface="Open Sans"/>
              </a:rPr>
              <a:t>Adam lost his family and home in a devastating fire when he was young.</a:t>
            </a:r>
          </a:p>
          <a:p>
            <a:r>
              <a:rPr lang="en-US" sz="1600" b="1" dirty="0">
                <a:solidFill>
                  <a:schemeClr val="dk1"/>
                </a:solidFill>
                <a:latin typeface="Open Sans"/>
                <a:ea typeface="Open Sans"/>
                <a:cs typeface="Open Sans"/>
                <a:sym typeface="Open Sans"/>
              </a:rPr>
              <a:t> This loss prompted him to go on a search for meaning in his life. While he witnessed the destruction of the environment and nature in which he grew up, he decided to strive to save people and the environment from disasters and pollution. Adam's story is one of loss and pain that ends with a determination to make positive change.</a:t>
            </a:r>
            <a:endParaRPr lang="en-US" sz="1600" dirty="0">
              <a:solidFill>
                <a:schemeClr val="dk1"/>
              </a:solidFill>
              <a:latin typeface="Open Sans"/>
              <a:ea typeface="Open Sans"/>
              <a:cs typeface="Open Sans"/>
              <a:sym typeface="Open Sans"/>
            </a:endParaRPr>
          </a:p>
          <a:p>
            <a:endParaRPr lang="en-US" sz="1200" dirty="0"/>
          </a:p>
        </p:txBody>
      </p:sp>
      <p:pic>
        <p:nvPicPr>
          <p:cNvPr id="1030" name="Picture 6">
            <a:extLst>
              <a:ext uri="{FF2B5EF4-FFF2-40B4-BE49-F238E27FC236}">
                <a16:creationId xmlns:a16="http://schemas.microsoft.com/office/drawing/2014/main" id="{89440A3E-06FB-D17F-6431-E11F835D0C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98490" y="1486894"/>
            <a:ext cx="2884487"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grpSp>
        <p:nvGrpSpPr>
          <p:cNvPr id="1201" name="Google Shape;1201;p37"/>
          <p:cNvGrpSpPr/>
          <p:nvPr/>
        </p:nvGrpSpPr>
        <p:grpSpPr>
          <a:xfrm rot="3064536">
            <a:off x="6939129" y="-1190743"/>
            <a:ext cx="2572618" cy="2336788"/>
            <a:chOff x="3167525" y="751950"/>
            <a:chExt cx="1309325" cy="1189300"/>
          </a:xfrm>
        </p:grpSpPr>
        <p:sp>
          <p:nvSpPr>
            <p:cNvPr id="1202" name="Google Shape;1202;p37"/>
            <p:cNvSpPr/>
            <p:nvPr/>
          </p:nvSpPr>
          <p:spPr>
            <a:xfrm>
              <a:off x="3167525" y="751950"/>
              <a:ext cx="1309325" cy="1189300"/>
            </a:xfrm>
            <a:custGeom>
              <a:avLst/>
              <a:gdLst/>
              <a:ahLst/>
              <a:cxnLst/>
              <a:rect l="l" t="t" r="r" b="b"/>
              <a:pathLst>
                <a:path w="52373" h="47572" extrusionOk="0">
                  <a:moveTo>
                    <a:pt x="39130" y="1"/>
                  </a:moveTo>
                  <a:cubicBezTo>
                    <a:pt x="38962" y="1"/>
                    <a:pt x="38790" y="15"/>
                    <a:pt x="38617" y="42"/>
                  </a:cubicBezTo>
                  <a:cubicBezTo>
                    <a:pt x="38537" y="55"/>
                    <a:pt x="38482" y="132"/>
                    <a:pt x="38494" y="211"/>
                  </a:cubicBezTo>
                  <a:cubicBezTo>
                    <a:pt x="38506" y="284"/>
                    <a:pt x="38570" y="336"/>
                    <a:pt x="38640" y="336"/>
                  </a:cubicBezTo>
                  <a:cubicBezTo>
                    <a:pt x="38648" y="336"/>
                    <a:pt x="38655" y="336"/>
                    <a:pt x="38664" y="335"/>
                  </a:cubicBezTo>
                  <a:cubicBezTo>
                    <a:pt x="38825" y="309"/>
                    <a:pt x="38984" y="297"/>
                    <a:pt x="39138" y="297"/>
                  </a:cubicBezTo>
                  <a:cubicBezTo>
                    <a:pt x="39167" y="297"/>
                    <a:pt x="39195" y="297"/>
                    <a:pt x="39223" y="298"/>
                  </a:cubicBezTo>
                  <a:cubicBezTo>
                    <a:pt x="39225" y="298"/>
                    <a:pt x="39228" y="298"/>
                    <a:pt x="39230" y="298"/>
                  </a:cubicBezTo>
                  <a:cubicBezTo>
                    <a:pt x="39313" y="298"/>
                    <a:pt x="39372" y="233"/>
                    <a:pt x="39375" y="154"/>
                  </a:cubicBezTo>
                  <a:cubicBezTo>
                    <a:pt x="39378" y="72"/>
                    <a:pt x="39314" y="5"/>
                    <a:pt x="39232" y="3"/>
                  </a:cubicBezTo>
                  <a:cubicBezTo>
                    <a:pt x="39198" y="1"/>
                    <a:pt x="39164" y="1"/>
                    <a:pt x="39130" y="1"/>
                  </a:cubicBezTo>
                  <a:close/>
                  <a:moveTo>
                    <a:pt x="40093" y="171"/>
                  </a:moveTo>
                  <a:cubicBezTo>
                    <a:pt x="40033" y="171"/>
                    <a:pt x="39977" y="207"/>
                    <a:pt x="39954" y="267"/>
                  </a:cubicBezTo>
                  <a:cubicBezTo>
                    <a:pt x="39926" y="343"/>
                    <a:pt x="39965" y="428"/>
                    <a:pt x="40041" y="457"/>
                  </a:cubicBezTo>
                  <a:cubicBezTo>
                    <a:pt x="40094" y="477"/>
                    <a:pt x="40146" y="499"/>
                    <a:pt x="40200" y="524"/>
                  </a:cubicBezTo>
                  <a:cubicBezTo>
                    <a:pt x="40315" y="577"/>
                    <a:pt x="40428" y="640"/>
                    <a:pt x="40533" y="712"/>
                  </a:cubicBezTo>
                  <a:cubicBezTo>
                    <a:pt x="40558" y="728"/>
                    <a:pt x="40587" y="736"/>
                    <a:pt x="40615" y="736"/>
                  </a:cubicBezTo>
                  <a:cubicBezTo>
                    <a:pt x="40662" y="736"/>
                    <a:pt x="40711" y="713"/>
                    <a:pt x="40737" y="670"/>
                  </a:cubicBezTo>
                  <a:cubicBezTo>
                    <a:pt x="40783" y="602"/>
                    <a:pt x="40763" y="510"/>
                    <a:pt x="40696" y="465"/>
                  </a:cubicBezTo>
                  <a:cubicBezTo>
                    <a:pt x="40577" y="385"/>
                    <a:pt x="40451" y="315"/>
                    <a:pt x="40322" y="255"/>
                  </a:cubicBezTo>
                  <a:cubicBezTo>
                    <a:pt x="40264" y="228"/>
                    <a:pt x="40205" y="204"/>
                    <a:pt x="40144" y="180"/>
                  </a:cubicBezTo>
                  <a:cubicBezTo>
                    <a:pt x="40127" y="174"/>
                    <a:pt x="40110" y="171"/>
                    <a:pt x="40093" y="171"/>
                  </a:cubicBezTo>
                  <a:close/>
                  <a:moveTo>
                    <a:pt x="37790" y="281"/>
                  </a:moveTo>
                  <a:cubicBezTo>
                    <a:pt x="37772" y="281"/>
                    <a:pt x="37754" y="284"/>
                    <a:pt x="37736" y="291"/>
                  </a:cubicBezTo>
                  <a:cubicBezTo>
                    <a:pt x="37552" y="365"/>
                    <a:pt x="37369" y="453"/>
                    <a:pt x="37188" y="552"/>
                  </a:cubicBezTo>
                  <a:cubicBezTo>
                    <a:pt x="37117" y="591"/>
                    <a:pt x="37090" y="681"/>
                    <a:pt x="37130" y="752"/>
                  </a:cubicBezTo>
                  <a:cubicBezTo>
                    <a:pt x="37157" y="800"/>
                    <a:pt x="37208" y="828"/>
                    <a:pt x="37259" y="828"/>
                  </a:cubicBezTo>
                  <a:cubicBezTo>
                    <a:pt x="37282" y="828"/>
                    <a:pt x="37307" y="821"/>
                    <a:pt x="37329" y="811"/>
                  </a:cubicBezTo>
                  <a:cubicBezTo>
                    <a:pt x="37500" y="718"/>
                    <a:pt x="37673" y="634"/>
                    <a:pt x="37845" y="566"/>
                  </a:cubicBezTo>
                  <a:cubicBezTo>
                    <a:pt x="37922" y="535"/>
                    <a:pt x="37958" y="449"/>
                    <a:pt x="37928" y="374"/>
                  </a:cubicBezTo>
                  <a:cubicBezTo>
                    <a:pt x="37904" y="316"/>
                    <a:pt x="37849" y="281"/>
                    <a:pt x="37790" y="281"/>
                  </a:cubicBezTo>
                  <a:close/>
                  <a:moveTo>
                    <a:pt x="36524" y="1024"/>
                  </a:moveTo>
                  <a:cubicBezTo>
                    <a:pt x="36491" y="1024"/>
                    <a:pt x="36459" y="1035"/>
                    <a:pt x="36432" y="1056"/>
                  </a:cubicBezTo>
                  <a:cubicBezTo>
                    <a:pt x="36349" y="1122"/>
                    <a:pt x="36271" y="1189"/>
                    <a:pt x="36194" y="1257"/>
                  </a:cubicBezTo>
                  <a:cubicBezTo>
                    <a:pt x="36121" y="1321"/>
                    <a:pt x="36049" y="1388"/>
                    <a:pt x="35979" y="1455"/>
                  </a:cubicBezTo>
                  <a:cubicBezTo>
                    <a:pt x="35920" y="1512"/>
                    <a:pt x="35919" y="1607"/>
                    <a:pt x="35976" y="1665"/>
                  </a:cubicBezTo>
                  <a:cubicBezTo>
                    <a:pt x="36004" y="1695"/>
                    <a:pt x="36043" y="1710"/>
                    <a:pt x="36081" y="1710"/>
                  </a:cubicBezTo>
                  <a:cubicBezTo>
                    <a:pt x="36119" y="1710"/>
                    <a:pt x="36155" y="1696"/>
                    <a:pt x="36184" y="1667"/>
                  </a:cubicBezTo>
                  <a:cubicBezTo>
                    <a:pt x="36253" y="1603"/>
                    <a:pt x="36321" y="1538"/>
                    <a:pt x="36391" y="1476"/>
                  </a:cubicBezTo>
                  <a:cubicBezTo>
                    <a:pt x="36465" y="1412"/>
                    <a:pt x="36539" y="1348"/>
                    <a:pt x="36617" y="1287"/>
                  </a:cubicBezTo>
                  <a:cubicBezTo>
                    <a:pt x="36679" y="1236"/>
                    <a:pt x="36690" y="1143"/>
                    <a:pt x="36640" y="1079"/>
                  </a:cubicBezTo>
                  <a:cubicBezTo>
                    <a:pt x="36611" y="1043"/>
                    <a:pt x="36567" y="1024"/>
                    <a:pt x="36524" y="1024"/>
                  </a:cubicBezTo>
                  <a:close/>
                  <a:moveTo>
                    <a:pt x="41260" y="1041"/>
                  </a:moveTo>
                  <a:cubicBezTo>
                    <a:pt x="41227" y="1041"/>
                    <a:pt x="41195" y="1051"/>
                    <a:pt x="41168" y="1073"/>
                  </a:cubicBezTo>
                  <a:cubicBezTo>
                    <a:pt x="41105" y="1124"/>
                    <a:pt x="41094" y="1217"/>
                    <a:pt x="41145" y="1280"/>
                  </a:cubicBezTo>
                  <a:cubicBezTo>
                    <a:pt x="41257" y="1421"/>
                    <a:pt x="41363" y="1578"/>
                    <a:pt x="41460" y="1749"/>
                  </a:cubicBezTo>
                  <a:cubicBezTo>
                    <a:pt x="41486" y="1798"/>
                    <a:pt x="41537" y="1825"/>
                    <a:pt x="41589" y="1825"/>
                  </a:cubicBezTo>
                  <a:cubicBezTo>
                    <a:pt x="41613" y="1825"/>
                    <a:pt x="41637" y="1820"/>
                    <a:pt x="41660" y="1806"/>
                  </a:cubicBezTo>
                  <a:cubicBezTo>
                    <a:pt x="41730" y="1767"/>
                    <a:pt x="41756" y="1676"/>
                    <a:pt x="41717" y="1605"/>
                  </a:cubicBezTo>
                  <a:cubicBezTo>
                    <a:pt x="41613" y="1421"/>
                    <a:pt x="41498" y="1249"/>
                    <a:pt x="41376" y="1096"/>
                  </a:cubicBezTo>
                  <a:cubicBezTo>
                    <a:pt x="41346" y="1060"/>
                    <a:pt x="41303" y="1041"/>
                    <a:pt x="41260" y="1041"/>
                  </a:cubicBezTo>
                  <a:close/>
                  <a:moveTo>
                    <a:pt x="35476" y="2057"/>
                  </a:moveTo>
                  <a:cubicBezTo>
                    <a:pt x="35435" y="2057"/>
                    <a:pt x="35394" y="2074"/>
                    <a:pt x="35364" y="2107"/>
                  </a:cubicBezTo>
                  <a:cubicBezTo>
                    <a:pt x="35234" y="2257"/>
                    <a:pt x="35106" y="2409"/>
                    <a:pt x="34981" y="2563"/>
                  </a:cubicBezTo>
                  <a:cubicBezTo>
                    <a:pt x="34930" y="2625"/>
                    <a:pt x="34939" y="2718"/>
                    <a:pt x="35002" y="2770"/>
                  </a:cubicBezTo>
                  <a:cubicBezTo>
                    <a:pt x="35029" y="2794"/>
                    <a:pt x="35063" y="2804"/>
                    <a:pt x="35095" y="2804"/>
                  </a:cubicBezTo>
                  <a:cubicBezTo>
                    <a:pt x="35139" y="2804"/>
                    <a:pt x="35179" y="2785"/>
                    <a:pt x="35209" y="2748"/>
                  </a:cubicBezTo>
                  <a:cubicBezTo>
                    <a:pt x="35333" y="2598"/>
                    <a:pt x="35459" y="2448"/>
                    <a:pt x="35586" y="2300"/>
                  </a:cubicBezTo>
                  <a:cubicBezTo>
                    <a:pt x="35641" y="2240"/>
                    <a:pt x="35634" y="2146"/>
                    <a:pt x="35572" y="2093"/>
                  </a:cubicBezTo>
                  <a:cubicBezTo>
                    <a:pt x="35545" y="2069"/>
                    <a:pt x="35510" y="2057"/>
                    <a:pt x="35476" y="2057"/>
                  </a:cubicBezTo>
                  <a:close/>
                  <a:moveTo>
                    <a:pt x="41947" y="2338"/>
                  </a:moveTo>
                  <a:cubicBezTo>
                    <a:pt x="41931" y="2338"/>
                    <a:pt x="41914" y="2340"/>
                    <a:pt x="41898" y="2346"/>
                  </a:cubicBezTo>
                  <a:cubicBezTo>
                    <a:pt x="41822" y="2373"/>
                    <a:pt x="41780" y="2456"/>
                    <a:pt x="41807" y="2534"/>
                  </a:cubicBezTo>
                  <a:cubicBezTo>
                    <a:pt x="41868" y="2708"/>
                    <a:pt x="41924" y="2894"/>
                    <a:pt x="41972" y="3088"/>
                  </a:cubicBezTo>
                  <a:cubicBezTo>
                    <a:pt x="41990" y="3154"/>
                    <a:pt x="42050" y="3198"/>
                    <a:pt x="42116" y="3198"/>
                  </a:cubicBezTo>
                  <a:cubicBezTo>
                    <a:pt x="42127" y="3198"/>
                    <a:pt x="42141" y="3197"/>
                    <a:pt x="42152" y="3192"/>
                  </a:cubicBezTo>
                  <a:cubicBezTo>
                    <a:pt x="42232" y="3171"/>
                    <a:pt x="42280" y="3091"/>
                    <a:pt x="42259" y="3012"/>
                  </a:cubicBezTo>
                  <a:cubicBezTo>
                    <a:pt x="42208" y="2811"/>
                    <a:pt x="42150" y="2618"/>
                    <a:pt x="42086" y="2436"/>
                  </a:cubicBezTo>
                  <a:cubicBezTo>
                    <a:pt x="42065" y="2376"/>
                    <a:pt x="42008" y="2338"/>
                    <a:pt x="41947" y="2338"/>
                  </a:cubicBezTo>
                  <a:close/>
                  <a:moveTo>
                    <a:pt x="34541" y="3201"/>
                  </a:moveTo>
                  <a:cubicBezTo>
                    <a:pt x="34498" y="3201"/>
                    <a:pt x="34455" y="3220"/>
                    <a:pt x="34427" y="3256"/>
                  </a:cubicBezTo>
                  <a:cubicBezTo>
                    <a:pt x="34304" y="3409"/>
                    <a:pt x="34182" y="3560"/>
                    <a:pt x="34057" y="3712"/>
                  </a:cubicBezTo>
                  <a:cubicBezTo>
                    <a:pt x="34005" y="3775"/>
                    <a:pt x="34012" y="3868"/>
                    <a:pt x="34076" y="3919"/>
                  </a:cubicBezTo>
                  <a:cubicBezTo>
                    <a:pt x="34103" y="3941"/>
                    <a:pt x="34136" y="3952"/>
                    <a:pt x="34170" y="3952"/>
                  </a:cubicBezTo>
                  <a:cubicBezTo>
                    <a:pt x="34213" y="3952"/>
                    <a:pt x="34254" y="3934"/>
                    <a:pt x="34284" y="3901"/>
                  </a:cubicBezTo>
                  <a:cubicBezTo>
                    <a:pt x="34410" y="3749"/>
                    <a:pt x="34533" y="3595"/>
                    <a:pt x="34657" y="3441"/>
                  </a:cubicBezTo>
                  <a:cubicBezTo>
                    <a:pt x="34708" y="3377"/>
                    <a:pt x="34697" y="3284"/>
                    <a:pt x="34635" y="3233"/>
                  </a:cubicBezTo>
                  <a:cubicBezTo>
                    <a:pt x="34607" y="3212"/>
                    <a:pt x="34574" y="3201"/>
                    <a:pt x="34541" y="3201"/>
                  </a:cubicBezTo>
                  <a:close/>
                  <a:moveTo>
                    <a:pt x="42291" y="3769"/>
                  </a:moveTo>
                  <a:cubicBezTo>
                    <a:pt x="42284" y="3769"/>
                    <a:pt x="42276" y="3770"/>
                    <a:pt x="42269" y="3771"/>
                  </a:cubicBezTo>
                  <a:cubicBezTo>
                    <a:pt x="42188" y="3784"/>
                    <a:pt x="42132" y="3859"/>
                    <a:pt x="42146" y="3940"/>
                  </a:cubicBezTo>
                  <a:cubicBezTo>
                    <a:pt x="42168" y="4086"/>
                    <a:pt x="42188" y="4234"/>
                    <a:pt x="42205" y="4378"/>
                  </a:cubicBezTo>
                  <a:lnTo>
                    <a:pt x="42222" y="4520"/>
                  </a:lnTo>
                  <a:cubicBezTo>
                    <a:pt x="42229" y="4595"/>
                    <a:pt x="42294" y="4651"/>
                    <a:pt x="42368" y="4651"/>
                  </a:cubicBezTo>
                  <a:cubicBezTo>
                    <a:pt x="42374" y="4651"/>
                    <a:pt x="42379" y="4649"/>
                    <a:pt x="42385" y="4648"/>
                  </a:cubicBezTo>
                  <a:cubicBezTo>
                    <a:pt x="42466" y="4637"/>
                    <a:pt x="42523" y="4565"/>
                    <a:pt x="42514" y="4484"/>
                  </a:cubicBezTo>
                  <a:lnTo>
                    <a:pt x="42498" y="4342"/>
                  </a:lnTo>
                  <a:cubicBezTo>
                    <a:pt x="42481" y="4194"/>
                    <a:pt x="42460" y="4044"/>
                    <a:pt x="42437" y="3893"/>
                  </a:cubicBezTo>
                  <a:cubicBezTo>
                    <a:pt x="42425" y="3821"/>
                    <a:pt x="42363" y="3769"/>
                    <a:pt x="42291" y="3769"/>
                  </a:cubicBezTo>
                  <a:close/>
                  <a:moveTo>
                    <a:pt x="33585" y="4321"/>
                  </a:moveTo>
                  <a:cubicBezTo>
                    <a:pt x="33546" y="4321"/>
                    <a:pt x="33507" y="4336"/>
                    <a:pt x="33479" y="4367"/>
                  </a:cubicBezTo>
                  <a:cubicBezTo>
                    <a:pt x="33430" y="4417"/>
                    <a:pt x="33383" y="4467"/>
                    <a:pt x="33335" y="4517"/>
                  </a:cubicBezTo>
                  <a:cubicBezTo>
                    <a:pt x="33248" y="4604"/>
                    <a:pt x="33158" y="4689"/>
                    <a:pt x="33066" y="4771"/>
                  </a:cubicBezTo>
                  <a:cubicBezTo>
                    <a:pt x="33005" y="4826"/>
                    <a:pt x="33000" y="4919"/>
                    <a:pt x="33055" y="4979"/>
                  </a:cubicBezTo>
                  <a:cubicBezTo>
                    <a:pt x="33083" y="5012"/>
                    <a:pt x="33124" y="5028"/>
                    <a:pt x="33164" y="5028"/>
                  </a:cubicBezTo>
                  <a:cubicBezTo>
                    <a:pt x="33199" y="5028"/>
                    <a:pt x="33233" y="5015"/>
                    <a:pt x="33263" y="4991"/>
                  </a:cubicBezTo>
                  <a:cubicBezTo>
                    <a:pt x="33359" y="4906"/>
                    <a:pt x="33453" y="4816"/>
                    <a:pt x="33543" y="4725"/>
                  </a:cubicBezTo>
                  <a:cubicBezTo>
                    <a:pt x="33593" y="4673"/>
                    <a:pt x="33644" y="4622"/>
                    <a:pt x="33693" y="4570"/>
                  </a:cubicBezTo>
                  <a:cubicBezTo>
                    <a:pt x="33749" y="4511"/>
                    <a:pt x="33747" y="4417"/>
                    <a:pt x="33687" y="4362"/>
                  </a:cubicBezTo>
                  <a:cubicBezTo>
                    <a:pt x="33659" y="4334"/>
                    <a:pt x="33622" y="4321"/>
                    <a:pt x="33585" y="4321"/>
                  </a:cubicBezTo>
                  <a:close/>
                  <a:moveTo>
                    <a:pt x="26916" y="4984"/>
                  </a:moveTo>
                  <a:cubicBezTo>
                    <a:pt x="26702" y="4987"/>
                    <a:pt x="26494" y="5022"/>
                    <a:pt x="26297" y="5089"/>
                  </a:cubicBezTo>
                  <a:cubicBezTo>
                    <a:pt x="26220" y="5115"/>
                    <a:pt x="26179" y="5199"/>
                    <a:pt x="26205" y="5276"/>
                  </a:cubicBezTo>
                  <a:cubicBezTo>
                    <a:pt x="26226" y="5337"/>
                    <a:pt x="26282" y="5375"/>
                    <a:pt x="26344" y="5375"/>
                  </a:cubicBezTo>
                  <a:cubicBezTo>
                    <a:pt x="26360" y="5375"/>
                    <a:pt x="26376" y="5373"/>
                    <a:pt x="26391" y="5368"/>
                  </a:cubicBezTo>
                  <a:cubicBezTo>
                    <a:pt x="26558" y="5311"/>
                    <a:pt x="26735" y="5281"/>
                    <a:pt x="26917" y="5280"/>
                  </a:cubicBezTo>
                  <a:cubicBezTo>
                    <a:pt x="27000" y="5280"/>
                    <a:pt x="27064" y="5213"/>
                    <a:pt x="27064" y="5132"/>
                  </a:cubicBezTo>
                  <a:cubicBezTo>
                    <a:pt x="27064" y="5050"/>
                    <a:pt x="26999" y="4984"/>
                    <a:pt x="26917" y="4984"/>
                  </a:cubicBezTo>
                  <a:close/>
                  <a:moveTo>
                    <a:pt x="27779" y="5153"/>
                  </a:moveTo>
                  <a:cubicBezTo>
                    <a:pt x="27720" y="5153"/>
                    <a:pt x="27664" y="5190"/>
                    <a:pt x="27641" y="5249"/>
                  </a:cubicBezTo>
                  <a:cubicBezTo>
                    <a:pt x="27613" y="5325"/>
                    <a:pt x="27652" y="5410"/>
                    <a:pt x="27728" y="5438"/>
                  </a:cubicBezTo>
                  <a:cubicBezTo>
                    <a:pt x="27920" y="5509"/>
                    <a:pt x="28102" y="5596"/>
                    <a:pt x="28254" y="5670"/>
                  </a:cubicBezTo>
                  <a:cubicBezTo>
                    <a:pt x="28275" y="5680"/>
                    <a:pt x="28296" y="5686"/>
                    <a:pt x="28318" y="5686"/>
                  </a:cubicBezTo>
                  <a:cubicBezTo>
                    <a:pt x="28374" y="5686"/>
                    <a:pt x="28425" y="5657"/>
                    <a:pt x="28450" y="5603"/>
                  </a:cubicBezTo>
                  <a:cubicBezTo>
                    <a:pt x="28486" y="5530"/>
                    <a:pt x="28456" y="5442"/>
                    <a:pt x="28383" y="5406"/>
                  </a:cubicBezTo>
                  <a:cubicBezTo>
                    <a:pt x="28224" y="5329"/>
                    <a:pt x="28034" y="5239"/>
                    <a:pt x="27831" y="5163"/>
                  </a:cubicBezTo>
                  <a:cubicBezTo>
                    <a:pt x="27814" y="5156"/>
                    <a:pt x="27797" y="5153"/>
                    <a:pt x="27779" y="5153"/>
                  </a:cubicBezTo>
                  <a:close/>
                  <a:moveTo>
                    <a:pt x="32466" y="5276"/>
                  </a:moveTo>
                  <a:cubicBezTo>
                    <a:pt x="32438" y="5276"/>
                    <a:pt x="32409" y="5284"/>
                    <a:pt x="32383" y="5301"/>
                  </a:cubicBezTo>
                  <a:cubicBezTo>
                    <a:pt x="32221" y="5409"/>
                    <a:pt x="32055" y="5507"/>
                    <a:pt x="31890" y="5592"/>
                  </a:cubicBezTo>
                  <a:cubicBezTo>
                    <a:pt x="31818" y="5629"/>
                    <a:pt x="31789" y="5719"/>
                    <a:pt x="31826" y="5791"/>
                  </a:cubicBezTo>
                  <a:cubicBezTo>
                    <a:pt x="31854" y="5840"/>
                    <a:pt x="31906" y="5870"/>
                    <a:pt x="31958" y="5870"/>
                  </a:cubicBezTo>
                  <a:cubicBezTo>
                    <a:pt x="31980" y="5870"/>
                    <a:pt x="32004" y="5865"/>
                    <a:pt x="32025" y="5855"/>
                  </a:cubicBezTo>
                  <a:cubicBezTo>
                    <a:pt x="32201" y="5765"/>
                    <a:pt x="32376" y="5662"/>
                    <a:pt x="32547" y="5546"/>
                  </a:cubicBezTo>
                  <a:cubicBezTo>
                    <a:pt x="32615" y="5502"/>
                    <a:pt x="32634" y="5410"/>
                    <a:pt x="32589" y="5342"/>
                  </a:cubicBezTo>
                  <a:cubicBezTo>
                    <a:pt x="32560" y="5299"/>
                    <a:pt x="32514" y="5276"/>
                    <a:pt x="32466" y="5276"/>
                  </a:cubicBezTo>
                  <a:close/>
                  <a:moveTo>
                    <a:pt x="42470" y="5234"/>
                  </a:moveTo>
                  <a:cubicBezTo>
                    <a:pt x="42464" y="5234"/>
                    <a:pt x="42457" y="5234"/>
                    <a:pt x="42451" y="5235"/>
                  </a:cubicBezTo>
                  <a:cubicBezTo>
                    <a:pt x="42370" y="5245"/>
                    <a:pt x="42313" y="5318"/>
                    <a:pt x="42323" y="5400"/>
                  </a:cubicBezTo>
                  <a:cubicBezTo>
                    <a:pt x="42352" y="5619"/>
                    <a:pt x="42379" y="5813"/>
                    <a:pt x="42408" y="5989"/>
                  </a:cubicBezTo>
                  <a:cubicBezTo>
                    <a:pt x="42419" y="6061"/>
                    <a:pt x="42482" y="6113"/>
                    <a:pt x="42553" y="6113"/>
                  </a:cubicBezTo>
                  <a:cubicBezTo>
                    <a:pt x="42560" y="6113"/>
                    <a:pt x="42569" y="6113"/>
                    <a:pt x="42576" y="6111"/>
                  </a:cubicBezTo>
                  <a:cubicBezTo>
                    <a:pt x="42657" y="6097"/>
                    <a:pt x="42711" y="6021"/>
                    <a:pt x="42699" y="5942"/>
                  </a:cubicBezTo>
                  <a:cubicBezTo>
                    <a:pt x="42671" y="5767"/>
                    <a:pt x="42643" y="5577"/>
                    <a:pt x="42616" y="5363"/>
                  </a:cubicBezTo>
                  <a:cubicBezTo>
                    <a:pt x="42607" y="5288"/>
                    <a:pt x="42543" y="5234"/>
                    <a:pt x="42470" y="5234"/>
                  </a:cubicBezTo>
                  <a:close/>
                  <a:moveTo>
                    <a:pt x="29115" y="5772"/>
                  </a:moveTo>
                  <a:cubicBezTo>
                    <a:pt x="29058" y="5772"/>
                    <a:pt x="29003" y="5806"/>
                    <a:pt x="28979" y="5862"/>
                  </a:cubicBezTo>
                  <a:cubicBezTo>
                    <a:pt x="28949" y="5938"/>
                    <a:pt x="28985" y="6025"/>
                    <a:pt x="29059" y="6056"/>
                  </a:cubicBezTo>
                  <a:cubicBezTo>
                    <a:pt x="29227" y="6127"/>
                    <a:pt x="29382" y="6180"/>
                    <a:pt x="29529" y="6218"/>
                  </a:cubicBezTo>
                  <a:cubicBezTo>
                    <a:pt x="29569" y="6227"/>
                    <a:pt x="29606" y="6238"/>
                    <a:pt x="29645" y="6246"/>
                  </a:cubicBezTo>
                  <a:cubicBezTo>
                    <a:pt x="29656" y="6248"/>
                    <a:pt x="29667" y="6249"/>
                    <a:pt x="29677" y="6249"/>
                  </a:cubicBezTo>
                  <a:cubicBezTo>
                    <a:pt x="29745" y="6249"/>
                    <a:pt x="29806" y="6204"/>
                    <a:pt x="29818" y="6131"/>
                  </a:cubicBezTo>
                  <a:cubicBezTo>
                    <a:pt x="29837" y="6051"/>
                    <a:pt x="29786" y="5973"/>
                    <a:pt x="29707" y="5956"/>
                  </a:cubicBezTo>
                  <a:cubicBezTo>
                    <a:pt x="29672" y="5948"/>
                    <a:pt x="29638" y="5939"/>
                    <a:pt x="29604" y="5931"/>
                  </a:cubicBezTo>
                  <a:cubicBezTo>
                    <a:pt x="29467" y="5896"/>
                    <a:pt x="29327" y="5847"/>
                    <a:pt x="29171" y="5783"/>
                  </a:cubicBezTo>
                  <a:cubicBezTo>
                    <a:pt x="29153" y="5775"/>
                    <a:pt x="29134" y="5772"/>
                    <a:pt x="29115" y="5772"/>
                  </a:cubicBezTo>
                  <a:close/>
                  <a:moveTo>
                    <a:pt x="25602" y="5538"/>
                  </a:moveTo>
                  <a:cubicBezTo>
                    <a:pt x="25566" y="5538"/>
                    <a:pt x="25530" y="5551"/>
                    <a:pt x="25502" y="5577"/>
                  </a:cubicBezTo>
                  <a:cubicBezTo>
                    <a:pt x="25361" y="5707"/>
                    <a:pt x="25225" y="5862"/>
                    <a:pt x="25094" y="6036"/>
                  </a:cubicBezTo>
                  <a:cubicBezTo>
                    <a:pt x="25045" y="6102"/>
                    <a:pt x="25058" y="6194"/>
                    <a:pt x="25124" y="6243"/>
                  </a:cubicBezTo>
                  <a:cubicBezTo>
                    <a:pt x="25150" y="6263"/>
                    <a:pt x="25181" y="6273"/>
                    <a:pt x="25212" y="6273"/>
                  </a:cubicBezTo>
                  <a:cubicBezTo>
                    <a:pt x="25257" y="6273"/>
                    <a:pt x="25301" y="6252"/>
                    <a:pt x="25330" y="6213"/>
                  </a:cubicBezTo>
                  <a:cubicBezTo>
                    <a:pt x="25450" y="6054"/>
                    <a:pt x="25576" y="5913"/>
                    <a:pt x="25703" y="5794"/>
                  </a:cubicBezTo>
                  <a:cubicBezTo>
                    <a:pt x="25762" y="5739"/>
                    <a:pt x="25767" y="5644"/>
                    <a:pt x="25711" y="5586"/>
                  </a:cubicBezTo>
                  <a:cubicBezTo>
                    <a:pt x="25682" y="5554"/>
                    <a:pt x="25642" y="5538"/>
                    <a:pt x="25602" y="5538"/>
                  </a:cubicBezTo>
                  <a:close/>
                  <a:moveTo>
                    <a:pt x="31137" y="5900"/>
                  </a:moveTo>
                  <a:cubicBezTo>
                    <a:pt x="31124" y="5900"/>
                    <a:pt x="31110" y="5901"/>
                    <a:pt x="31097" y="5905"/>
                  </a:cubicBezTo>
                  <a:cubicBezTo>
                    <a:pt x="30910" y="5955"/>
                    <a:pt x="30724" y="5990"/>
                    <a:pt x="30542" y="6007"/>
                  </a:cubicBezTo>
                  <a:cubicBezTo>
                    <a:pt x="30461" y="6014"/>
                    <a:pt x="30401" y="6086"/>
                    <a:pt x="30409" y="6166"/>
                  </a:cubicBezTo>
                  <a:cubicBezTo>
                    <a:pt x="30417" y="6244"/>
                    <a:pt x="30482" y="6301"/>
                    <a:pt x="30556" y="6301"/>
                  </a:cubicBezTo>
                  <a:cubicBezTo>
                    <a:pt x="30561" y="6301"/>
                    <a:pt x="30565" y="6301"/>
                    <a:pt x="30569" y="6300"/>
                  </a:cubicBezTo>
                  <a:cubicBezTo>
                    <a:pt x="30768" y="6282"/>
                    <a:pt x="30972" y="6244"/>
                    <a:pt x="31174" y="6189"/>
                  </a:cubicBezTo>
                  <a:cubicBezTo>
                    <a:pt x="31252" y="6168"/>
                    <a:pt x="31299" y="6087"/>
                    <a:pt x="31277" y="6009"/>
                  </a:cubicBezTo>
                  <a:cubicBezTo>
                    <a:pt x="31260" y="5943"/>
                    <a:pt x="31201" y="5900"/>
                    <a:pt x="31137" y="5900"/>
                  </a:cubicBezTo>
                  <a:close/>
                  <a:moveTo>
                    <a:pt x="42733" y="6685"/>
                  </a:moveTo>
                  <a:cubicBezTo>
                    <a:pt x="42720" y="6685"/>
                    <a:pt x="42707" y="6686"/>
                    <a:pt x="42695" y="6690"/>
                  </a:cubicBezTo>
                  <a:cubicBezTo>
                    <a:pt x="42615" y="6710"/>
                    <a:pt x="42569" y="6792"/>
                    <a:pt x="42589" y="6870"/>
                  </a:cubicBezTo>
                  <a:cubicBezTo>
                    <a:pt x="42643" y="7073"/>
                    <a:pt x="42704" y="7267"/>
                    <a:pt x="42771" y="7447"/>
                  </a:cubicBezTo>
                  <a:cubicBezTo>
                    <a:pt x="42793" y="7506"/>
                    <a:pt x="42849" y="7542"/>
                    <a:pt x="42909" y="7542"/>
                  </a:cubicBezTo>
                  <a:cubicBezTo>
                    <a:pt x="42926" y="7542"/>
                    <a:pt x="42943" y="7538"/>
                    <a:pt x="42962" y="7532"/>
                  </a:cubicBezTo>
                  <a:cubicBezTo>
                    <a:pt x="43038" y="7505"/>
                    <a:pt x="43076" y="7419"/>
                    <a:pt x="43049" y="7344"/>
                  </a:cubicBezTo>
                  <a:cubicBezTo>
                    <a:pt x="42986" y="7174"/>
                    <a:pt x="42927" y="6990"/>
                    <a:pt x="42875" y="6795"/>
                  </a:cubicBezTo>
                  <a:cubicBezTo>
                    <a:pt x="42858" y="6728"/>
                    <a:pt x="42798" y="6685"/>
                    <a:pt x="42733" y="6685"/>
                  </a:cubicBezTo>
                  <a:close/>
                  <a:moveTo>
                    <a:pt x="24752" y="6731"/>
                  </a:moveTo>
                  <a:cubicBezTo>
                    <a:pt x="24699" y="6731"/>
                    <a:pt x="24647" y="6760"/>
                    <a:pt x="24621" y="6811"/>
                  </a:cubicBezTo>
                  <a:cubicBezTo>
                    <a:pt x="24535" y="6980"/>
                    <a:pt x="24451" y="7165"/>
                    <a:pt x="24370" y="7358"/>
                  </a:cubicBezTo>
                  <a:cubicBezTo>
                    <a:pt x="24338" y="7434"/>
                    <a:pt x="24374" y="7521"/>
                    <a:pt x="24448" y="7552"/>
                  </a:cubicBezTo>
                  <a:cubicBezTo>
                    <a:pt x="24467" y="7559"/>
                    <a:pt x="24486" y="7563"/>
                    <a:pt x="24505" y="7563"/>
                  </a:cubicBezTo>
                  <a:cubicBezTo>
                    <a:pt x="24561" y="7563"/>
                    <a:pt x="24617" y="7529"/>
                    <a:pt x="24642" y="7473"/>
                  </a:cubicBezTo>
                  <a:cubicBezTo>
                    <a:pt x="24720" y="7285"/>
                    <a:pt x="24802" y="7108"/>
                    <a:pt x="24884" y="6945"/>
                  </a:cubicBezTo>
                  <a:cubicBezTo>
                    <a:pt x="24922" y="6872"/>
                    <a:pt x="24892" y="6784"/>
                    <a:pt x="24819" y="6747"/>
                  </a:cubicBezTo>
                  <a:cubicBezTo>
                    <a:pt x="24798" y="6736"/>
                    <a:pt x="24775" y="6731"/>
                    <a:pt x="24752" y="6731"/>
                  </a:cubicBezTo>
                  <a:close/>
                  <a:moveTo>
                    <a:pt x="43299" y="8039"/>
                  </a:moveTo>
                  <a:cubicBezTo>
                    <a:pt x="43272" y="8039"/>
                    <a:pt x="43244" y="8047"/>
                    <a:pt x="43220" y="8063"/>
                  </a:cubicBezTo>
                  <a:cubicBezTo>
                    <a:pt x="43152" y="8106"/>
                    <a:pt x="43131" y="8198"/>
                    <a:pt x="43174" y="8267"/>
                  </a:cubicBezTo>
                  <a:cubicBezTo>
                    <a:pt x="43287" y="8442"/>
                    <a:pt x="43412" y="8606"/>
                    <a:pt x="43548" y="8754"/>
                  </a:cubicBezTo>
                  <a:cubicBezTo>
                    <a:pt x="43576" y="8786"/>
                    <a:pt x="43616" y="8802"/>
                    <a:pt x="43656" y="8802"/>
                  </a:cubicBezTo>
                  <a:cubicBezTo>
                    <a:pt x="43690" y="8802"/>
                    <a:pt x="43726" y="8789"/>
                    <a:pt x="43756" y="8763"/>
                  </a:cubicBezTo>
                  <a:cubicBezTo>
                    <a:pt x="43816" y="8709"/>
                    <a:pt x="43820" y="8616"/>
                    <a:pt x="43766" y="8555"/>
                  </a:cubicBezTo>
                  <a:cubicBezTo>
                    <a:pt x="43642" y="8420"/>
                    <a:pt x="43527" y="8269"/>
                    <a:pt x="43424" y="8108"/>
                  </a:cubicBezTo>
                  <a:cubicBezTo>
                    <a:pt x="43396" y="8064"/>
                    <a:pt x="43347" y="8039"/>
                    <a:pt x="43299" y="8039"/>
                  </a:cubicBezTo>
                  <a:close/>
                  <a:moveTo>
                    <a:pt x="24196" y="8098"/>
                  </a:moveTo>
                  <a:cubicBezTo>
                    <a:pt x="24134" y="8098"/>
                    <a:pt x="24077" y="8138"/>
                    <a:pt x="24056" y="8200"/>
                  </a:cubicBezTo>
                  <a:cubicBezTo>
                    <a:pt x="23997" y="8381"/>
                    <a:pt x="23937" y="8571"/>
                    <a:pt x="23881" y="8770"/>
                  </a:cubicBezTo>
                  <a:cubicBezTo>
                    <a:pt x="23858" y="8848"/>
                    <a:pt x="23903" y="8929"/>
                    <a:pt x="23982" y="8953"/>
                  </a:cubicBezTo>
                  <a:cubicBezTo>
                    <a:pt x="23996" y="8956"/>
                    <a:pt x="24008" y="8959"/>
                    <a:pt x="24023" y="8959"/>
                  </a:cubicBezTo>
                  <a:cubicBezTo>
                    <a:pt x="24087" y="8959"/>
                    <a:pt x="24146" y="8917"/>
                    <a:pt x="24163" y="8851"/>
                  </a:cubicBezTo>
                  <a:cubicBezTo>
                    <a:pt x="24220" y="8656"/>
                    <a:pt x="24278" y="8468"/>
                    <a:pt x="24337" y="8291"/>
                  </a:cubicBezTo>
                  <a:cubicBezTo>
                    <a:pt x="24362" y="8213"/>
                    <a:pt x="24319" y="8131"/>
                    <a:pt x="24242" y="8105"/>
                  </a:cubicBezTo>
                  <a:cubicBezTo>
                    <a:pt x="24226" y="8100"/>
                    <a:pt x="24211" y="8098"/>
                    <a:pt x="24196" y="8098"/>
                  </a:cubicBezTo>
                  <a:close/>
                  <a:moveTo>
                    <a:pt x="44330" y="9074"/>
                  </a:moveTo>
                  <a:cubicBezTo>
                    <a:pt x="44282" y="9074"/>
                    <a:pt x="44234" y="9098"/>
                    <a:pt x="44206" y="9141"/>
                  </a:cubicBezTo>
                  <a:cubicBezTo>
                    <a:pt x="44163" y="9209"/>
                    <a:pt x="44182" y="9301"/>
                    <a:pt x="44251" y="9345"/>
                  </a:cubicBezTo>
                  <a:cubicBezTo>
                    <a:pt x="44415" y="9449"/>
                    <a:pt x="44593" y="9548"/>
                    <a:pt x="44786" y="9636"/>
                  </a:cubicBezTo>
                  <a:cubicBezTo>
                    <a:pt x="44806" y="9647"/>
                    <a:pt x="44826" y="9651"/>
                    <a:pt x="44848" y="9651"/>
                  </a:cubicBezTo>
                  <a:cubicBezTo>
                    <a:pt x="44903" y="9651"/>
                    <a:pt x="44957" y="9619"/>
                    <a:pt x="44982" y="9565"/>
                  </a:cubicBezTo>
                  <a:cubicBezTo>
                    <a:pt x="45015" y="9491"/>
                    <a:pt x="44983" y="9403"/>
                    <a:pt x="44910" y="9369"/>
                  </a:cubicBezTo>
                  <a:cubicBezTo>
                    <a:pt x="44730" y="9286"/>
                    <a:pt x="44562" y="9196"/>
                    <a:pt x="44410" y="9098"/>
                  </a:cubicBezTo>
                  <a:cubicBezTo>
                    <a:pt x="44386" y="9082"/>
                    <a:pt x="44358" y="9074"/>
                    <a:pt x="44330" y="9074"/>
                  </a:cubicBezTo>
                  <a:close/>
                  <a:moveTo>
                    <a:pt x="45676" y="9665"/>
                  </a:moveTo>
                  <a:cubicBezTo>
                    <a:pt x="45613" y="9665"/>
                    <a:pt x="45555" y="9706"/>
                    <a:pt x="45536" y="9769"/>
                  </a:cubicBezTo>
                  <a:cubicBezTo>
                    <a:pt x="45511" y="9847"/>
                    <a:pt x="45557" y="9929"/>
                    <a:pt x="45634" y="9952"/>
                  </a:cubicBezTo>
                  <a:cubicBezTo>
                    <a:pt x="45806" y="10004"/>
                    <a:pt x="45995" y="10055"/>
                    <a:pt x="46211" y="10108"/>
                  </a:cubicBezTo>
                  <a:cubicBezTo>
                    <a:pt x="46222" y="10111"/>
                    <a:pt x="46234" y="10112"/>
                    <a:pt x="46245" y="10112"/>
                  </a:cubicBezTo>
                  <a:cubicBezTo>
                    <a:pt x="46313" y="10112"/>
                    <a:pt x="46372" y="10066"/>
                    <a:pt x="46389" y="10001"/>
                  </a:cubicBezTo>
                  <a:cubicBezTo>
                    <a:pt x="46409" y="9923"/>
                    <a:pt x="46360" y="9843"/>
                    <a:pt x="46281" y="9823"/>
                  </a:cubicBezTo>
                  <a:cubicBezTo>
                    <a:pt x="46072" y="9771"/>
                    <a:pt x="45887" y="9722"/>
                    <a:pt x="45719" y="9671"/>
                  </a:cubicBezTo>
                  <a:cubicBezTo>
                    <a:pt x="45705" y="9667"/>
                    <a:pt x="45690" y="9665"/>
                    <a:pt x="45676" y="9665"/>
                  </a:cubicBezTo>
                  <a:close/>
                  <a:moveTo>
                    <a:pt x="23795" y="9520"/>
                  </a:moveTo>
                  <a:cubicBezTo>
                    <a:pt x="23729" y="9520"/>
                    <a:pt x="23668" y="9565"/>
                    <a:pt x="23651" y="9632"/>
                  </a:cubicBezTo>
                  <a:cubicBezTo>
                    <a:pt x="23605" y="9823"/>
                    <a:pt x="23560" y="10016"/>
                    <a:pt x="23516" y="10210"/>
                  </a:cubicBezTo>
                  <a:cubicBezTo>
                    <a:pt x="23499" y="10290"/>
                    <a:pt x="23548" y="10369"/>
                    <a:pt x="23628" y="10387"/>
                  </a:cubicBezTo>
                  <a:cubicBezTo>
                    <a:pt x="23638" y="10389"/>
                    <a:pt x="23650" y="10390"/>
                    <a:pt x="23661" y="10390"/>
                  </a:cubicBezTo>
                  <a:cubicBezTo>
                    <a:pt x="23728" y="10390"/>
                    <a:pt x="23790" y="10344"/>
                    <a:pt x="23803" y="10275"/>
                  </a:cubicBezTo>
                  <a:cubicBezTo>
                    <a:pt x="23846" y="10083"/>
                    <a:pt x="23891" y="9890"/>
                    <a:pt x="23937" y="9702"/>
                  </a:cubicBezTo>
                  <a:cubicBezTo>
                    <a:pt x="23957" y="9623"/>
                    <a:pt x="23908" y="9543"/>
                    <a:pt x="23829" y="9524"/>
                  </a:cubicBezTo>
                  <a:cubicBezTo>
                    <a:pt x="23818" y="9521"/>
                    <a:pt x="23806" y="9520"/>
                    <a:pt x="23795" y="9520"/>
                  </a:cubicBezTo>
                  <a:close/>
                  <a:moveTo>
                    <a:pt x="47110" y="10017"/>
                  </a:moveTo>
                  <a:cubicBezTo>
                    <a:pt x="47042" y="10017"/>
                    <a:pt x="46982" y="10063"/>
                    <a:pt x="46966" y="10131"/>
                  </a:cubicBezTo>
                  <a:cubicBezTo>
                    <a:pt x="46949" y="10211"/>
                    <a:pt x="46997" y="10290"/>
                    <a:pt x="47078" y="10308"/>
                  </a:cubicBezTo>
                  <a:cubicBezTo>
                    <a:pt x="47268" y="10350"/>
                    <a:pt x="47459" y="10395"/>
                    <a:pt x="47648" y="10441"/>
                  </a:cubicBezTo>
                  <a:cubicBezTo>
                    <a:pt x="47660" y="10444"/>
                    <a:pt x="47672" y="10445"/>
                    <a:pt x="47683" y="10445"/>
                  </a:cubicBezTo>
                  <a:cubicBezTo>
                    <a:pt x="47749" y="10445"/>
                    <a:pt x="47810" y="10400"/>
                    <a:pt x="47829" y="10334"/>
                  </a:cubicBezTo>
                  <a:cubicBezTo>
                    <a:pt x="47848" y="10255"/>
                    <a:pt x="47800" y="10176"/>
                    <a:pt x="47720" y="10156"/>
                  </a:cubicBezTo>
                  <a:cubicBezTo>
                    <a:pt x="47528" y="10109"/>
                    <a:pt x="47336" y="10064"/>
                    <a:pt x="47144" y="10021"/>
                  </a:cubicBezTo>
                  <a:cubicBezTo>
                    <a:pt x="47132" y="10018"/>
                    <a:pt x="47121" y="10017"/>
                    <a:pt x="47110" y="10017"/>
                  </a:cubicBezTo>
                  <a:close/>
                  <a:moveTo>
                    <a:pt x="48534" y="10392"/>
                  </a:moveTo>
                  <a:cubicBezTo>
                    <a:pt x="48472" y="10392"/>
                    <a:pt x="48415" y="10431"/>
                    <a:pt x="48394" y="10493"/>
                  </a:cubicBezTo>
                  <a:cubicBezTo>
                    <a:pt x="48368" y="10570"/>
                    <a:pt x="48410" y="10654"/>
                    <a:pt x="48487" y="10679"/>
                  </a:cubicBezTo>
                  <a:cubicBezTo>
                    <a:pt x="48664" y="10740"/>
                    <a:pt x="48827" y="10802"/>
                    <a:pt x="48982" y="10870"/>
                  </a:cubicBezTo>
                  <a:lnTo>
                    <a:pt x="49022" y="10889"/>
                  </a:lnTo>
                  <a:cubicBezTo>
                    <a:pt x="49041" y="10898"/>
                    <a:pt x="49062" y="10901"/>
                    <a:pt x="49082" y="10901"/>
                  </a:cubicBezTo>
                  <a:cubicBezTo>
                    <a:pt x="49138" y="10901"/>
                    <a:pt x="49193" y="10869"/>
                    <a:pt x="49216" y="10813"/>
                  </a:cubicBezTo>
                  <a:cubicBezTo>
                    <a:pt x="49250" y="10740"/>
                    <a:pt x="49218" y="10653"/>
                    <a:pt x="49143" y="10619"/>
                  </a:cubicBezTo>
                  <a:lnTo>
                    <a:pt x="49101" y="10600"/>
                  </a:lnTo>
                  <a:cubicBezTo>
                    <a:pt x="48938" y="10529"/>
                    <a:pt x="48768" y="10463"/>
                    <a:pt x="48581" y="10400"/>
                  </a:cubicBezTo>
                  <a:cubicBezTo>
                    <a:pt x="48565" y="10395"/>
                    <a:pt x="48549" y="10392"/>
                    <a:pt x="48534" y="10392"/>
                  </a:cubicBezTo>
                  <a:close/>
                  <a:moveTo>
                    <a:pt x="49853" y="11038"/>
                  </a:moveTo>
                  <a:cubicBezTo>
                    <a:pt x="49806" y="11038"/>
                    <a:pt x="49760" y="11060"/>
                    <a:pt x="49731" y="11102"/>
                  </a:cubicBezTo>
                  <a:cubicBezTo>
                    <a:pt x="49687" y="11171"/>
                    <a:pt x="49704" y="11262"/>
                    <a:pt x="49771" y="11308"/>
                  </a:cubicBezTo>
                  <a:cubicBezTo>
                    <a:pt x="49929" y="11414"/>
                    <a:pt x="50082" y="11531"/>
                    <a:pt x="50229" y="11654"/>
                  </a:cubicBezTo>
                  <a:cubicBezTo>
                    <a:pt x="50255" y="11678"/>
                    <a:pt x="50290" y="11689"/>
                    <a:pt x="50323" y="11689"/>
                  </a:cubicBezTo>
                  <a:cubicBezTo>
                    <a:pt x="50365" y="11689"/>
                    <a:pt x="50406" y="11672"/>
                    <a:pt x="50436" y="11637"/>
                  </a:cubicBezTo>
                  <a:cubicBezTo>
                    <a:pt x="50489" y="11575"/>
                    <a:pt x="50480" y="11482"/>
                    <a:pt x="50419" y="11429"/>
                  </a:cubicBezTo>
                  <a:cubicBezTo>
                    <a:pt x="50265" y="11297"/>
                    <a:pt x="50102" y="11175"/>
                    <a:pt x="49937" y="11063"/>
                  </a:cubicBezTo>
                  <a:cubicBezTo>
                    <a:pt x="49911" y="11046"/>
                    <a:pt x="49882" y="11038"/>
                    <a:pt x="49853" y="11038"/>
                  </a:cubicBezTo>
                  <a:close/>
                  <a:moveTo>
                    <a:pt x="23479" y="10962"/>
                  </a:moveTo>
                  <a:cubicBezTo>
                    <a:pt x="23409" y="10962"/>
                    <a:pt x="23347" y="11011"/>
                    <a:pt x="23334" y="11081"/>
                  </a:cubicBezTo>
                  <a:cubicBezTo>
                    <a:pt x="23296" y="11275"/>
                    <a:pt x="23256" y="11469"/>
                    <a:pt x="23220" y="11663"/>
                  </a:cubicBezTo>
                  <a:cubicBezTo>
                    <a:pt x="23205" y="11742"/>
                    <a:pt x="23258" y="11819"/>
                    <a:pt x="23338" y="11835"/>
                  </a:cubicBezTo>
                  <a:cubicBezTo>
                    <a:pt x="23347" y="11837"/>
                    <a:pt x="23356" y="11838"/>
                    <a:pt x="23365" y="11838"/>
                  </a:cubicBezTo>
                  <a:cubicBezTo>
                    <a:pt x="23435" y="11838"/>
                    <a:pt x="23496" y="11788"/>
                    <a:pt x="23512" y="11718"/>
                  </a:cubicBezTo>
                  <a:cubicBezTo>
                    <a:pt x="23548" y="11524"/>
                    <a:pt x="23585" y="11332"/>
                    <a:pt x="23624" y="11138"/>
                  </a:cubicBezTo>
                  <a:cubicBezTo>
                    <a:pt x="23639" y="11059"/>
                    <a:pt x="23588" y="10981"/>
                    <a:pt x="23508" y="10965"/>
                  </a:cubicBezTo>
                  <a:cubicBezTo>
                    <a:pt x="23498" y="10963"/>
                    <a:pt x="23489" y="10962"/>
                    <a:pt x="23479" y="10962"/>
                  </a:cubicBezTo>
                  <a:close/>
                  <a:moveTo>
                    <a:pt x="50948" y="12020"/>
                  </a:moveTo>
                  <a:cubicBezTo>
                    <a:pt x="50914" y="12020"/>
                    <a:pt x="50880" y="12031"/>
                    <a:pt x="50853" y="12055"/>
                  </a:cubicBezTo>
                  <a:cubicBezTo>
                    <a:pt x="50791" y="12107"/>
                    <a:pt x="50783" y="12200"/>
                    <a:pt x="50835" y="12262"/>
                  </a:cubicBezTo>
                  <a:cubicBezTo>
                    <a:pt x="50959" y="12408"/>
                    <a:pt x="51077" y="12561"/>
                    <a:pt x="51184" y="12719"/>
                  </a:cubicBezTo>
                  <a:cubicBezTo>
                    <a:pt x="51214" y="12761"/>
                    <a:pt x="51258" y="12783"/>
                    <a:pt x="51307" y="12783"/>
                  </a:cubicBezTo>
                  <a:cubicBezTo>
                    <a:pt x="51335" y="12783"/>
                    <a:pt x="51363" y="12774"/>
                    <a:pt x="51389" y="12757"/>
                  </a:cubicBezTo>
                  <a:cubicBezTo>
                    <a:pt x="51456" y="12711"/>
                    <a:pt x="51474" y="12619"/>
                    <a:pt x="51427" y="12552"/>
                  </a:cubicBezTo>
                  <a:cubicBezTo>
                    <a:pt x="51314" y="12386"/>
                    <a:pt x="51190" y="12225"/>
                    <a:pt x="51060" y="12071"/>
                  </a:cubicBezTo>
                  <a:cubicBezTo>
                    <a:pt x="51031" y="12037"/>
                    <a:pt x="50989" y="12020"/>
                    <a:pt x="50948" y="12020"/>
                  </a:cubicBezTo>
                  <a:close/>
                  <a:moveTo>
                    <a:pt x="23201" y="12413"/>
                  </a:moveTo>
                  <a:cubicBezTo>
                    <a:pt x="23131" y="12413"/>
                    <a:pt x="23071" y="12463"/>
                    <a:pt x="23058" y="12534"/>
                  </a:cubicBezTo>
                  <a:lnTo>
                    <a:pt x="22955" y="13117"/>
                  </a:lnTo>
                  <a:cubicBezTo>
                    <a:pt x="22941" y="13199"/>
                    <a:pt x="22995" y="13274"/>
                    <a:pt x="23075" y="13289"/>
                  </a:cubicBezTo>
                  <a:cubicBezTo>
                    <a:pt x="23084" y="13290"/>
                    <a:pt x="23091" y="13292"/>
                    <a:pt x="23101" y="13292"/>
                  </a:cubicBezTo>
                  <a:cubicBezTo>
                    <a:pt x="23172" y="13292"/>
                    <a:pt x="23234" y="13241"/>
                    <a:pt x="23245" y="13169"/>
                  </a:cubicBezTo>
                  <a:lnTo>
                    <a:pt x="23348" y="12587"/>
                  </a:lnTo>
                  <a:cubicBezTo>
                    <a:pt x="23364" y="12508"/>
                    <a:pt x="23310" y="12430"/>
                    <a:pt x="23229" y="12416"/>
                  </a:cubicBezTo>
                  <a:cubicBezTo>
                    <a:pt x="23220" y="12414"/>
                    <a:pt x="23211" y="12413"/>
                    <a:pt x="23201" y="12413"/>
                  </a:cubicBezTo>
                  <a:close/>
                  <a:moveTo>
                    <a:pt x="51743" y="13257"/>
                  </a:moveTo>
                  <a:cubicBezTo>
                    <a:pt x="51722" y="13257"/>
                    <a:pt x="51700" y="13261"/>
                    <a:pt x="51680" y="13271"/>
                  </a:cubicBezTo>
                  <a:cubicBezTo>
                    <a:pt x="51607" y="13305"/>
                    <a:pt x="51575" y="13393"/>
                    <a:pt x="51609" y="13467"/>
                  </a:cubicBezTo>
                  <a:cubicBezTo>
                    <a:pt x="51691" y="13639"/>
                    <a:pt x="51762" y="13819"/>
                    <a:pt x="51823" y="13999"/>
                  </a:cubicBezTo>
                  <a:cubicBezTo>
                    <a:pt x="51842" y="14060"/>
                    <a:pt x="51900" y="14099"/>
                    <a:pt x="51962" y="14099"/>
                  </a:cubicBezTo>
                  <a:cubicBezTo>
                    <a:pt x="51977" y="14099"/>
                    <a:pt x="51993" y="14097"/>
                    <a:pt x="52008" y="14091"/>
                  </a:cubicBezTo>
                  <a:cubicBezTo>
                    <a:pt x="52086" y="14066"/>
                    <a:pt x="52127" y="13981"/>
                    <a:pt x="52101" y="13904"/>
                  </a:cubicBezTo>
                  <a:cubicBezTo>
                    <a:pt x="52037" y="13715"/>
                    <a:pt x="51962" y="13525"/>
                    <a:pt x="51876" y="13341"/>
                  </a:cubicBezTo>
                  <a:cubicBezTo>
                    <a:pt x="51851" y="13288"/>
                    <a:pt x="51798" y="13257"/>
                    <a:pt x="51743" y="13257"/>
                  </a:cubicBezTo>
                  <a:close/>
                  <a:moveTo>
                    <a:pt x="22945" y="13871"/>
                  </a:moveTo>
                  <a:cubicBezTo>
                    <a:pt x="22875" y="13871"/>
                    <a:pt x="22811" y="13920"/>
                    <a:pt x="22798" y="13991"/>
                  </a:cubicBezTo>
                  <a:cubicBezTo>
                    <a:pt x="22763" y="14190"/>
                    <a:pt x="22727" y="14383"/>
                    <a:pt x="22691" y="14571"/>
                  </a:cubicBezTo>
                  <a:cubicBezTo>
                    <a:pt x="22675" y="14651"/>
                    <a:pt x="22728" y="14728"/>
                    <a:pt x="22808" y="14743"/>
                  </a:cubicBezTo>
                  <a:cubicBezTo>
                    <a:pt x="22818" y="14744"/>
                    <a:pt x="22827" y="14747"/>
                    <a:pt x="22836" y="14747"/>
                  </a:cubicBezTo>
                  <a:cubicBezTo>
                    <a:pt x="22906" y="14747"/>
                    <a:pt x="22967" y="14697"/>
                    <a:pt x="22979" y="14628"/>
                  </a:cubicBezTo>
                  <a:cubicBezTo>
                    <a:pt x="23017" y="14439"/>
                    <a:pt x="23053" y="14244"/>
                    <a:pt x="23089" y="14045"/>
                  </a:cubicBezTo>
                  <a:cubicBezTo>
                    <a:pt x="23104" y="13964"/>
                    <a:pt x="23050" y="13887"/>
                    <a:pt x="22971" y="13873"/>
                  </a:cubicBezTo>
                  <a:cubicBezTo>
                    <a:pt x="22962" y="13871"/>
                    <a:pt x="22954" y="13871"/>
                    <a:pt x="22945" y="13871"/>
                  </a:cubicBezTo>
                  <a:close/>
                  <a:moveTo>
                    <a:pt x="52171" y="14663"/>
                  </a:moveTo>
                  <a:cubicBezTo>
                    <a:pt x="52163" y="14663"/>
                    <a:pt x="52155" y="14664"/>
                    <a:pt x="52148" y="14665"/>
                  </a:cubicBezTo>
                  <a:cubicBezTo>
                    <a:pt x="52067" y="14676"/>
                    <a:pt x="52011" y="14753"/>
                    <a:pt x="52023" y="14832"/>
                  </a:cubicBezTo>
                  <a:cubicBezTo>
                    <a:pt x="52052" y="15020"/>
                    <a:pt x="52070" y="15212"/>
                    <a:pt x="52076" y="15403"/>
                  </a:cubicBezTo>
                  <a:cubicBezTo>
                    <a:pt x="52078" y="15481"/>
                    <a:pt x="52144" y="15544"/>
                    <a:pt x="52223" y="15544"/>
                  </a:cubicBezTo>
                  <a:lnTo>
                    <a:pt x="52228" y="15544"/>
                  </a:lnTo>
                  <a:cubicBezTo>
                    <a:pt x="52310" y="15542"/>
                    <a:pt x="52373" y="15474"/>
                    <a:pt x="52370" y="15392"/>
                  </a:cubicBezTo>
                  <a:cubicBezTo>
                    <a:pt x="52363" y="15190"/>
                    <a:pt x="52345" y="14987"/>
                    <a:pt x="52315" y="14789"/>
                  </a:cubicBezTo>
                  <a:cubicBezTo>
                    <a:pt x="52304" y="14716"/>
                    <a:pt x="52241" y="14663"/>
                    <a:pt x="52171" y="14663"/>
                  </a:cubicBezTo>
                  <a:close/>
                  <a:moveTo>
                    <a:pt x="22656" y="15319"/>
                  </a:moveTo>
                  <a:cubicBezTo>
                    <a:pt x="22589" y="15319"/>
                    <a:pt x="22528" y="15364"/>
                    <a:pt x="22512" y="15434"/>
                  </a:cubicBezTo>
                  <a:cubicBezTo>
                    <a:pt x="22464" y="15645"/>
                    <a:pt x="22418" y="15831"/>
                    <a:pt x="22369" y="16000"/>
                  </a:cubicBezTo>
                  <a:cubicBezTo>
                    <a:pt x="22347" y="16079"/>
                    <a:pt x="22393" y="16160"/>
                    <a:pt x="22471" y="16182"/>
                  </a:cubicBezTo>
                  <a:cubicBezTo>
                    <a:pt x="22485" y="16186"/>
                    <a:pt x="22498" y="16187"/>
                    <a:pt x="22511" y="16187"/>
                  </a:cubicBezTo>
                  <a:cubicBezTo>
                    <a:pt x="22574" y="16187"/>
                    <a:pt x="22634" y="16145"/>
                    <a:pt x="22655" y="16080"/>
                  </a:cubicBezTo>
                  <a:cubicBezTo>
                    <a:pt x="22702" y="15905"/>
                    <a:pt x="22751" y="15716"/>
                    <a:pt x="22800" y="15499"/>
                  </a:cubicBezTo>
                  <a:cubicBezTo>
                    <a:pt x="22818" y="15419"/>
                    <a:pt x="22769" y="15341"/>
                    <a:pt x="22689" y="15322"/>
                  </a:cubicBezTo>
                  <a:cubicBezTo>
                    <a:pt x="22678" y="15320"/>
                    <a:pt x="22667" y="15319"/>
                    <a:pt x="22656" y="15319"/>
                  </a:cubicBezTo>
                  <a:close/>
                  <a:moveTo>
                    <a:pt x="52179" y="16134"/>
                  </a:moveTo>
                  <a:cubicBezTo>
                    <a:pt x="52107" y="16134"/>
                    <a:pt x="52045" y="16188"/>
                    <a:pt x="52035" y="16261"/>
                  </a:cubicBezTo>
                  <a:cubicBezTo>
                    <a:pt x="52009" y="16450"/>
                    <a:pt x="51974" y="16640"/>
                    <a:pt x="51929" y="16826"/>
                  </a:cubicBezTo>
                  <a:cubicBezTo>
                    <a:pt x="51910" y="16904"/>
                    <a:pt x="51959" y="16983"/>
                    <a:pt x="52037" y="17003"/>
                  </a:cubicBezTo>
                  <a:cubicBezTo>
                    <a:pt x="52050" y="17006"/>
                    <a:pt x="52061" y="17007"/>
                    <a:pt x="52072" y="17007"/>
                  </a:cubicBezTo>
                  <a:cubicBezTo>
                    <a:pt x="52138" y="17007"/>
                    <a:pt x="52199" y="16962"/>
                    <a:pt x="52216" y="16895"/>
                  </a:cubicBezTo>
                  <a:cubicBezTo>
                    <a:pt x="52263" y="16700"/>
                    <a:pt x="52300" y="16498"/>
                    <a:pt x="52326" y="16300"/>
                  </a:cubicBezTo>
                  <a:cubicBezTo>
                    <a:pt x="52338" y="16220"/>
                    <a:pt x="52281" y="16146"/>
                    <a:pt x="52200" y="16135"/>
                  </a:cubicBezTo>
                  <a:cubicBezTo>
                    <a:pt x="52193" y="16134"/>
                    <a:pt x="52186" y="16134"/>
                    <a:pt x="52179" y="16134"/>
                  </a:cubicBezTo>
                  <a:close/>
                  <a:moveTo>
                    <a:pt x="22206" y="16720"/>
                  </a:moveTo>
                  <a:cubicBezTo>
                    <a:pt x="22153" y="16720"/>
                    <a:pt x="22101" y="16748"/>
                    <a:pt x="22074" y="16799"/>
                  </a:cubicBezTo>
                  <a:cubicBezTo>
                    <a:pt x="22065" y="16816"/>
                    <a:pt x="22056" y="16833"/>
                    <a:pt x="22047" y="16848"/>
                  </a:cubicBezTo>
                  <a:cubicBezTo>
                    <a:pt x="21951" y="17014"/>
                    <a:pt x="21848" y="17178"/>
                    <a:pt x="21739" y="17336"/>
                  </a:cubicBezTo>
                  <a:cubicBezTo>
                    <a:pt x="21692" y="17403"/>
                    <a:pt x="21709" y="17494"/>
                    <a:pt x="21776" y="17541"/>
                  </a:cubicBezTo>
                  <a:cubicBezTo>
                    <a:pt x="21802" y="17558"/>
                    <a:pt x="21830" y="17566"/>
                    <a:pt x="21860" y="17566"/>
                  </a:cubicBezTo>
                  <a:cubicBezTo>
                    <a:pt x="21907" y="17566"/>
                    <a:pt x="21953" y="17545"/>
                    <a:pt x="21982" y="17503"/>
                  </a:cubicBezTo>
                  <a:cubicBezTo>
                    <a:pt x="22098" y="17338"/>
                    <a:pt x="22206" y="17168"/>
                    <a:pt x="22305" y="16994"/>
                  </a:cubicBezTo>
                  <a:cubicBezTo>
                    <a:pt x="22315" y="16976"/>
                    <a:pt x="22326" y="16957"/>
                    <a:pt x="22336" y="16937"/>
                  </a:cubicBezTo>
                  <a:cubicBezTo>
                    <a:pt x="22373" y="16865"/>
                    <a:pt x="22346" y="16776"/>
                    <a:pt x="22274" y="16737"/>
                  </a:cubicBezTo>
                  <a:cubicBezTo>
                    <a:pt x="22252" y="16726"/>
                    <a:pt x="22229" y="16720"/>
                    <a:pt x="22206" y="16720"/>
                  </a:cubicBezTo>
                  <a:close/>
                  <a:moveTo>
                    <a:pt x="51797" y="17553"/>
                  </a:moveTo>
                  <a:cubicBezTo>
                    <a:pt x="51739" y="17553"/>
                    <a:pt x="51684" y="17587"/>
                    <a:pt x="51660" y="17643"/>
                  </a:cubicBezTo>
                  <a:cubicBezTo>
                    <a:pt x="51586" y="17819"/>
                    <a:pt x="51501" y="17992"/>
                    <a:pt x="51410" y="18159"/>
                  </a:cubicBezTo>
                  <a:cubicBezTo>
                    <a:pt x="51371" y="18230"/>
                    <a:pt x="51396" y="18318"/>
                    <a:pt x="51468" y="18359"/>
                  </a:cubicBezTo>
                  <a:cubicBezTo>
                    <a:pt x="51489" y="18370"/>
                    <a:pt x="51514" y="18376"/>
                    <a:pt x="51539" y="18376"/>
                  </a:cubicBezTo>
                  <a:cubicBezTo>
                    <a:pt x="51590" y="18376"/>
                    <a:pt x="51640" y="18348"/>
                    <a:pt x="51668" y="18302"/>
                  </a:cubicBezTo>
                  <a:cubicBezTo>
                    <a:pt x="51764" y="18127"/>
                    <a:pt x="51854" y="17943"/>
                    <a:pt x="51932" y="17757"/>
                  </a:cubicBezTo>
                  <a:cubicBezTo>
                    <a:pt x="51964" y="17682"/>
                    <a:pt x="51928" y="17596"/>
                    <a:pt x="51854" y="17564"/>
                  </a:cubicBezTo>
                  <a:cubicBezTo>
                    <a:pt x="51835" y="17557"/>
                    <a:pt x="51816" y="17553"/>
                    <a:pt x="51797" y="17553"/>
                  </a:cubicBezTo>
                  <a:close/>
                  <a:moveTo>
                    <a:pt x="21309" y="17963"/>
                  </a:moveTo>
                  <a:cubicBezTo>
                    <a:pt x="21268" y="17963"/>
                    <a:pt x="21228" y="17980"/>
                    <a:pt x="21199" y="18012"/>
                  </a:cubicBezTo>
                  <a:cubicBezTo>
                    <a:pt x="21072" y="18152"/>
                    <a:pt x="20935" y="18291"/>
                    <a:pt x="20795" y="18423"/>
                  </a:cubicBezTo>
                  <a:cubicBezTo>
                    <a:pt x="20735" y="18479"/>
                    <a:pt x="20733" y="18572"/>
                    <a:pt x="20788" y="18632"/>
                  </a:cubicBezTo>
                  <a:cubicBezTo>
                    <a:pt x="20816" y="18663"/>
                    <a:pt x="20856" y="18679"/>
                    <a:pt x="20896" y="18679"/>
                  </a:cubicBezTo>
                  <a:cubicBezTo>
                    <a:pt x="20932" y="18679"/>
                    <a:pt x="20968" y="18665"/>
                    <a:pt x="20997" y="18638"/>
                  </a:cubicBezTo>
                  <a:cubicBezTo>
                    <a:pt x="21144" y="18500"/>
                    <a:pt x="21286" y="18358"/>
                    <a:pt x="21419" y="18210"/>
                  </a:cubicBezTo>
                  <a:cubicBezTo>
                    <a:pt x="21472" y="18149"/>
                    <a:pt x="21469" y="18055"/>
                    <a:pt x="21408" y="18002"/>
                  </a:cubicBezTo>
                  <a:cubicBezTo>
                    <a:pt x="21380" y="17976"/>
                    <a:pt x="21344" y="17963"/>
                    <a:pt x="21309" y="17963"/>
                  </a:cubicBezTo>
                  <a:close/>
                  <a:moveTo>
                    <a:pt x="51047" y="18816"/>
                  </a:moveTo>
                  <a:cubicBezTo>
                    <a:pt x="51004" y="18816"/>
                    <a:pt x="50961" y="18834"/>
                    <a:pt x="50932" y="18870"/>
                  </a:cubicBezTo>
                  <a:cubicBezTo>
                    <a:pt x="50834" y="18994"/>
                    <a:pt x="50730" y="19113"/>
                    <a:pt x="50622" y="19224"/>
                  </a:cubicBezTo>
                  <a:lnTo>
                    <a:pt x="50549" y="19297"/>
                  </a:lnTo>
                  <a:cubicBezTo>
                    <a:pt x="50492" y="19354"/>
                    <a:pt x="50490" y="19447"/>
                    <a:pt x="50548" y="19505"/>
                  </a:cubicBezTo>
                  <a:cubicBezTo>
                    <a:pt x="50576" y="19535"/>
                    <a:pt x="50615" y="19549"/>
                    <a:pt x="50653" y="19549"/>
                  </a:cubicBezTo>
                  <a:cubicBezTo>
                    <a:pt x="50690" y="19549"/>
                    <a:pt x="50727" y="19535"/>
                    <a:pt x="50757" y="19505"/>
                  </a:cubicBezTo>
                  <a:cubicBezTo>
                    <a:pt x="50783" y="19480"/>
                    <a:pt x="50808" y="19454"/>
                    <a:pt x="50833" y="19429"/>
                  </a:cubicBezTo>
                  <a:cubicBezTo>
                    <a:pt x="50948" y="19312"/>
                    <a:pt x="51059" y="19185"/>
                    <a:pt x="51163" y="19055"/>
                  </a:cubicBezTo>
                  <a:cubicBezTo>
                    <a:pt x="51214" y="18990"/>
                    <a:pt x="51204" y="18897"/>
                    <a:pt x="51140" y="18848"/>
                  </a:cubicBezTo>
                  <a:cubicBezTo>
                    <a:pt x="51112" y="18826"/>
                    <a:pt x="51080" y="18816"/>
                    <a:pt x="51047" y="18816"/>
                  </a:cubicBezTo>
                  <a:close/>
                  <a:moveTo>
                    <a:pt x="20218" y="18950"/>
                  </a:moveTo>
                  <a:cubicBezTo>
                    <a:pt x="20187" y="18950"/>
                    <a:pt x="20156" y="18960"/>
                    <a:pt x="20129" y="18980"/>
                  </a:cubicBezTo>
                  <a:cubicBezTo>
                    <a:pt x="19978" y="19092"/>
                    <a:pt x="19819" y="19205"/>
                    <a:pt x="19654" y="19312"/>
                  </a:cubicBezTo>
                  <a:cubicBezTo>
                    <a:pt x="19586" y="19355"/>
                    <a:pt x="19568" y="19447"/>
                    <a:pt x="19612" y="19515"/>
                  </a:cubicBezTo>
                  <a:cubicBezTo>
                    <a:pt x="19640" y="19560"/>
                    <a:pt x="19689" y="19582"/>
                    <a:pt x="19736" y="19582"/>
                  </a:cubicBezTo>
                  <a:cubicBezTo>
                    <a:pt x="19763" y="19582"/>
                    <a:pt x="19792" y="19575"/>
                    <a:pt x="19814" y="19560"/>
                  </a:cubicBezTo>
                  <a:cubicBezTo>
                    <a:pt x="19985" y="19448"/>
                    <a:pt x="20150" y="19334"/>
                    <a:pt x="20305" y="19216"/>
                  </a:cubicBezTo>
                  <a:cubicBezTo>
                    <a:pt x="20372" y="19168"/>
                    <a:pt x="20385" y="19076"/>
                    <a:pt x="20335" y="19010"/>
                  </a:cubicBezTo>
                  <a:cubicBezTo>
                    <a:pt x="20307" y="18971"/>
                    <a:pt x="20263" y="18950"/>
                    <a:pt x="20218" y="18950"/>
                  </a:cubicBezTo>
                  <a:close/>
                  <a:moveTo>
                    <a:pt x="18974" y="19739"/>
                  </a:moveTo>
                  <a:cubicBezTo>
                    <a:pt x="18950" y="19739"/>
                    <a:pt x="18926" y="19745"/>
                    <a:pt x="18903" y="19757"/>
                  </a:cubicBezTo>
                  <a:cubicBezTo>
                    <a:pt x="18737" y="19845"/>
                    <a:pt x="18562" y="19934"/>
                    <a:pt x="18384" y="20019"/>
                  </a:cubicBezTo>
                  <a:cubicBezTo>
                    <a:pt x="18310" y="20053"/>
                    <a:pt x="18280" y="20141"/>
                    <a:pt x="18314" y="20215"/>
                  </a:cubicBezTo>
                  <a:cubicBezTo>
                    <a:pt x="18339" y="20267"/>
                    <a:pt x="18392" y="20298"/>
                    <a:pt x="18447" y="20298"/>
                  </a:cubicBezTo>
                  <a:cubicBezTo>
                    <a:pt x="18468" y="20298"/>
                    <a:pt x="18490" y="20293"/>
                    <a:pt x="18510" y="20285"/>
                  </a:cubicBezTo>
                  <a:cubicBezTo>
                    <a:pt x="18693" y="20199"/>
                    <a:pt x="18871" y="20109"/>
                    <a:pt x="19044" y="20017"/>
                  </a:cubicBezTo>
                  <a:cubicBezTo>
                    <a:pt x="19115" y="19979"/>
                    <a:pt x="19143" y="19890"/>
                    <a:pt x="19104" y="19818"/>
                  </a:cubicBezTo>
                  <a:cubicBezTo>
                    <a:pt x="19077" y="19768"/>
                    <a:pt x="19027" y="19739"/>
                    <a:pt x="18974" y="19739"/>
                  </a:cubicBezTo>
                  <a:close/>
                  <a:moveTo>
                    <a:pt x="49980" y="19829"/>
                  </a:moveTo>
                  <a:cubicBezTo>
                    <a:pt x="49949" y="19829"/>
                    <a:pt x="49918" y="19839"/>
                    <a:pt x="49891" y="19859"/>
                  </a:cubicBezTo>
                  <a:cubicBezTo>
                    <a:pt x="49745" y="19969"/>
                    <a:pt x="49588" y="20078"/>
                    <a:pt x="49415" y="20190"/>
                  </a:cubicBezTo>
                  <a:cubicBezTo>
                    <a:pt x="49348" y="20233"/>
                    <a:pt x="49329" y="20325"/>
                    <a:pt x="49373" y="20393"/>
                  </a:cubicBezTo>
                  <a:cubicBezTo>
                    <a:pt x="49401" y="20438"/>
                    <a:pt x="49449" y="20460"/>
                    <a:pt x="49497" y="20460"/>
                  </a:cubicBezTo>
                  <a:cubicBezTo>
                    <a:pt x="49525" y="20460"/>
                    <a:pt x="49553" y="20453"/>
                    <a:pt x="49575" y="20438"/>
                  </a:cubicBezTo>
                  <a:cubicBezTo>
                    <a:pt x="49755" y="20321"/>
                    <a:pt x="49915" y="20210"/>
                    <a:pt x="50068" y="20094"/>
                  </a:cubicBezTo>
                  <a:cubicBezTo>
                    <a:pt x="50134" y="20046"/>
                    <a:pt x="50147" y="19954"/>
                    <a:pt x="50097" y="19888"/>
                  </a:cubicBezTo>
                  <a:cubicBezTo>
                    <a:pt x="50069" y="19849"/>
                    <a:pt x="50025" y="19829"/>
                    <a:pt x="49980" y="19829"/>
                  </a:cubicBezTo>
                  <a:close/>
                  <a:moveTo>
                    <a:pt x="17637" y="20356"/>
                  </a:moveTo>
                  <a:cubicBezTo>
                    <a:pt x="17618" y="20356"/>
                    <a:pt x="17600" y="20359"/>
                    <a:pt x="17582" y="20367"/>
                  </a:cubicBezTo>
                  <a:cubicBezTo>
                    <a:pt x="17406" y="20437"/>
                    <a:pt x="17223" y="20506"/>
                    <a:pt x="17035" y="20573"/>
                  </a:cubicBezTo>
                  <a:cubicBezTo>
                    <a:pt x="16960" y="20600"/>
                    <a:pt x="16919" y="20685"/>
                    <a:pt x="16946" y="20762"/>
                  </a:cubicBezTo>
                  <a:cubicBezTo>
                    <a:pt x="16968" y="20822"/>
                    <a:pt x="17025" y="20860"/>
                    <a:pt x="17085" y="20860"/>
                  </a:cubicBezTo>
                  <a:cubicBezTo>
                    <a:pt x="17101" y="20860"/>
                    <a:pt x="17117" y="20856"/>
                    <a:pt x="17136" y="20851"/>
                  </a:cubicBezTo>
                  <a:cubicBezTo>
                    <a:pt x="17326" y="20783"/>
                    <a:pt x="17513" y="20712"/>
                    <a:pt x="17691" y="20641"/>
                  </a:cubicBezTo>
                  <a:cubicBezTo>
                    <a:pt x="17767" y="20610"/>
                    <a:pt x="17803" y="20525"/>
                    <a:pt x="17774" y="20449"/>
                  </a:cubicBezTo>
                  <a:cubicBezTo>
                    <a:pt x="17750" y="20391"/>
                    <a:pt x="17695" y="20356"/>
                    <a:pt x="17637" y="20356"/>
                  </a:cubicBezTo>
                  <a:close/>
                  <a:moveTo>
                    <a:pt x="48740" y="20622"/>
                  </a:moveTo>
                  <a:cubicBezTo>
                    <a:pt x="48716" y="20622"/>
                    <a:pt x="48691" y="20628"/>
                    <a:pt x="48667" y="20641"/>
                  </a:cubicBezTo>
                  <a:cubicBezTo>
                    <a:pt x="48497" y="20739"/>
                    <a:pt x="48326" y="20834"/>
                    <a:pt x="48154" y="20929"/>
                  </a:cubicBezTo>
                  <a:cubicBezTo>
                    <a:pt x="48081" y="20968"/>
                    <a:pt x="48056" y="21058"/>
                    <a:pt x="48096" y="21129"/>
                  </a:cubicBezTo>
                  <a:cubicBezTo>
                    <a:pt x="48124" y="21177"/>
                    <a:pt x="48173" y="21205"/>
                    <a:pt x="48225" y="21205"/>
                  </a:cubicBezTo>
                  <a:cubicBezTo>
                    <a:pt x="48250" y="21205"/>
                    <a:pt x="48274" y="21200"/>
                    <a:pt x="48296" y="21187"/>
                  </a:cubicBezTo>
                  <a:cubicBezTo>
                    <a:pt x="48470" y="21092"/>
                    <a:pt x="48642" y="20996"/>
                    <a:pt x="48813" y="20898"/>
                  </a:cubicBezTo>
                  <a:cubicBezTo>
                    <a:pt x="48884" y="20858"/>
                    <a:pt x="48909" y="20768"/>
                    <a:pt x="48869" y="20697"/>
                  </a:cubicBezTo>
                  <a:cubicBezTo>
                    <a:pt x="48841" y="20649"/>
                    <a:pt x="48792" y="20622"/>
                    <a:pt x="48740" y="20622"/>
                  </a:cubicBezTo>
                  <a:close/>
                  <a:moveTo>
                    <a:pt x="16244" y="20841"/>
                  </a:moveTo>
                  <a:cubicBezTo>
                    <a:pt x="16230" y="20841"/>
                    <a:pt x="16215" y="20843"/>
                    <a:pt x="16201" y="20847"/>
                  </a:cubicBezTo>
                  <a:cubicBezTo>
                    <a:pt x="16014" y="20906"/>
                    <a:pt x="15827" y="20960"/>
                    <a:pt x="15639" y="21012"/>
                  </a:cubicBezTo>
                  <a:cubicBezTo>
                    <a:pt x="15559" y="21035"/>
                    <a:pt x="15515" y="21116"/>
                    <a:pt x="15537" y="21195"/>
                  </a:cubicBezTo>
                  <a:cubicBezTo>
                    <a:pt x="15554" y="21260"/>
                    <a:pt x="15614" y="21303"/>
                    <a:pt x="15678" y="21303"/>
                  </a:cubicBezTo>
                  <a:cubicBezTo>
                    <a:pt x="15693" y="21303"/>
                    <a:pt x="15706" y="21300"/>
                    <a:pt x="15717" y="21296"/>
                  </a:cubicBezTo>
                  <a:cubicBezTo>
                    <a:pt x="15908" y="21244"/>
                    <a:pt x="16099" y="21188"/>
                    <a:pt x="16287" y="21130"/>
                  </a:cubicBezTo>
                  <a:cubicBezTo>
                    <a:pt x="16366" y="21105"/>
                    <a:pt x="16410" y="21023"/>
                    <a:pt x="16385" y="20945"/>
                  </a:cubicBezTo>
                  <a:cubicBezTo>
                    <a:pt x="16365" y="20881"/>
                    <a:pt x="16307" y="20841"/>
                    <a:pt x="16244" y="20841"/>
                  </a:cubicBezTo>
                  <a:close/>
                  <a:moveTo>
                    <a:pt x="14825" y="21233"/>
                  </a:moveTo>
                  <a:cubicBezTo>
                    <a:pt x="14813" y="21233"/>
                    <a:pt x="14801" y="21234"/>
                    <a:pt x="14789" y="21237"/>
                  </a:cubicBezTo>
                  <a:cubicBezTo>
                    <a:pt x="14598" y="21284"/>
                    <a:pt x="14407" y="21329"/>
                    <a:pt x="14216" y="21372"/>
                  </a:cubicBezTo>
                  <a:cubicBezTo>
                    <a:pt x="14136" y="21391"/>
                    <a:pt x="14087" y="21469"/>
                    <a:pt x="14105" y="21549"/>
                  </a:cubicBezTo>
                  <a:cubicBezTo>
                    <a:pt x="14120" y="21618"/>
                    <a:pt x="14181" y="21664"/>
                    <a:pt x="14248" y="21664"/>
                  </a:cubicBezTo>
                  <a:cubicBezTo>
                    <a:pt x="14258" y="21664"/>
                    <a:pt x="14270" y="21662"/>
                    <a:pt x="14282" y="21660"/>
                  </a:cubicBezTo>
                  <a:cubicBezTo>
                    <a:pt x="14474" y="21616"/>
                    <a:pt x="14666" y="21572"/>
                    <a:pt x="14858" y="21523"/>
                  </a:cubicBezTo>
                  <a:cubicBezTo>
                    <a:pt x="14938" y="21505"/>
                    <a:pt x="14986" y="21424"/>
                    <a:pt x="14966" y="21346"/>
                  </a:cubicBezTo>
                  <a:cubicBezTo>
                    <a:pt x="14950" y="21277"/>
                    <a:pt x="14891" y="21233"/>
                    <a:pt x="14825" y="21233"/>
                  </a:cubicBezTo>
                  <a:close/>
                  <a:moveTo>
                    <a:pt x="47453" y="21341"/>
                  </a:moveTo>
                  <a:cubicBezTo>
                    <a:pt x="47428" y="21341"/>
                    <a:pt x="47402" y="21348"/>
                    <a:pt x="47379" y="21361"/>
                  </a:cubicBezTo>
                  <a:cubicBezTo>
                    <a:pt x="47190" y="21470"/>
                    <a:pt x="47022" y="21570"/>
                    <a:pt x="46868" y="21667"/>
                  </a:cubicBezTo>
                  <a:cubicBezTo>
                    <a:pt x="46800" y="21711"/>
                    <a:pt x="46778" y="21801"/>
                    <a:pt x="46822" y="21871"/>
                  </a:cubicBezTo>
                  <a:cubicBezTo>
                    <a:pt x="46851" y="21915"/>
                    <a:pt x="46898" y="21940"/>
                    <a:pt x="46948" y="21940"/>
                  </a:cubicBezTo>
                  <a:cubicBezTo>
                    <a:pt x="46974" y="21940"/>
                    <a:pt x="47001" y="21934"/>
                    <a:pt x="47025" y="21917"/>
                  </a:cubicBezTo>
                  <a:cubicBezTo>
                    <a:pt x="47176" y="21822"/>
                    <a:pt x="47340" y="21723"/>
                    <a:pt x="47526" y="21616"/>
                  </a:cubicBezTo>
                  <a:cubicBezTo>
                    <a:pt x="47598" y="21577"/>
                    <a:pt x="47621" y="21486"/>
                    <a:pt x="47580" y="21415"/>
                  </a:cubicBezTo>
                  <a:cubicBezTo>
                    <a:pt x="47552" y="21368"/>
                    <a:pt x="47503" y="21341"/>
                    <a:pt x="47453" y="21341"/>
                  </a:cubicBezTo>
                  <a:close/>
                  <a:moveTo>
                    <a:pt x="13385" y="21558"/>
                  </a:moveTo>
                  <a:cubicBezTo>
                    <a:pt x="13374" y="21558"/>
                    <a:pt x="13364" y="21559"/>
                    <a:pt x="13354" y="21561"/>
                  </a:cubicBezTo>
                  <a:cubicBezTo>
                    <a:pt x="13244" y="21583"/>
                    <a:pt x="13135" y="21606"/>
                    <a:pt x="13026" y="21628"/>
                  </a:cubicBezTo>
                  <a:lnTo>
                    <a:pt x="12777" y="21680"/>
                  </a:lnTo>
                  <a:cubicBezTo>
                    <a:pt x="12696" y="21696"/>
                    <a:pt x="12645" y="21774"/>
                    <a:pt x="12662" y="21853"/>
                  </a:cubicBezTo>
                  <a:cubicBezTo>
                    <a:pt x="12676" y="21923"/>
                    <a:pt x="12738" y="21971"/>
                    <a:pt x="12807" y="21971"/>
                  </a:cubicBezTo>
                  <a:cubicBezTo>
                    <a:pt x="12815" y="21971"/>
                    <a:pt x="12825" y="21970"/>
                    <a:pt x="12835" y="21970"/>
                  </a:cubicBezTo>
                  <a:lnTo>
                    <a:pt x="13085" y="21918"/>
                  </a:lnTo>
                  <a:cubicBezTo>
                    <a:pt x="13194" y="21895"/>
                    <a:pt x="13303" y="21873"/>
                    <a:pt x="13412" y="21850"/>
                  </a:cubicBezTo>
                  <a:cubicBezTo>
                    <a:pt x="13493" y="21833"/>
                    <a:pt x="13544" y="21755"/>
                    <a:pt x="13527" y="21676"/>
                  </a:cubicBezTo>
                  <a:cubicBezTo>
                    <a:pt x="13513" y="21606"/>
                    <a:pt x="13452" y="21558"/>
                    <a:pt x="13385" y="21558"/>
                  </a:cubicBezTo>
                  <a:close/>
                  <a:moveTo>
                    <a:pt x="11941" y="21858"/>
                  </a:moveTo>
                  <a:cubicBezTo>
                    <a:pt x="11931" y="21858"/>
                    <a:pt x="11920" y="21859"/>
                    <a:pt x="11910" y="21862"/>
                  </a:cubicBezTo>
                  <a:cubicBezTo>
                    <a:pt x="11718" y="21904"/>
                    <a:pt x="11524" y="21946"/>
                    <a:pt x="11332" y="21991"/>
                  </a:cubicBezTo>
                  <a:cubicBezTo>
                    <a:pt x="11252" y="22008"/>
                    <a:pt x="11203" y="22087"/>
                    <a:pt x="11221" y="22167"/>
                  </a:cubicBezTo>
                  <a:cubicBezTo>
                    <a:pt x="11236" y="22235"/>
                    <a:pt x="11297" y="22281"/>
                    <a:pt x="11364" y="22281"/>
                  </a:cubicBezTo>
                  <a:cubicBezTo>
                    <a:pt x="11376" y="22281"/>
                    <a:pt x="11386" y="22280"/>
                    <a:pt x="11399" y="22276"/>
                  </a:cubicBezTo>
                  <a:cubicBezTo>
                    <a:pt x="11590" y="22233"/>
                    <a:pt x="11782" y="22191"/>
                    <a:pt x="11973" y="22149"/>
                  </a:cubicBezTo>
                  <a:cubicBezTo>
                    <a:pt x="12051" y="22132"/>
                    <a:pt x="12102" y="22053"/>
                    <a:pt x="12085" y="21974"/>
                  </a:cubicBezTo>
                  <a:cubicBezTo>
                    <a:pt x="12071" y="21905"/>
                    <a:pt x="12009" y="21858"/>
                    <a:pt x="11941" y="21858"/>
                  </a:cubicBezTo>
                  <a:close/>
                  <a:moveTo>
                    <a:pt x="10504" y="22193"/>
                  </a:moveTo>
                  <a:cubicBezTo>
                    <a:pt x="10491" y="22193"/>
                    <a:pt x="10479" y="22195"/>
                    <a:pt x="10467" y="22198"/>
                  </a:cubicBezTo>
                  <a:cubicBezTo>
                    <a:pt x="10276" y="22247"/>
                    <a:pt x="10085" y="22297"/>
                    <a:pt x="9894" y="22351"/>
                  </a:cubicBezTo>
                  <a:cubicBezTo>
                    <a:pt x="9817" y="22372"/>
                    <a:pt x="9770" y="22454"/>
                    <a:pt x="9792" y="22532"/>
                  </a:cubicBezTo>
                  <a:cubicBezTo>
                    <a:pt x="9810" y="22598"/>
                    <a:pt x="9869" y="22641"/>
                    <a:pt x="9934" y="22641"/>
                  </a:cubicBezTo>
                  <a:cubicBezTo>
                    <a:pt x="9947" y="22641"/>
                    <a:pt x="9961" y="22639"/>
                    <a:pt x="9971" y="22635"/>
                  </a:cubicBezTo>
                  <a:cubicBezTo>
                    <a:pt x="10159" y="22583"/>
                    <a:pt x="10349" y="22532"/>
                    <a:pt x="10539" y="22485"/>
                  </a:cubicBezTo>
                  <a:cubicBezTo>
                    <a:pt x="10618" y="22464"/>
                    <a:pt x="10667" y="22384"/>
                    <a:pt x="10646" y="22305"/>
                  </a:cubicBezTo>
                  <a:cubicBezTo>
                    <a:pt x="10629" y="22237"/>
                    <a:pt x="10569" y="22193"/>
                    <a:pt x="10504" y="22193"/>
                  </a:cubicBezTo>
                  <a:close/>
                  <a:moveTo>
                    <a:pt x="46218" y="22147"/>
                  </a:moveTo>
                  <a:cubicBezTo>
                    <a:pt x="46186" y="22147"/>
                    <a:pt x="46155" y="22157"/>
                    <a:pt x="46128" y="22177"/>
                  </a:cubicBezTo>
                  <a:cubicBezTo>
                    <a:pt x="46073" y="22220"/>
                    <a:pt x="46017" y="22264"/>
                    <a:pt x="45962" y="22309"/>
                  </a:cubicBezTo>
                  <a:cubicBezTo>
                    <a:pt x="45861" y="22390"/>
                    <a:pt x="45762" y="22475"/>
                    <a:pt x="45666" y="22564"/>
                  </a:cubicBezTo>
                  <a:cubicBezTo>
                    <a:pt x="45607" y="22620"/>
                    <a:pt x="45603" y="22714"/>
                    <a:pt x="45659" y="22774"/>
                  </a:cubicBezTo>
                  <a:cubicBezTo>
                    <a:pt x="45687" y="22806"/>
                    <a:pt x="45727" y="22821"/>
                    <a:pt x="45767" y="22821"/>
                  </a:cubicBezTo>
                  <a:cubicBezTo>
                    <a:pt x="45803" y="22821"/>
                    <a:pt x="45839" y="22808"/>
                    <a:pt x="45866" y="22781"/>
                  </a:cubicBezTo>
                  <a:cubicBezTo>
                    <a:pt x="45958" y="22697"/>
                    <a:pt x="46052" y="22615"/>
                    <a:pt x="46148" y="22537"/>
                  </a:cubicBezTo>
                  <a:cubicBezTo>
                    <a:pt x="46201" y="22495"/>
                    <a:pt x="46253" y="22452"/>
                    <a:pt x="46308" y="22410"/>
                  </a:cubicBezTo>
                  <a:cubicBezTo>
                    <a:pt x="46372" y="22362"/>
                    <a:pt x="46383" y="22269"/>
                    <a:pt x="46335" y="22204"/>
                  </a:cubicBezTo>
                  <a:cubicBezTo>
                    <a:pt x="46306" y="22167"/>
                    <a:pt x="46262" y="22147"/>
                    <a:pt x="46218" y="22147"/>
                  </a:cubicBezTo>
                  <a:close/>
                  <a:moveTo>
                    <a:pt x="9084" y="22600"/>
                  </a:moveTo>
                  <a:cubicBezTo>
                    <a:pt x="9070" y="22600"/>
                    <a:pt x="9055" y="22602"/>
                    <a:pt x="9040" y="22606"/>
                  </a:cubicBezTo>
                  <a:cubicBezTo>
                    <a:pt x="8851" y="22667"/>
                    <a:pt x="8662" y="22730"/>
                    <a:pt x="8476" y="22796"/>
                  </a:cubicBezTo>
                  <a:cubicBezTo>
                    <a:pt x="8401" y="22823"/>
                    <a:pt x="8361" y="22908"/>
                    <a:pt x="8388" y="22985"/>
                  </a:cubicBezTo>
                  <a:cubicBezTo>
                    <a:pt x="8409" y="23045"/>
                    <a:pt x="8466" y="23083"/>
                    <a:pt x="8527" y="23083"/>
                  </a:cubicBezTo>
                  <a:cubicBezTo>
                    <a:pt x="8543" y="23083"/>
                    <a:pt x="8559" y="23079"/>
                    <a:pt x="8575" y="23075"/>
                  </a:cubicBezTo>
                  <a:cubicBezTo>
                    <a:pt x="8759" y="23011"/>
                    <a:pt x="8944" y="22947"/>
                    <a:pt x="9131" y="22888"/>
                  </a:cubicBezTo>
                  <a:cubicBezTo>
                    <a:pt x="9208" y="22862"/>
                    <a:pt x="9250" y="22780"/>
                    <a:pt x="9225" y="22702"/>
                  </a:cubicBezTo>
                  <a:cubicBezTo>
                    <a:pt x="9206" y="22640"/>
                    <a:pt x="9148" y="22600"/>
                    <a:pt x="9084" y="22600"/>
                  </a:cubicBezTo>
                  <a:close/>
                  <a:moveTo>
                    <a:pt x="7701" y="23107"/>
                  </a:moveTo>
                  <a:cubicBezTo>
                    <a:pt x="7682" y="23107"/>
                    <a:pt x="7663" y="23111"/>
                    <a:pt x="7644" y="23119"/>
                  </a:cubicBezTo>
                  <a:cubicBezTo>
                    <a:pt x="7456" y="23198"/>
                    <a:pt x="7273" y="23280"/>
                    <a:pt x="7099" y="23363"/>
                  </a:cubicBezTo>
                  <a:cubicBezTo>
                    <a:pt x="7026" y="23398"/>
                    <a:pt x="6995" y="23486"/>
                    <a:pt x="7030" y="23559"/>
                  </a:cubicBezTo>
                  <a:cubicBezTo>
                    <a:pt x="7055" y="23611"/>
                    <a:pt x="7107" y="23642"/>
                    <a:pt x="7163" y="23642"/>
                  </a:cubicBezTo>
                  <a:cubicBezTo>
                    <a:pt x="7184" y="23642"/>
                    <a:pt x="7205" y="23638"/>
                    <a:pt x="7226" y="23630"/>
                  </a:cubicBezTo>
                  <a:cubicBezTo>
                    <a:pt x="7396" y="23548"/>
                    <a:pt x="7575" y="23468"/>
                    <a:pt x="7758" y="23391"/>
                  </a:cubicBezTo>
                  <a:cubicBezTo>
                    <a:pt x="7833" y="23359"/>
                    <a:pt x="7869" y="23272"/>
                    <a:pt x="7837" y="23198"/>
                  </a:cubicBezTo>
                  <a:cubicBezTo>
                    <a:pt x="7813" y="23141"/>
                    <a:pt x="7758" y="23107"/>
                    <a:pt x="7701" y="23107"/>
                  </a:cubicBezTo>
                  <a:close/>
                  <a:moveTo>
                    <a:pt x="45161" y="23169"/>
                  </a:moveTo>
                  <a:cubicBezTo>
                    <a:pt x="45118" y="23169"/>
                    <a:pt x="45076" y="23187"/>
                    <a:pt x="45047" y="23223"/>
                  </a:cubicBezTo>
                  <a:cubicBezTo>
                    <a:pt x="44921" y="23377"/>
                    <a:pt x="44799" y="23539"/>
                    <a:pt x="44686" y="23705"/>
                  </a:cubicBezTo>
                  <a:cubicBezTo>
                    <a:pt x="44639" y="23772"/>
                    <a:pt x="44658" y="23864"/>
                    <a:pt x="44725" y="23911"/>
                  </a:cubicBezTo>
                  <a:cubicBezTo>
                    <a:pt x="44749" y="23929"/>
                    <a:pt x="44779" y="23936"/>
                    <a:pt x="44808" y="23936"/>
                  </a:cubicBezTo>
                  <a:cubicBezTo>
                    <a:pt x="44855" y="23936"/>
                    <a:pt x="44902" y="23914"/>
                    <a:pt x="44930" y="23872"/>
                  </a:cubicBezTo>
                  <a:cubicBezTo>
                    <a:pt x="45039" y="23714"/>
                    <a:pt x="45154" y="23558"/>
                    <a:pt x="45276" y="23410"/>
                  </a:cubicBezTo>
                  <a:cubicBezTo>
                    <a:pt x="45328" y="23347"/>
                    <a:pt x="45318" y="23254"/>
                    <a:pt x="45255" y="23203"/>
                  </a:cubicBezTo>
                  <a:cubicBezTo>
                    <a:pt x="45227" y="23180"/>
                    <a:pt x="45194" y="23169"/>
                    <a:pt x="45161" y="23169"/>
                  </a:cubicBezTo>
                  <a:close/>
                  <a:moveTo>
                    <a:pt x="6377" y="23759"/>
                  </a:moveTo>
                  <a:cubicBezTo>
                    <a:pt x="6352" y="23759"/>
                    <a:pt x="6327" y="23765"/>
                    <a:pt x="6304" y="23779"/>
                  </a:cubicBezTo>
                  <a:cubicBezTo>
                    <a:pt x="6128" y="23880"/>
                    <a:pt x="5957" y="23985"/>
                    <a:pt x="5794" y="24092"/>
                  </a:cubicBezTo>
                  <a:cubicBezTo>
                    <a:pt x="5726" y="24137"/>
                    <a:pt x="5706" y="24228"/>
                    <a:pt x="5752" y="24296"/>
                  </a:cubicBezTo>
                  <a:cubicBezTo>
                    <a:pt x="5780" y="24339"/>
                    <a:pt x="5828" y="24363"/>
                    <a:pt x="5875" y="24363"/>
                  </a:cubicBezTo>
                  <a:cubicBezTo>
                    <a:pt x="5904" y="24363"/>
                    <a:pt x="5932" y="24354"/>
                    <a:pt x="5957" y="24339"/>
                  </a:cubicBezTo>
                  <a:cubicBezTo>
                    <a:pt x="6114" y="24235"/>
                    <a:pt x="6281" y="24132"/>
                    <a:pt x="6451" y="24034"/>
                  </a:cubicBezTo>
                  <a:cubicBezTo>
                    <a:pt x="6521" y="23994"/>
                    <a:pt x="6545" y="23904"/>
                    <a:pt x="6505" y="23833"/>
                  </a:cubicBezTo>
                  <a:cubicBezTo>
                    <a:pt x="6478" y="23785"/>
                    <a:pt x="6428" y="23759"/>
                    <a:pt x="6377" y="23759"/>
                  </a:cubicBezTo>
                  <a:close/>
                  <a:moveTo>
                    <a:pt x="44358" y="24404"/>
                  </a:moveTo>
                  <a:cubicBezTo>
                    <a:pt x="44304" y="24404"/>
                    <a:pt x="44253" y="24433"/>
                    <a:pt x="44227" y="24484"/>
                  </a:cubicBezTo>
                  <a:cubicBezTo>
                    <a:pt x="44137" y="24662"/>
                    <a:pt x="44052" y="24845"/>
                    <a:pt x="43977" y="25031"/>
                  </a:cubicBezTo>
                  <a:cubicBezTo>
                    <a:pt x="43946" y="25106"/>
                    <a:pt x="43982" y="25192"/>
                    <a:pt x="44057" y="25223"/>
                  </a:cubicBezTo>
                  <a:cubicBezTo>
                    <a:pt x="44075" y="25230"/>
                    <a:pt x="44095" y="25234"/>
                    <a:pt x="44112" y="25234"/>
                  </a:cubicBezTo>
                  <a:cubicBezTo>
                    <a:pt x="44170" y="25234"/>
                    <a:pt x="44226" y="25199"/>
                    <a:pt x="44248" y="25144"/>
                  </a:cubicBezTo>
                  <a:cubicBezTo>
                    <a:pt x="44323" y="24965"/>
                    <a:pt x="44403" y="24789"/>
                    <a:pt x="44490" y="24618"/>
                  </a:cubicBezTo>
                  <a:cubicBezTo>
                    <a:pt x="44527" y="24546"/>
                    <a:pt x="44498" y="24457"/>
                    <a:pt x="44426" y="24420"/>
                  </a:cubicBezTo>
                  <a:cubicBezTo>
                    <a:pt x="44404" y="24409"/>
                    <a:pt x="44381" y="24404"/>
                    <a:pt x="44358" y="24404"/>
                  </a:cubicBezTo>
                  <a:close/>
                  <a:moveTo>
                    <a:pt x="5163" y="24588"/>
                  </a:moveTo>
                  <a:cubicBezTo>
                    <a:pt x="5130" y="24588"/>
                    <a:pt x="5097" y="24599"/>
                    <a:pt x="5070" y="24621"/>
                  </a:cubicBezTo>
                  <a:cubicBezTo>
                    <a:pt x="4915" y="24749"/>
                    <a:pt x="4762" y="24881"/>
                    <a:pt x="4620" y="25019"/>
                  </a:cubicBezTo>
                  <a:cubicBezTo>
                    <a:pt x="4560" y="25075"/>
                    <a:pt x="4558" y="25168"/>
                    <a:pt x="4615" y="25227"/>
                  </a:cubicBezTo>
                  <a:cubicBezTo>
                    <a:pt x="4643" y="25258"/>
                    <a:pt x="4683" y="25274"/>
                    <a:pt x="4721" y="25274"/>
                  </a:cubicBezTo>
                  <a:cubicBezTo>
                    <a:pt x="4757" y="25274"/>
                    <a:pt x="4793" y="25261"/>
                    <a:pt x="4823" y="25231"/>
                  </a:cubicBezTo>
                  <a:cubicBezTo>
                    <a:pt x="4960" y="25101"/>
                    <a:pt x="5107" y="24972"/>
                    <a:pt x="5256" y="24850"/>
                  </a:cubicBezTo>
                  <a:cubicBezTo>
                    <a:pt x="5319" y="24798"/>
                    <a:pt x="5329" y="24705"/>
                    <a:pt x="5277" y="24642"/>
                  </a:cubicBezTo>
                  <a:cubicBezTo>
                    <a:pt x="5248" y="24607"/>
                    <a:pt x="5205" y="24588"/>
                    <a:pt x="5163" y="24588"/>
                  </a:cubicBezTo>
                  <a:close/>
                  <a:moveTo>
                    <a:pt x="4118" y="25625"/>
                  </a:moveTo>
                  <a:cubicBezTo>
                    <a:pt x="4075" y="25625"/>
                    <a:pt x="4033" y="25644"/>
                    <a:pt x="4004" y="25679"/>
                  </a:cubicBezTo>
                  <a:cubicBezTo>
                    <a:pt x="3878" y="25834"/>
                    <a:pt x="3755" y="25995"/>
                    <a:pt x="3642" y="26159"/>
                  </a:cubicBezTo>
                  <a:cubicBezTo>
                    <a:pt x="3595" y="26226"/>
                    <a:pt x="3612" y="26318"/>
                    <a:pt x="3679" y="26364"/>
                  </a:cubicBezTo>
                  <a:cubicBezTo>
                    <a:pt x="3705" y="26381"/>
                    <a:pt x="3734" y="26390"/>
                    <a:pt x="3763" y="26390"/>
                  </a:cubicBezTo>
                  <a:cubicBezTo>
                    <a:pt x="3810" y="26390"/>
                    <a:pt x="3856" y="26367"/>
                    <a:pt x="3884" y="26326"/>
                  </a:cubicBezTo>
                  <a:cubicBezTo>
                    <a:pt x="3992" y="26169"/>
                    <a:pt x="4110" y="26014"/>
                    <a:pt x="4233" y="25866"/>
                  </a:cubicBezTo>
                  <a:cubicBezTo>
                    <a:pt x="4284" y="25803"/>
                    <a:pt x="4275" y="25710"/>
                    <a:pt x="4212" y="25658"/>
                  </a:cubicBezTo>
                  <a:cubicBezTo>
                    <a:pt x="4184" y="25636"/>
                    <a:pt x="4151" y="25625"/>
                    <a:pt x="4118" y="25625"/>
                  </a:cubicBezTo>
                  <a:close/>
                  <a:moveTo>
                    <a:pt x="43829" y="25776"/>
                  </a:moveTo>
                  <a:cubicBezTo>
                    <a:pt x="43764" y="25776"/>
                    <a:pt x="43705" y="25818"/>
                    <a:pt x="43687" y="25884"/>
                  </a:cubicBezTo>
                  <a:cubicBezTo>
                    <a:pt x="43634" y="26076"/>
                    <a:pt x="43588" y="26273"/>
                    <a:pt x="43551" y="26470"/>
                  </a:cubicBezTo>
                  <a:cubicBezTo>
                    <a:pt x="43536" y="26551"/>
                    <a:pt x="43588" y="26627"/>
                    <a:pt x="43669" y="26643"/>
                  </a:cubicBezTo>
                  <a:cubicBezTo>
                    <a:pt x="43678" y="26644"/>
                    <a:pt x="43687" y="26645"/>
                    <a:pt x="43695" y="26645"/>
                  </a:cubicBezTo>
                  <a:cubicBezTo>
                    <a:pt x="43766" y="26645"/>
                    <a:pt x="43827" y="26596"/>
                    <a:pt x="43842" y="26524"/>
                  </a:cubicBezTo>
                  <a:cubicBezTo>
                    <a:pt x="43876" y="26335"/>
                    <a:pt x="43920" y="26145"/>
                    <a:pt x="43971" y="25962"/>
                  </a:cubicBezTo>
                  <a:cubicBezTo>
                    <a:pt x="43993" y="25884"/>
                    <a:pt x="43946" y="25803"/>
                    <a:pt x="43868" y="25781"/>
                  </a:cubicBezTo>
                  <a:cubicBezTo>
                    <a:pt x="43855" y="25778"/>
                    <a:pt x="43842" y="25776"/>
                    <a:pt x="43829" y="25776"/>
                  </a:cubicBezTo>
                  <a:close/>
                  <a:moveTo>
                    <a:pt x="3306" y="26854"/>
                  </a:moveTo>
                  <a:cubicBezTo>
                    <a:pt x="3253" y="26854"/>
                    <a:pt x="3202" y="26882"/>
                    <a:pt x="3176" y="26933"/>
                  </a:cubicBezTo>
                  <a:cubicBezTo>
                    <a:pt x="3085" y="27105"/>
                    <a:pt x="3000" y="27289"/>
                    <a:pt x="2918" y="27474"/>
                  </a:cubicBezTo>
                  <a:cubicBezTo>
                    <a:pt x="2884" y="27549"/>
                    <a:pt x="2919" y="27635"/>
                    <a:pt x="2995" y="27667"/>
                  </a:cubicBezTo>
                  <a:cubicBezTo>
                    <a:pt x="3012" y="27675"/>
                    <a:pt x="3033" y="27680"/>
                    <a:pt x="3052" y="27680"/>
                  </a:cubicBezTo>
                  <a:cubicBezTo>
                    <a:pt x="3110" y="27680"/>
                    <a:pt x="3165" y="27647"/>
                    <a:pt x="3188" y="27592"/>
                  </a:cubicBezTo>
                  <a:cubicBezTo>
                    <a:pt x="3265" y="27412"/>
                    <a:pt x="3349" y="27237"/>
                    <a:pt x="3436" y="27069"/>
                  </a:cubicBezTo>
                  <a:cubicBezTo>
                    <a:pt x="3475" y="26997"/>
                    <a:pt x="3447" y="26908"/>
                    <a:pt x="3374" y="26871"/>
                  </a:cubicBezTo>
                  <a:cubicBezTo>
                    <a:pt x="3352" y="26859"/>
                    <a:pt x="3329" y="26854"/>
                    <a:pt x="3306" y="26854"/>
                  </a:cubicBezTo>
                  <a:close/>
                  <a:moveTo>
                    <a:pt x="43585" y="27228"/>
                  </a:moveTo>
                  <a:cubicBezTo>
                    <a:pt x="43507" y="27228"/>
                    <a:pt x="43442" y="27289"/>
                    <a:pt x="43437" y="27367"/>
                  </a:cubicBezTo>
                  <a:cubicBezTo>
                    <a:pt x="43429" y="27520"/>
                    <a:pt x="43424" y="27674"/>
                    <a:pt x="43424" y="27826"/>
                  </a:cubicBezTo>
                  <a:cubicBezTo>
                    <a:pt x="43424" y="27874"/>
                    <a:pt x="43424" y="27920"/>
                    <a:pt x="43425" y="27969"/>
                  </a:cubicBezTo>
                  <a:cubicBezTo>
                    <a:pt x="43426" y="28048"/>
                    <a:pt x="43492" y="28113"/>
                    <a:pt x="43572" y="28113"/>
                  </a:cubicBezTo>
                  <a:cubicBezTo>
                    <a:pt x="43574" y="28113"/>
                    <a:pt x="43575" y="28113"/>
                    <a:pt x="43575" y="28114"/>
                  </a:cubicBezTo>
                  <a:cubicBezTo>
                    <a:pt x="43656" y="28111"/>
                    <a:pt x="43720" y="28044"/>
                    <a:pt x="43719" y="27963"/>
                  </a:cubicBezTo>
                  <a:cubicBezTo>
                    <a:pt x="43718" y="27917"/>
                    <a:pt x="43718" y="27872"/>
                    <a:pt x="43718" y="27826"/>
                  </a:cubicBezTo>
                  <a:cubicBezTo>
                    <a:pt x="43718" y="27681"/>
                    <a:pt x="43723" y="27532"/>
                    <a:pt x="43732" y="27386"/>
                  </a:cubicBezTo>
                  <a:cubicBezTo>
                    <a:pt x="43737" y="27304"/>
                    <a:pt x="43675" y="27234"/>
                    <a:pt x="43594" y="27229"/>
                  </a:cubicBezTo>
                  <a:cubicBezTo>
                    <a:pt x="43591" y="27229"/>
                    <a:pt x="43588" y="27228"/>
                    <a:pt x="43585" y="27228"/>
                  </a:cubicBezTo>
                  <a:close/>
                  <a:moveTo>
                    <a:pt x="2743" y="28212"/>
                  </a:moveTo>
                  <a:cubicBezTo>
                    <a:pt x="2681" y="28212"/>
                    <a:pt x="2623" y="28252"/>
                    <a:pt x="2603" y="28314"/>
                  </a:cubicBezTo>
                  <a:cubicBezTo>
                    <a:pt x="2542" y="28497"/>
                    <a:pt x="2485" y="28689"/>
                    <a:pt x="2430" y="28887"/>
                  </a:cubicBezTo>
                  <a:cubicBezTo>
                    <a:pt x="2409" y="28965"/>
                    <a:pt x="2455" y="29045"/>
                    <a:pt x="2533" y="29067"/>
                  </a:cubicBezTo>
                  <a:cubicBezTo>
                    <a:pt x="2547" y="29070"/>
                    <a:pt x="2559" y="29072"/>
                    <a:pt x="2573" y="29072"/>
                  </a:cubicBezTo>
                  <a:cubicBezTo>
                    <a:pt x="2637" y="29072"/>
                    <a:pt x="2697" y="29028"/>
                    <a:pt x="2716" y="28962"/>
                  </a:cubicBezTo>
                  <a:cubicBezTo>
                    <a:pt x="2769" y="28770"/>
                    <a:pt x="2824" y="28582"/>
                    <a:pt x="2882" y="28405"/>
                  </a:cubicBezTo>
                  <a:cubicBezTo>
                    <a:pt x="2908" y="28328"/>
                    <a:pt x="2866" y="28245"/>
                    <a:pt x="2788" y="28219"/>
                  </a:cubicBezTo>
                  <a:cubicBezTo>
                    <a:pt x="2773" y="28214"/>
                    <a:pt x="2758" y="28212"/>
                    <a:pt x="2743" y="28212"/>
                  </a:cubicBezTo>
                  <a:close/>
                  <a:moveTo>
                    <a:pt x="43646" y="28698"/>
                  </a:moveTo>
                  <a:cubicBezTo>
                    <a:pt x="43639" y="28698"/>
                    <a:pt x="43632" y="28698"/>
                    <a:pt x="43625" y="28699"/>
                  </a:cubicBezTo>
                  <a:cubicBezTo>
                    <a:pt x="43545" y="28711"/>
                    <a:pt x="43489" y="28787"/>
                    <a:pt x="43501" y="28867"/>
                  </a:cubicBezTo>
                  <a:cubicBezTo>
                    <a:pt x="43530" y="29067"/>
                    <a:pt x="43570" y="29265"/>
                    <a:pt x="43617" y="29459"/>
                  </a:cubicBezTo>
                  <a:cubicBezTo>
                    <a:pt x="43634" y="29526"/>
                    <a:pt x="43694" y="29571"/>
                    <a:pt x="43760" y="29571"/>
                  </a:cubicBezTo>
                  <a:cubicBezTo>
                    <a:pt x="43772" y="29571"/>
                    <a:pt x="43783" y="29570"/>
                    <a:pt x="43796" y="29566"/>
                  </a:cubicBezTo>
                  <a:cubicBezTo>
                    <a:pt x="43874" y="29547"/>
                    <a:pt x="43922" y="29467"/>
                    <a:pt x="43904" y="29388"/>
                  </a:cubicBezTo>
                  <a:cubicBezTo>
                    <a:pt x="43858" y="29204"/>
                    <a:pt x="43821" y="29013"/>
                    <a:pt x="43792" y="28823"/>
                  </a:cubicBezTo>
                  <a:cubicBezTo>
                    <a:pt x="43782" y="28750"/>
                    <a:pt x="43718" y="28698"/>
                    <a:pt x="43646" y="28698"/>
                  </a:cubicBezTo>
                  <a:close/>
                  <a:moveTo>
                    <a:pt x="2366" y="29638"/>
                  </a:moveTo>
                  <a:cubicBezTo>
                    <a:pt x="2298" y="29638"/>
                    <a:pt x="2236" y="29684"/>
                    <a:pt x="2222" y="29754"/>
                  </a:cubicBezTo>
                  <a:cubicBezTo>
                    <a:pt x="2182" y="29947"/>
                    <a:pt x="2143" y="30142"/>
                    <a:pt x="2108" y="30337"/>
                  </a:cubicBezTo>
                  <a:cubicBezTo>
                    <a:pt x="2094" y="30417"/>
                    <a:pt x="2147" y="30494"/>
                    <a:pt x="2227" y="30509"/>
                  </a:cubicBezTo>
                  <a:cubicBezTo>
                    <a:pt x="2234" y="30510"/>
                    <a:pt x="2244" y="30512"/>
                    <a:pt x="2253" y="30512"/>
                  </a:cubicBezTo>
                  <a:cubicBezTo>
                    <a:pt x="2324" y="30512"/>
                    <a:pt x="2386" y="30461"/>
                    <a:pt x="2397" y="30390"/>
                  </a:cubicBezTo>
                  <a:cubicBezTo>
                    <a:pt x="2432" y="30198"/>
                    <a:pt x="2470" y="30006"/>
                    <a:pt x="2510" y="29815"/>
                  </a:cubicBezTo>
                  <a:cubicBezTo>
                    <a:pt x="2526" y="29736"/>
                    <a:pt x="2476" y="29657"/>
                    <a:pt x="2396" y="29641"/>
                  </a:cubicBezTo>
                  <a:cubicBezTo>
                    <a:pt x="2386" y="29639"/>
                    <a:pt x="2376" y="29638"/>
                    <a:pt x="2366" y="29638"/>
                  </a:cubicBezTo>
                  <a:close/>
                  <a:moveTo>
                    <a:pt x="44029" y="30120"/>
                  </a:moveTo>
                  <a:cubicBezTo>
                    <a:pt x="44011" y="30120"/>
                    <a:pt x="43992" y="30123"/>
                    <a:pt x="43974" y="30130"/>
                  </a:cubicBezTo>
                  <a:cubicBezTo>
                    <a:pt x="43899" y="30161"/>
                    <a:pt x="43863" y="30246"/>
                    <a:pt x="43891" y="30322"/>
                  </a:cubicBezTo>
                  <a:cubicBezTo>
                    <a:pt x="43906" y="30356"/>
                    <a:pt x="43920" y="30390"/>
                    <a:pt x="43935" y="30425"/>
                  </a:cubicBezTo>
                  <a:cubicBezTo>
                    <a:pt x="43997" y="30571"/>
                    <a:pt x="44065" y="30720"/>
                    <a:pt x="44139" y="30870"/>
                  </a:cubicBezTo>
                  <a:cubicBezTo>
                    <a:pt x="44165" y="30921"/>
                    <a:pt x="44216" y="30951"/>
                    <a:pt x="44271" y="30951"/>
                  </a:cubicBezTo>
                  <a:cubicBezTo>
                    <a:pt x="44293" y="30951"/>
                    <a:pt x="44314" y="30946"/>
                    <a:pt x="44337" y="30936"/>
                  </a:cubicBezTo>
                  <a:cubicBezTo>
                    <a:pt x="44409" y="30900"/>
                    <a:pt x="44438" y="30812"/>
                    <a:pt x="44402" y="30738"/>
                  </a:cubicBezTo>
                  <a:cubicBezTo>
                    <a:pt x="44332" y="30594"/>
                    <a:pt x="44266" y="30451"/>
                    <a:pt x="44206" y="30311"/>
                  </a:cubicBezTo>
                  <a:cubicBezTo>
                    <a:pt x="44194" y="30278"/>
                    <a:pt x="44179" y="30246"/>
                    <a:pt x="44167" y="30213"/>
                  </a:cubicBezTo>
                  <a:cubicBezTo>
                    <a:pt x="44143" y="30154"/>
                    <a:pt x="44088" y="30120"/>
                    <a:pt x="44029" y="30120"/>
                  </a:cubicBezTo>
                  <a:close/>
                  <a:moveTo>
                    <a:pt x="2107" y="31089"/>
                  </a:moveTo>
                  <a:cubicBezTo>
                    <a:pt x="2036" y="31089"/>
                    <a:pt x="1974" y="31142"/>
                    <a:pt x="1964" y="31214"/>
                  </a:cubicBezTo>
                  <a:cubicBezTo>
                    <a:pt x="1934" y="31410"/>
                    <a:pt x="1906" y="31605"/>
                    <a:pt x="1878" y="31799"/>
                  </a:cubicBezTo>
                  <a:cubicBezTo>
                    <a:pt x="1867" y="31880"/>
                    <a:pt x="1923" y="31954"/>
                    <a:pt x="2004" y="31967"/>
                  </a:cubicBezTo>
                  <a:cubicBezTo>
                    <a:pt x="2010" y="31968"/>
                    <a:pt x="2018" y="31968"/>
                    <a:pt x="2025" y="31968"/>
                  </a:cubicBezTo>
                  <a:cubicBezTo>
                    <a:pt x="2097" y="31968"/>
                    <a:pt x="2160" y="31915"/>
                    <a:pt x="2170" y="31841"/>
                  </a:cubicBezTo>
                  <a:cubicBezTo>
                    <a:pt x="2197" y="31647"/>
                    <a:pt x="2226" y="31453"/>
                    <a:pt x="2255" y="31258"/>
                  </a:cubicBezTo>
                  <a:cubicBezTo>
                    <a:pt x="2267" y="31178"/>
                    <a:pt x="2212" y="31102"/>
                    <a:pt x="2131" y="31091"/>
                  </a:cubicBezTo>
                  <a:cubicBezTo>
                    <a:pt x="2123" y="31089"/>
                    <a:pt x="2115" y="31089"/>
                    <a:pt x="2107" y="31089"/>
                  </a:cubicBezTo>
                  <a:close/>
                  <a:moveTo>
                    <a:pt x="44705" y="31427"/>
                  </a:moveTo>
                  <a:cubicBezTo>
                    <a:pt x="44678" y="31427"/>
                    <a:pt x="44651" y="31434"/>
                    <a:pt x="44627" y="31449"/>
                  </a:cubicBezTo>
                  <a:cubicBezTo>
                    <a:pt x="44559" y="31493"/>
                    <a:pt x="44536" y="31585"/>
                    <a:pt x="44581" y="31653"/>
                  </a:cubicBezTo>
                  <a:cubicBezTo>
                    <a:pt x="44681" y="31815"/>
                    <a:pt x="44789" y="31978"/>
                    <a:pt x="44910" y="32150"/>
                  </a:cubicBezTo>
                  <a:cubicBezTo>
                    <a:pt x="44938" y="32191"/>
                    <a:pt x="44984" y="32214"/>
                    <a:pt x="45031" y="32214"/>
                  </a:cubicBezTo>
                  <a:cubicBezTo>
                    <a:pt x="45060" y="32214"/>
                    <a:pt x="45088" y="32205"/>
                    <a:pt x="45114" y="32186"/>
                  </a:cubicBezTo>
                  <a:cubicBezTo>
                    <a:pt x="45181" y="32140"/>
                    <a:pt x="45199" y="32048"/>
                    <a:pt x="45152" y="31981"/>
                  </a:cubicBezTo>
                  <a:cubicBezTo>
                    <a:pt x="45035" y="31813"/>
                    <a:pt x="44930" y="31654"/>
                    <a:pt x="44830" y="31495"/>
                  </a:cubicBezTo>
                  <a:cubicBezTo>
                    <a:pt x="44802" y="31451"/>
                    <a:pt x="44754" y="31427"/>
                    <a:pt x="44705" y="31427"/>
                  </a:cubicBezTo>
                  <a:close/>
                  <a:moveTo>
                    <a:pt x="45555" y="32633"/>
                  </a:moveTo>
                  <a:cubicBezTo>
                    <a:pt x="45524" y="32633"/>
                    <a:pt x="45492" y="32643"/>
                    <a:pt x="45465" y="32664"/>
                  </a:cubicBezTo>
                  <a:cubicBezTo>
                    <a:pt x="45401" y="32713"/>
                    <a:pt x="45388" y="32805"/>
                    <a:pt x="45438" y="32870"/>
                  </a:cubicBezTo>
                  <a:cubicBezTo>
                    <a:pt x="45560" y="33026"/>
                    <a:pt x="45681" y="33181"/>
                    <a:pt x="45804" y="33336"/>
                  </a:cubicBezTo>
                  <a:cubicBezTo>
                    <a:pt x="45832" y="33372"/>
                    <a:pt x="45876" y="33391"/>
                    <a:pt x="45919" y="33391"/>
                  </a:cubicBezTo>
                  <a:cubicBezTo>
                    <a:pt x="45952" y="33391"/>
                    <a:pt x="45984" y="33380"/>
                    <a:pt x="46011" y="33360"/>
                  </a:cubicBezTo>
                  <a:cubicBezTo>
                    <a:pt x="46074" y="33309"/>
                    <a:pt x="46084" y="33216"/>
                    <a:pt x="46034" y="33153"/>
                  </a:cubicBezTo>
                  <a:cubicBezTo>
                    <a:pt x="45912" y="32999"/>
                    <a:pt x="45790" y="32846"/>
                    <a:pt x="45671" y="32691"/>
                  </a:cubicBezTo>
                  <a:cubicBezTo>
                    <a:pt x="45643" y="32653"/>
                    <a:pt x="45599" y="32633"/>
                    <a:pt x="45555" y="32633"/>
                  </a:cubicBezTo>
                  <a:close/>
                  <a:moveTo>
                    <a:pt x="1897" y="32549"/>
                  </a:moveTo>
                  <a:cubicBezTo>
                    <a:pt x="1827" y="32549"/>
                    <a:pt x="1765" y="32602"/>
                    <a:pt x="1755" y="32675"/>
                  </a:cubicBezTo>
                  <a:lnTo>
                    <a:pt x="1672" y="33259"/>
                  </a:lnTo>
                  <a:cubicBezTo>
                    <a:pt x="1661" y="33340"/>
                    <a:pt x="1716" y="33414"/>
                    <a:pt x="1798" y="33425"/>
                  </a:cubicBezTo>
                  <a:cubicBezTo>
                    <a:pt x="1804" y="33428"/>
                    <a:pt x="1811" y="33428"/>
                    <a:pt x="1818" y="33428"/>
                  </a:cubicBezTo>
                  <a:cubicBezTo>
                    <a:pt x="1891" y="33428"/>
                    <a:pt x="1954" y="33374"/>
                    <a:pt x="1964" y="33301"/>
                  </a:cubicBezTo>
                  <a:lnTo>
                    <a:pt x="2046" y="32717"/>
                  </a:lnTo>
                  <a:cubicBezTo>
                    <a:pt x="2058" y="32637"/>
                    <a:pt x="2002" y="32562"/>
                    <a:pt x="1921" y="32551"/>
                  </a:cubicBezTo>
                  <a:cubicBezTo>
                    <a:pt x="1913" y="32549"/>
                    <a:pt x="1905" y="32549"/>
                    <a:pt x="1897" y="32549"/>
                  </a:cubicBezTo>
                  <a:close/>
                  <a:moveTo>
                    <a:pt x="46474" y="33784"/>
                  </a:moveTo>
                  <a:cubicBezTo>
                    <a:pt x="46441" y="33784"/>
                    <a:pt x="46408" y="33795"/>
                    <a:pt x="46381" y="33817"/>
                  </a:cubicBezTo>
                  <a:cubicBezTo>
                    <a:pt x="46318" y="33868"/>
                    <a:pt x="46308" y="33961"/>
                    <a:pt x="46359" y="34025"/>
                  </a:cubicBezTo>
                  <a:cubicBezTo>
                    <a:pt x="46483" y="34178"/>
                    <a:pt x="46604" y="34331"/>
                    <a:pt x="46726" y="34485"/>
                  </a:cubicBezTo>
                  <a:cubicBezTo>
                    <a:pt x="46755" y="34522"/>
                    <a:pt x="46798" y="34542"/>
                    <a:pt x="46841" y="34542"/>
                  </a:cubicBezTo>
                  <a:cubicBezTo>
                    <a:pt x="46872" y="34542"/>
                    <a:pt x="46904" y="34532"/>
                    <a:pt x="46933" y="34509"/>
                  </a:cubicBezTo>
                  <a:cubicBezTo>
                    <a:pt x="46996" y="34459"/>
                    <a:pt x="47007" y="34366"/>
                    <a:pt x="46958" y="34301"/>
                  </a:cubicBezTo>
                  <a:cubicBezTo>
                    <a:pt x="46836" y="34147"/>
                    <a:pt x="46712" y="33993"/>
                    <a:pt x="46588" y="33838"/>
                  </a:cubicBezTo>
                  <a:cubicBezTo>
                    <a:pt x="46559" y="33803"/>
                    <a:pt x="46517" y="33784"/>
                    <a:pt x="46474" y="33784"/>
                  </a:cubicBezTo>
                  <a:close/>
                  <a:moveTo>
                    <a:pt x="1694" y="34009"/>
                  </a:moveTo>
                  <a:cubicBezTo>
                    <a:pt x="1622" y="34009"/>
                    <a:pt x="1561" y="34061"/>
                    <a:pt x="1550" y="34135"/>
                  </a:cubicBezTo>
                  <a:lnTo>
                    <a:pt x="1468" y="34719"/>
                  </a:lnTo>
                  <a:cubicBezTo>
                    <a:pt x="1455" y="34800"/>
                    <a:pt x="1511" y="34874"/>
                    <a:pt x="1593" y="34885"/>
                  </a:cubicBezTo>
                  <a:cubicBezTo>
                    <a:pt x="1599" y="34887"/>
                    <a:pt x="1607" y="34887"/>
                    <a:pt x="1613" y="34887"/>
                  </a:cubicBezTo>
                  <a:cubicBezTo>
                    <a:pt x="1685" y="34887"/>
                    <a:pt x="1748" y="34835"/>
                    <a:pt x="1759" y="34761"/>
                  </a:cubicBezTo>
                  <a:lnTo>
                    <a:pt x="1841" y="34177"/>
                  </a:lnTo>
                  <a:cubicBezTo>
                    <a:pt x="1853" y="34096"/>
                    <a:pt x="1798" y="34022"/>
                    <a:pt x="1716" y="34010"/>
                  </a:cubicBezTo>
                  <a:cubicBezTo>
                    <a:pt x="1709" y="34009"/>
                    <a:pt x="1701" y="34009"/>
                    <a:pt x="1694" y="34009"/>
                  </a:cubicBezTo>
                  <a:close/>
                  <a:moveTo>
                    <a:pt x="47373" y="34953"/>
                  </a:moveTo>
                  <a:cubicBezTo>
                    <a:pt x="47343" y="34953"/>
                    <a:pt x="47313" y="34962"/>
                    <a:pt x="47287" y="34980"/>
                  </a:cubicBezTo>
                  <a:cubicBezTo>
                    <a:pt x="47222" y="35028"/>
                    <a:pt x="47206" y="35121"/>
                    <a:pt x="47254" y="35187"/>
                  </a:cubicBezTo>
                  <a:cubicBezTo>
                    <a:pt x="47376" y="35354"/>
                    <a:pt x="47483" y="35511"/>
                    <a:pt x="47585" y="35666"/>
                  </a:cubicBezTo>
                  <a:cubicBezTo>
                    <a:pt x="47614" y="35710"/>
                    <a:pt x="47661" y="35734"/>
                    <a:pt x="47709" y="35734"/>
                  </a:cubicBezTo>
                  <a:cubicBezTo>
                    <a:pt x="47737" y="35734"/>
                    <a:pt x="47765" y="35725"/>
                    <a:pt x="47789" y="35709"/>
                  </a:cubicBezTo>
                  <a:cubicBezTo>
                    <a:pt x="47858" y="35665"/>
                    <a:pt x="47877" y="35574"/>
                    <a:pt x="47832" y="35505"/>
                  </a:cubicBezTo>
                  <a:cubicBezTo>
                    <a:pt x="47728" y="35346"/>
                    <a:pt x="47617" y="35186"/>
                    <a:pt x="47493" y="35013"/>
                  </a:cubicBezTo>
                  <a:cubicBezTo>
                    <a:pt x="47465" y="34974"/>
                    <a:pt x="47419" y="34953"/>
                    <a:pt x="47373" y="34953"/>
                  </a:cubicBezTo>
                  <a:close/>
                  <a:moveTo>
                    <a:pt x="1490" y="35470"/>
                  </a:moveTo>
                  <a:cubicBezTo>
                    <a:pt x="1417" y="35470"/>
                    <a:pt x="1355" y="35524"/>
                    <a:pt x="1345" y="35596"/>
                  </a:cubicBezTo>
                  <a:lnTo>
                    <a:pt x="1262" y="36181"/>
                  </a:lnTo>
                  <a:cubicBezTo>
                    <a:pt x="1250" y="36261"/>
                    <a:pt x="1306" y="36336"/>
                    <a:pt x="1387" y="36347"/>
                  </a:cubicBezTo>
                  <a:cubicBezTo>
                    <a:pt x="1393" y="36348"/>
                    <a:pt x="1402" y="36348"/>
                    <a:pt x="1408" y="36348"/>
                  </a:cubicBezTo>
                  <a:cubicBezTo>
                    <a:pt x="1480" y="36348"/>
                    <a:pt x="1543" y="36295"/>
                    <a:pt x="1553" y="36223"/>
                  </a:cubicBezTo>
                  <a:lnTo>
                    <a:pt x="1636" y="35638"/>
                  </a:lnTo>
                  <a:cubicBezTo>
                    <a:pt x="1647" y="35558"/>
                    <a:pt x="1593" y="35483"/>
                    <a:pt x="1511" y="35471"/>
                  </a:cubicBezTo>
                  <a:cubicBezTo>
                    <a:pt x="1504" y="35470"/>
                    <a:pt x="1497" y="35470"/>
                    <a:pt x="1490" y="35470"/>
                  </a:cubicBezTo>
                  <a:close/>
                  <a:moveTo>
                    <a:pt x="48161" y="36200"/>
                  </a:moveTo>
                  <a:cubicBezTo>
                    <a:pt x="48138" y="36200"/>
                    <a:pt x="48115" y="36205"/>
                    <a:pt x="48093" y="36217"/>
                  </a:cubicBezTo>
                  <a:cubicBezTo>
                    <a:pt x="48021" y="36255"/>
                    <a:pt x="47993" y="36343"/>
                    <a:pt x="48031" y="36416"/>
                  </a:cubicBezTo>
                  <a:cubicBezTo>
                    <a:pt x="48124" y="36591"/>
                    <a:pt x="48207" y="36766"/>
                    <a:pt x="48280" y="36937"/>
                  </a:cubicBezTo>
                  <a:cubicBezTo>
                    <a:pt x="48302" y="36992"/>
                    <a:pt x="48358" y="37025"/>
                    <a:pt x="48415" y="37025"/>
                  </a:cubicBezTo>
                  <a:cubicBezTo>
                    <a:pt x="48434" y="37025"/>
                    <a:pt x="48454" y="37022"/>
                    <a:pt x="48472" y="37015"/>
                  </a:cubicBezTo>
                  <a:cubicBezTo>
                    <a:pt x="48548" y="36983"/>
                    <a:pt x="48583" y="36896"/>
                    <a:pt x="48550" y="36822"/>
                  </a:cubicBezTo>
                  <a:cubicBezTo>
                    <a:pt x="48475" y="36644"/>
                    <a:pt x="48388" y="36461"/>
                    <a:pt x="48291" y="36279"/>
                  </a:cubicBezTo>
                  <a:cubicBezTo>
                    <a:pt x="48265" y="36229"/>
                    <a:pt x="48214" y="36200"/>
                    <a:pt x="48161" y="36200"/>
                  </a:cubicBezTo>
                  <a:close/>
                  <a:moveTo>
                    <a:pt x="12664" y="36977"/>
                  </a:moveTo>
                  <a:cubicBezTo>
                    <a:pt x="12464" y="36982"/>
                    <a:pt x="12265" y="36990"/>
                    <a:pt x="12067" y="37006"/>
                  </a:cubicBezTo>
                  <a:cubicBezTo>
                    <a:pt x="11986" y="37013"/>
                    <a:pt x="11926" y="37083"/>
                    <a:pt x="11932" y="37165"/>
                  </a:cubicBezTo>
                  <a:cubicBezTo>
                    <a:pt x="11938" y="37242"/>
                    <a:pt x="12003" y="37302"/>
                    <a:pt x="12079" y="37302"/>
                  </a:cubicBezTo>
                  <a:cubicBezTo>
                    <a:pt x="12082" y="37302"/>
                    <a:pt x="12087" y="37302"/>
                    <a:pt x="12091" y="37300"/>
                  </a:cubicBezTo>
                  <a:cubicBezTo>
                    <a:pt x="12282" y="37286"/>
                    <a:pt x="12477" y="37276"/>
                    <a:pt x="12670" y="37272"/>
                  </a:cubicBezTo>
                  <a:cubicBezTo>
                    <a:pt x="12752" y="37269"/>
                    <a:pt x="12817" y="37202"/>
                    <a:pt x="12815" y="37121"/>
                  </a:cubicBezTo>
                  <a:cubicBezTo>
                    <a:pt x="12813" y="37040"/>
                    <a:pt x="12746" y="36980"/>
                    <a:pt x="12664" y="36977"/>
                  </a:cubicBezTo>
                  <a:close/>
                  <a:moveTo>
                    <a:pt x="13550" y="36993"/>
                  </a:moveTo>
                  <a:cubicBezTo>
                    <a:pt x="13470" y="36993"/>
                    <a:pt x="13409" y="37055"/>
                    <a:pt x="13406" y="37133"/>
                  </a:cubicBezTo>
                  <a:cubicBezTo>
                    <a:pt x="13402" y="37214"/>
                    <a:pt x="13464" y="37283"/>
                    <a:pt x="13545" y="37287"/>
                  </a:cubicBezTo>
                  <a:cubicBezTo>
                    <a:pt x="13732" y="37297"/>
                    <a:pt x="13928" y="37312"/>
                    <a:pt x="14127" y="37330"/>
                  </a:cubicBezTo>
                  <a:cubicBezTo>
                    <a:pt x="14132" y="37332"/>
                    <a:pt x="14136" y="37332"/>
                    <a:pt x="14141" y="37332"/>
                  </a:cubicBezTo>
                  <a:cubicBezTo>
                    <a:pt x="14216" y="37332"/>
                    <a:pt x="14280" y="37273"/>
                    <a:pt x="14288" y="37197"/>
                  </a:cubicBezTo>
                  <a:cubicBezTo>
                    <a:pt x="14296" y="37117"/>
                    <a:pt x="14237" y="37045"/>
                    <a:pt x="14155" y="37037"/>
                  </a:cubicBezTo>
                  <a:cubicBezTo>
                    <a:pt x="13953" y="37018"/>
                    <a:pt x="13753" y="37004"/>
                    <a:pt x="13561" y="36993"/>
                  </a:cubicBezTo>
                  <a:cubicBezTo>
                    <a:pt x="13557" y="36993"/>
                    <a:pt x="13553" y="36993"/>
                    <a:pt x="13550" y="36993"/>
                  </a:cubicBezTo>
                  <a:close/>
                  <a:moveTo>
                    <a:pt x="11203" y="37112"/>
                  </a:moveTo>
                  <a:cubicBezTo>
                    <a:pt x="11195" y="37112"/>
                    <a:pt x="11187" y="37113"/>
                    <a:pt x="11179" y="37114"/>
                  </a:cubicBezTo>
                  <a:cubicBezTo>
                    <a:pt x="10985" y="37147"/>
                    <a:pt x="10788" y="37184"/>
                    <a:pt x="10592" y="37229"/>
                  </a:cubicBezTo>
                  <a:cubicBezTo>
                    <a:pt x="10512" y="37245"/>
                    <a:pt x="10462" y="37323"/>
                    <a:pt x="10480" y="37404"/>
                  </a:cubicBezTo>
                  <a:cubicBezTo>
                    <a:pt x="10493" y="37473"/>
                    <a:pt x="10555" y="37519"/>
                    <a:pt x="10622" y="37519"/>
                  </a:cubicBezTo>
                  <a:cubicBezTo>
                    <a:pt x="10633" y="37519"/>
                    <a:pt x="10643" y="37518"/>
                    <a:pt x="10657" y="37515"/>
                  </a:cubicBezTo>
                  <a:cubicBezTo>
                    <a:pt x="10846" y="37473"/>
                    <a:pt x="11038" y="37436"/>
                    <a:pt x="11226" y="37405"/>
                  </a:cubicBezTo>
                  <a:cubicBezTo>
                    <a:pt x="11307" y="37392"/>
                    <a:pt x="11360" y="37315"/>
                    <a:pt x="11348" y="37236"/>
                  </a:cubicBezTo>
                  <a:cubicBezTo>
                    <a:pt x="11336" y="37163"/>
                    <a:pt x="11273" y="37112"/>
                    <a:pt x="11203" y="37112"/>
                  </a:cubicBezTo>
                  <a:close/>
                  <a:moveTo>
                    <a:pt x="15019" y="37142"/>
                  </a:moveTo>
                  <a:cubicBezTo>
                    <a:pt x="14947" y="37142"/>
                    <a:pt x="14883" y="37194"/>
                    <a:pt x="14872" y="37268"/>
                  </a:cubicBezTo>
                  <a:cubicBezTo>
                    <a:pt x="14860" y="37349"/>
                    <a:pt x="14917" y="37425"/>
                    <a:pt x="14996" y="37436"/>
                  </a:cubicBezTo>
                  <a:cubicBezTo>
                    <a:pt x="15188" y="37464"/>
                    <a:pt x="15382" y="37497"/>
                    <a:pt x="15574" y="37530"/>
                  </a:cubicBezTo>
                  <a:cubicBezTo>
                    <a:pt x="15583" y="37531"/>
                    <a:pt x="15590" y="37533"/>
                    <a:pt x="15600" y="37533"/>
                  </a:cubicBezTo>
                  <a:cubicBezTo>
                    <a:pt x="15671" y="37533"/>
                    <a:pt x="15733" y="37482"/>
                    <a:pt x="15745" y="37410"/>
                  </a:cubicBezTo>
                  <a:cubicBezTo>
                    <a:pt x="15760" y="37330"/>
                    <a:pt x="15705" y="37254"/>
                    <a:pt x="15625" y="37240"/>
                  </a:cubicBezTo>
                  <a:cubicBezTo>
                    <a:pt x="15430" y="37205"/>
                    <a:pt x="15236" y="37173"/>
                    <a:pt x="15040" y="37144"/>
                  </a:cubicBezTo>
                  <a:cubicBezTo>
                    <a:pt x="15033" y="37143"/>
                    <a:pt x="15026" y="37142"/>
                    <a:pt x="15019" y="37142"/>
                  </a:cubicBezTo>
                  <a:close/>
                  <a:moveTo>
                    <a:pt x="1285" y="36930"/>
                  </a:moveTo>
                  <a:cubicBezTo>
                    <a:pt x="1214" y="36930"/>
                    <a:pt x="1150" y="36984"/>
                    <a:pt x="1140" y="37056"/>
                  </a:cubicBezTo>
                  <a:lnTo>
                    <a:pt x="1057" y="37641"/>
                  </a:lnTo>
                  <a:cubicBezTo>
                    <a:pt x="1046" y="37721"/>
                    <a:pt x="1101" y="37796"/>
                    <a:pt x="1182" y="37807"/>
                  </a:cubicBezTo>
                  <a:cubicBezTo>
                    <a:pt x="1189" y="37808"/>
                    <a:pt x="1196" y="37808"/>
                    <a:pt x="1203" y="37808"/>
                  </a:cubicBezTo>
                  <a:cubicBezTo>
                    <a:pt x="1275" y="37808"/>
                    <a:pt x="1339" y="37756"/>
                    <a:pt x="1349" y="37681"/>
                  </a:cubicBezTo>
                  <a:lnTo>
                    <a:pt x="1431" y="37098"/>
                  </a:lnTo>
                  <a:cubicBezTo>
                    <a:pt x="1443" y="37018"/>
                    <a:pt x="1387" y="36943"/>
                    <a:pt x="1306" y="36931"/>
                  </a:cubicBezTo>
                  <a:cubicBezTo>
                    <a:pt x="1299" y="36930"/>
                    <a:pt x="1292" y="36930"/>
                    <a:pt x="1285" y="36930"/>
                  </a:cubicBezTo>
                  <a:close/>
                  <a:moveTo>
                    <a:pt x="16466" y="37407"/>
                  </a:moveTo>
                  <a:cubicBezTo>
                    <a:pt x="16399" y="37407"/>
                    <a:pt x="16338" y="37454"/>
                    <a:pt x="16323" y="37524"/>
                  </a:cubicBezTo>
                  <a:cubicBezTo>
                    <a:pt x="16307" y="37603"/>
                    <a:pt x="16358" y="37680"/>
                    <a:pt x="16438" y="37697"/>
                  </a:cubicBezTo>
                  <a:cubicBezTo>
                    <a:pt x="16630" y="37737"/>
                    <a:pt x="16822" y="37778"/>
                    <a:pt x="17013" y="37822"/>
                  </a:cubicBezTo>
                  <a:cubicBezTo>
                    <a:pt x="17023" y="37824"/>
                    <a:pt x="17035" y="37825"/>
                    <a:pt x="17045" y="37825"/>
                  </a:cubicBezTo>
                  <a:cubicBezTo>
                    <a:pt x="17112" y="37825"/>
                    <a:pt x="17173" y="37778"/>
                    <a:pt x="17188" y="37710"/>
                  </a:cubicBezTo>
                  <a:cubicBezTo>
                    <a:pt x="17204" y="37632"/>
                    <a:pt x="17156" y="37553"/>
                    <a:pt x="17075" y="37535"/>
                  </a:cubicBezTo>
                  <a:cubicBezTo>
                    <a:pt x="16883" y="37493"/>
                    <a:pt x="16689" y="37449"/>
                    <a:pt x="16497" y="37410"/>
                  </a:cubicBezTo>
                  <a:cubicBezTo>
                    <a:pt x="16487" y="37408"/>
                    <a:pt x="16476" y="37407"/>
                    <a:pt x="16466" y="37407"/>
                  </a:cubicBezTo>
                  <a:close/>
                  <a:moveTo>
                    <a:pt x="9769" y="37451"/>
                  </a:moveTo>
                  <a:cubicBezTo>
                    <a:pt x="9754" y="37451"/>
                    <a:pt x="9739" y="37453"/>
                    <a:pt x="9725" y="37458"/>
                  </a:cubicBezTo>
                  <a:cubicBezTo>
                    <a:pt x="9537" y="37515"/>
                    <a:pt x="9346" y="37580"/>
                    <a:pt x="9159" y="37648"/>
                  </a:cubicBezTo>
                  <a:cubicBezTo>
                    <a:pt x="9083" y="37677"/>
                    <a:pt x="9043" y="37762"/>
                    <a:pt x="9072" y="37838"/>
                  </a:cubicBezTo>
                  <a:cubicBezTo>
                    <a:pt x="9093" y="37897"/>
                    <a:pt x="9149" y="37935"/>
                    <a:pt x="9209" y="37935"/>
                  </a:cubicBezTo>
                  <a:cubicBezTo>
                    <a:pt x="9226" y="37935"/>
                    <a:pt x="9244" y="37932"/>
                    <a:pt x="9261" y="37925"/>
                  </a:cubicBezTo>
                  <a:cubicBezTo>
                    <a:pt x="9444" y="37858"/>
                    <a:pt x="9630" y="37796"/>
                    <a:pt x="9813" y="37739"/>
                  </a:cubicBezTo>
                  <a:cubicBezTo>
                    <a:pt x="9890" y="37714"/>
                    <a:pt x="9934" y="37632"/>
                    <a:pt x="9910" y="37555"/>
                  </a:cubicBezTo>
                  <a:cubicBezTo>
                    <a:pt x="9889" y="37492"/>
                    <a:pt x="9831" y="37451"/>
                    <a:pt x="9769" y="37451"/>
                  </a:cubicBezTo>
                  <a:close/>
                  <a:moveTo>
                    <a:pt x="17909" y="37729"/>
                  </a:moveTo>
                  <a:cubicBezTo>
                    <a:pt x="17842" y="37729"/>
                    <a:pt x="17780" y="37774"/>
                    <a:pt x="17765" y="37843"/>
                  </a:cubicBezTo>
                  <a:cubicBezTo>
                    <a:pt x="17746" y="37922"/>
                    <a:pt x="17796" y="38002"/>
                    <a:pt x="17875" y="38020"/>
                  </a:cubicBezTo>
                  <a:lnTo>
                    <a:pt x="18448" y="38155"/>
                  </a:lnTo>
                  <a:cubicBezTo>
                    <a:pt x="18461" y="38158"/>
                    <a:pt x="18471" y="38159"/>
                    <a:pt x="18482" y="38159"/>
                  </a:cubicBezTo>
                  <a:cubicBezTo>
                    <a:pt x="18548" y="38159"/>
                    <a:pt x="18608" y="38113"/>
                    <a:pt x="18626" y="38046"/>
                  </a:cubicBezTo>
                  <a:cubicBezTo>
                    <a:pt x="18644" y="37967"/>
                    <a:pt x="18595" y="37887"/>
                    <a:pt x="18515" y="37869"/>
                  </a:cubicBezTo>
                  <a:lnTo>
                    <a:pt x="17942" y="37733"/>
                  </a:lnTo>
                  <a:cubicBezTo>
                    <a:pt x="17931" y="37731"/>
                    <a:pt x="17920" y="37729"/>
                    <a:pt x="17909" y="37729"/>
                  </a:cubicBezTo>
                  <a:close/>
                  <a:moveTo>
                    <a:pt x="48701" y="37566"/>
                  </a:moveTo>
                  <a:cubicBezTo>
                    <a:pt x="48688" y="37566"/>
                    <a:pt x="48676" y="37568"/>
                    <a:pt x="48663" y="37571"/>
                  </a:cubicBezTo>
                  <a:cubicBezTo>
                    <a:pt x="48585" y="37592"/>
                    <a:pt x="48537" y="37671"/>
                    <a:pt x="48558" y="37751"/>
                  </a:cubicBezTo>
                  <a:cubicBezTo>
                    <a:pt x="48606" y="37936"/>
                    <a:pt x="48645" y="38126"/>
                    <a:pt x="48671" y="38312"/>
                  </a:cubicBezTo>
                  <a:cubicBezTo>
                    <a:pt x="48681" y="38385"/>
                    <a:pt x="48744" y="38438"/>
                    <a:pt x="48816" y="38438"/>
                  </a:cubicBezTo>
                  <a:cubicBezTo>
                    <a:pt x="48822" y="38438"/>
                    <a:pt x="48830" y="38437"/>
                    <a:pt x="48837" y="38437"/>
                  </a:cubicBezTo>
                  <a:cubicBezTo>
                    <a:pt x="48916" y="38425"/>
                    <a:pt x="48973" y="38351"/>
                    <a:pt x="48962" y="38271"/>
                  </a:cubicBezTo>
                  <a:cubicBezTo>
                    <a:pt x="48934" y="38075"/>
                    <a:pt x="48893" y="37874"/>
                    <a:pt x="48843" y="37677"/>
                  </a:cubicBezTo>
                  <a:cubicBezTo>
                    <a:pt x="48825" y="37610"/>
                    <a:pt x="48766" y="37566"/>
                    <a:pt x="48701" y="37566"/>
                  </a:cubicBezTo>
                  <a:close/>
                  <a:moveTo>
                    <a:pt x="19344" y="38064"/>
                  </a:moveTo>
                  <a:cubicBezTo>
                    <a:pt x="19277" y="38064"/>
                    <a:pt x="19217" y="38109"/>
                    <a:pt x="19200" y="38179"/>
                  </a:cubicBezTo>
                  <a:cubicBezTo>
                    <a:pt x="19183" y="38258"/>
                    <a:pt x="19231" y="38338"/>
                    <a:pt x="19312" y="38355"/>
                  </a:cubicBezTo>
                  <a:cubicBezTo>
                    <a:pt x="19504" y="38398"/>
                    <a:pt x="19696" y="38441"/>
                    <a:pt x="19890" y="38482"/>
                  </a:cubicBezTo>
                  <a:cubicBezTo>
                    <a:pt x="19900" y="38483"/>
                    <a:pt x="19910" y="38484"/>
                    <a:pt x="19921" y="38484"/>
                  </a:cubicBezTo>
                  <a:cubicBezTo>
                    <a:pt x="19989" y="38484"/>
                    <a:pt x="20050" y="38438"/>
                    <a:pt x="20065" y="38370"/>
                  </a:cubicBezTo>
                  <a:cubicBezTo>
                    <a:pt x="20082" y="38289"/>
                    <a:pt x="20031" y="38211"/>
                    <a:pt x="19952" y="38194"/>
                  </a:cubicBezTo>
                  <a:cubicBezTo>
                    <a:pt x="19761" y="38153"/>
                    <a:pt x="19568" y="38111"/>
                    <a:pt x="19377" y="38067"/>
                  </a:cubicBezTo>
                  <a:cubicBezTo>
                    <a:pt x="19366" y="38065"/>
                    <a:pt x="19355" y="38064"/>
                    <a:pt x="19344" y="38064"/>
                  </a:cubicBezTo>
                  <a:close/>
                  <a:moveTo>
                    <a:pt x="8390" y="37974"/>
                  </a:moveTo>
                  <a:cubicBezTo>
                    <a:pt x="8370" y="37974"/>
                    <a:pt x="8350" y="37978"/>
                    <a:pt x="8331" y="37987"/>
                  </a:cubicBezTo>
                  <a:cubicBezTo>
                    <a:pt x="8153" y="38066"/>
                    <a:pt x="7973" y="38153"/>
                    <a:pt x="7792" y="38243"/>
                  </a:cubicBezTo>
                  <a:cubicBezTo>
                    <a:pt x="7718" y="38279"/>
                    <a:pt x="7690" y="38368"/>
                    <a:pt x="7726" y="38441"/>
                  </a:cubicBezTo>
                  <a:cubicBezTo>
                    <a:pt x="7752" y="38492"/>
                    <a:pt x="7804" y="38521"/>
                    <a:pt x="7857" y="38521"/>
                  </a:cubicBezTo>
                  <a:cubicBezTo>
                    <a:pt x="7880" y="38521"/>
                    <a:pt x="7903" y="38516"/>
                    <a:pt x="7923" y="38506"/>
                  </a:cubicBezTo>
                  <a:cubicBezTo>
                    <a:pt x="8100" y="38417"/>
                    <a:pt x="8278" y="38334"/>
                    <a:pt x="8451" y="38256"/>
                  </a:cubicBezTo>
                  <a:cubicBezTo>
                    <a:pt x="8526" y="38222"/>
                    <a:pt x="8559" y="38136"/>
                    <a:pt x="8526" y="38061"/>
                  </a:cubicBezTo>
                  <a:cubicBezTo>
                    <a:pt x="8501" y="38006"/>
                    <a:pt x="8447" y="37974"/>
                    <a:pt x="8390" y="37974"/>
                  </a:cubicBezTo>
                  <a:close/>
                  <a:moveTo>
                    <a:pt x="20786" y="38362"/>
                  </a:moveTo>
                  <a:cubicBezTo>
                    <a:pt x="20717" y="38362"/>
                    <a:pt x="20655" y="38412"/>
                    <a:pt x="20643" y="38483"/>
                  </a:cubicBezTo>
                  <a:cubicBezTo>
                    <a:pt x="20628" y="38563"/>
                    <a:pt x="20681" y="38640"/>
                    <a:pt x="20762" y="38654"/>
                  </a:cubicBezTo>
                  <a:cubicBezTo>
                    <a:pt x="20956" y="38691"/>
                    <a:pt x="21151" y="38725"/>
                    <a:pt x="21347" y="38753"/>
                  </a:cubicBezTo>
                  <a:cubicBezTo>
                    <a:pt x="21355" y="38756"/>
                    <a:pt x="21362" y="38756"/>
                    <a:pt x="21370" y="38756"/>
                  </a:cubicBezTo>
                  <a:cubicBezTo>
                    <a:pt x="21440" y="38756"/>
                    <a:pt x="21504" y="38704"/>
                    <a:pt x="21515" y="38632"/>
                  </a:cubicBezTo>
                  <a:cubicBezTo>
                    <a:pt x="21527" y="38550"/>
                    <a:pt x="21471" y="38475"/>
                    <a:pt x="21392" y="38463"/>
                  </a:cubicBezTo>
                  <a:cubicBezTo>
                    <a:pt x="21198" y="38432"/>
                    <a:pt x="21006" y="38400"/>
                    <a:pt x="20814" y="38364"/>
                  </a:cubicBezTo>
                  <a:cubicBezTo>
                    <a:pt x="20805" y="38363"/>
                    <a:pt x="20796" y="38362"/>
                    <a:pt x="20786" y="38362"/>
                  </a:cubicBezTo>
                  <a:close/>
                  <a:moveTo>
                    <a:pt x="22246" y="38575"/>
                  </a:moveTo>
                  <a:cubicBezTo>
                    <a:pt x="22171" y="38575"/>
                    <a:pt x="22108" y="38631"/>
                    <a:pt x="22100" y="38707"/>
                  </a:cubicBezTo>
                  <a:cubicBezTo>
                    <a:pt x="22093" y="38789"/>
                    <a:pt x="22150" y="38861"/>
                    <a:pt x="22232" y="38870"/>
                  </a:cubicBezTo>
                  <a:cubicBezTo>
                    <a:pt x="22429" y="38892"/>
                    <a:pt x="22626" y="38908"/>
                    <a:pt x="22823" y="38923"/>
                  </a:cubicBezTo>
                  <a:lnTo>
                    <a:pt x="22833" y="38923"/>
                  </a:lnTo>
                  <a:cubicBezTo>
                    <a:pt x="22910" y="38923"/>
                    <a:pt x="22976" y="38864"/>
                    <a:pt x="22982" y="38784"/>
                  </a:cubicBezTo>
                  <a:cubicBezTo>
                    <a:pt x="22987" y="38703"/>
                    <a:pt x="22926" y="38634"/>
                    <a:pt x="22846" y="38628"/>
                  </a:cubicBezTo>
                  <a:cubicBezTo>
                    <a:pt x="22651" y="38613"/>
                    <a:pt x="22456" y="38597"/>
                    <a:pt x="22263" y="38576"/>
                  </a:cubicBezTo>
                  <a:cubicBezTo>
                    <a:pt x="22257" y="38575"/>
                    <a:pt x="22251" y="38575"/>
                    <a:pt x="22246" y="38575"/>
                  </a:cubicBezTo>
                  <a:close/>
                  <a:moveTo>
                    <a:pt x="23712" y="38675"/>
                  </a:moveTo>
                  <a:cubicBezTo>
                    <a:pt x="23634" y="38675"/>
                    <a:pt x="23573" y="38739"/>
                    <a:pt x="23570" y="38816"/>
                  </a:cubicBezTo>
                  <a:cubicBezTo>
                    <a:pt x="23568" y="38898"/>
                    <a:pt x="23631" y="38967"/>
                    <a:pt x="23712" y="38969"/>
                  </a:cubicBezTo>
                  <a:cubicBezTo>
                    <a:pt x="23909" y="38975"/>
                    <a:pt x="24106" y="38980"/>
                    <a:pt x="24304" y="38985"/>
                  </a:cubicBezTo>
                  <a:lnTo>
                    <a:pt x="24307" y="38985"/>
                  </a:lnTo>
                  <a:cubicBezTo>
                    <a:pt x="24386" y="38985"/>
                    <a:pt x="24452" y="38920"/>
                    <a:pt x="24453" y="38840"/>
                  </a:cubicBezTo>
                  <a:cubicBezTo>
                    <a:pt x="24455" y="38759"/>
                    <a:pt x="24390" y="38692"/>
                    <a:pt x="24309" y="38691"/>
                  </a:cubicBezTo>
                  <a:cubicBezTo>
                    <a:pt x="24113" y="38686"/>
                    <a:pt x="23919" y="38681"/>
                    <a:pt x="23723" y="38675"/>
                  </a:cubicBezTo>
                  <a:cubicBezTo>
                    <a:pt x="23719" y="38675"/>
                    <a:pt x="23716" y="38675"/>
                    <a:pt x="23712" y="38675"/>
                  </a:cubicBezTo>
                  <a:close/>
                  <a:moveTo>
                    <a:pt x="25190" y="38699"/>
                  </a:moveTo>
                  <a:cubicBezTo>
                    <a:pt x="25108" y="38699"/>
                    <a:pt x="25043" y="38764"/>
                    <a:pt x="25043" y="38845"/>
                  </a:cubicBezTo>
                  <a:cubicBezTo>
                    <a:pt x="25043" y="38927"/>
                    <a:pt x="25108" y="38994"/>
                    <a:pt x="25190" y="38994"/>
                  </a:cubicBezTo>
                  <a:lnTo>
                    <a:pt x="25781" y="38995"/>
                  </a:lnTo>
                  <a:cubicBezTo>
                    <a:pt x="25862" y="38995"/>
                    <a:pt x="25928" y="38929"/>
                    <a:pt x="25928" y="38848"/>
                  </a:cubicBezTo>
                  <a:cubicBezTo>
                    <a:pt x="25928" y="38766"/>
                    <a:pt x="25862" y="38700"/>
                    <a:pt x="25781" y="38700"/>
                  </a:cubicBezTo>
                  <a:lnTo>
                    <a:pt x="25191" y="38699"/>
                  </a:lnTo>
                  <a:close/>
                  <a:moveTo>
                    <a:pt x="26665" y="38705"/>
                  </a:moveTo>
                  <a:cubicBezTo>
                    <a:pt x="26586" y="38705"/>
                    <a:pt x="26520" y="38769"/>
                    <a:pt x="26519" y="38850"/>
                  </a:cubicBezTo>
                  <a:cubicBezTo>
                    <a:pt x="26517" y="38933"/>
                    <a:pt x="26583" y="38999"/>
                    <a:pt x="26664" y="39000"/>
                  </a:cubicBezTo>
                  <a:cubicBezTo>
                    <a:pt x="26860" y="39002"/>
                    <a:pt x="27056" y="39005"/>
                    <a:pt x="27252" y="39010"/>
                  </a:cubicBezTo>
                  <a:lnTo>
                    <a:pt x="27256" y="39010"/>
                  </a:lnTo>
                  <a:cubicBezTo>
                    <a:pt x="27335" y="39010"/>
                    <a:pt x="27401" y="38947"/>
                    <a:pt x="27402" y="38866"/>
                  </a:cubicBezTo>
                  <a:cubicBezTo>
                    <a:pt x="27404" y="38784"/>
                    <a:pt x="27340" y="38717"/>
                    <a:pt x="27259" y="38715"/>
                  </a:cubicBezTo>
                  <a:cubicBezTo>
                    <a:pt x="27061" y="38710"/>
                    <a:pt x="26864" y="38707"/>
                    <a:pt x="26666" y="38705"/>
                  </a:cubicBezTo>
                  <a:close/>
                  <a:moveTo>
                    <a:pt x="28141" y="38750"/>
                  </a:moveTo>
                  <a:cubicBezTo>
                    <a:pt x="28061" y="38750"/>
                    <a:pt x="27996" y="38810"/>
                    <a:pt x="27991" y="38890"/>
                  </a:cubicBezTo>
                  <a:cubicBezTo>
                    <a:pt x="27987" y="38972"/>
                    <a:pt x="28049" y="39040"/>
                    <a:pt x="28130" y="39045"/>
                  </a:cubicBezTo>
                  <a:cubicBezTo>
                    <a:pt x="28325" y="39057"/>
                    <a:pt x="28520" y="39070"/>
                    <a:pt x="28714" y="39087"/>
                  </a:cubicBezTo>
                  <a:lnTo>
                    <a:pt x="28728" y="39087"/>
                  </a:lnTo>
                  <a:cubicBezTo>
                    <a:pt x="28804" y="39087"/>
                    <a:pt x="28868" y="39029"/>
                    <a:pt x="28873" y="38950"/>
                  </a:cubicBezTo>
                  <a:cubicBezTo>
                    <a:pt x="28881" y="38870"/>
                    <a:pt x="28821" y="38798"/>
                    <a:pt x="28739" y="38791"/>
                  </a:cubicBezTo>
                  <a:cubicBezTo>
                    <a:pt x="28542" y="38774"/>
                    <a:pt x="28345" y="38762"/>
                    <a:pt x="28147" y="38750"/>
                  </a:cubicBezTo>
                  <a:cubicBezTo>
                    <a:pt x="28145" y="38750"/>
                    <a:pt x="28143" y="38750"/>
                    <a:pt x="28141" y="38750"/>
                  </a:cubicBezTo>
                  <a:close/>
                  <a:moveTo>
                    <a:pt x="7080" y="38646"/>
                  </a:moveTo>
                  <a:cubicBezTo>
                    <a:pt x="7055" y="38646"/>
                    <a:pt x="7030" y="38652"/>
                    <a:pt x="7006" y="38666"/>
                  </a:cubicBezTo>
                  <a:cubicBezTo>
                    <a:pt x="6838" y="38764"/>
                    <a:pt x="6666" y="38867"/>
                    <a:pt x="6495" y="38974"/>
                  </a:cubicBezTo>
                  <a:cubicBezTo>
                    <a:pt x="6427" y="39019"/>
                    <a:pt x="6406" y="39109"/>
                    <a:pt x="6449" y="39178"/>
                  </a:cubicBezTo>
                  <a:cubicBezTo>
                    <a:pt x="6478" y="39222"/>
                    <a:pt x="6525" y="39247"/>
                    <a:pt x="6575" y="39247"/>
                  </a:cubicBezTo>
                  <a:cubicBezTo>
                    <a:pt x="6602" y="39247"/>
                    <a:pt x="6629" y="39240"/>
                    <a:pt x="6653" y="39223"/>
                  </a:cubicBezTo>
                  <a:cubicBezTo>
                    <a:pt x="6819" y="39119"/>
                    <a:pt x="6989" y="39017"/>
                    <a:pt x="7154" y="38922"/>
                  </a:cubicBezTo>
                  <a:cubicBezTo>
                    <a:pt x="7225" y="38881"/>
                    <a:pt x="7249" y="38791"/>
                    <a:pt x="7207" y="38720"/>
                  </a:cubicBezTo>
                  <a:cubicBezTo>
                    <a:pt x="7181" y="38673"/>
                    <a:pt x="7131" y="38646"/>
                    <a:pt x="7080" y="38646"/>
                  </a:cubicBezTo>
                  <a:close/>
                  <a:moveTo>
                    <a:pt x="1080" y="38390"/>
                  </a:moveTo>
                  <a:cubicBezTo>
                    <a:pt x="1008" y="38390"/>
                    <a:pt x="945" y="38444"/>
                    <a:pt x="934" y="38516"/>
                  </a:cubicBezTo>
                  <a:lnTo>
                    <a:pt x="852" y="39100"/>
                  </a:lnTo>
                  <a:cubicBezTo>
                    <a:pt x="840" y="39181"/>
                    <a:pt x="896" y="39255"/>
                    <a:pt x="977" y="39267"/>
                  </a:cubicBezTo>
                  <a:cubicBezTo>
                    <a:pt x="984" y="39268"/>
                    <a:pt x="991" y="39268"/>
                    <a:pt x="998" y="39268"/>
                  </a:cubicBezTo>
                  <a:cubicBezTo>
                    <a:pt x="1070" y="39268"/>
                    <a:pt x="1133" y="39216"/>
                    <a:pt x="1144" y="39141"/>
                  </a:cubicBezTo>
                  <a:lnTo>
                    <a:pt x="1226" y="38557"/>
                  </a:lnTo>
                  <a:cubicBezTo>
                    <a:pt x="1238" y="38478"/>
                    <a:pt x="1182" y="38403"/>
                    <a:pt x="1100" y="38391"/>
                  </a:cubicBezTo>
                  <a:cubicBezTo>
                    <a:pt x="1093" y="38390"/>
                    <a:pt x="1087" y="38390"/>
                    <a:pt x="1080" y="38390"/>
                  </a:cubicBezTo>
                  <a:close/>
                  <a:moveTo>
                    <a:pt x="29606" y="38890"/>
                  </a:moveTo>
                  <a:cubicBezTo>
                    <a:pt x="29535" y="38890"/>
                    <a:pt x="29472" y="38944"/>
                    <a:pt x="29461" y="39017"/>
                  </a:cubicBezTo>
                  <a:cubicBezTo>
                    <a:pt x="29450" y="39098"/>
                    <a:pt x="29507" y="39173"/>
                    <a:pt x="29586" y="39185"/>
                  </a:cubicBezTo>
                  <a:cubicBezTo>
                    <a:pt x="29780" y="39213"/>
                    <a:pt x="29974" y="39246"/>
                    <a:pt x="30162" y="39282"/>
                  </a:cubicBezTo>
                  <a:cubicBezTo>
                    <a:pt x="30171" y="39283"/>
                    <a:pt x="30179" y="39284"/>
                    <a:pt x="30189" y="39284"/>
                  </a:cubicBezTo>
                  <a:cubicBezTo>
                    <a:pt x="30257" y="39284"/>
                    <a:pt x="30319" y="39235"/>
                    <a:pt x="30334" y="39163"/>
                  </a:cubicBezTo>
                  <a:cubicBezTo>
                    <a:pt x="30350" y="39083"/>
                    <a:pt x="30297" y="39005"/>
                    <a:pt x="30217" y="38990"/>
                  </a:cubicBezTo>
                  <a:cubicBezTo>
                    <a:pt x="30025" y="38954"/>
                    <a:pt x="29828" y="38921"/>
                    <a:pt x="29628" y="38892"/>
                  </a:cubicBezTo>
                  <a:cubicBezTo>
                    <a:pt x="29621" y="38891"/>
                    <a:pt x="29614" y="38890"/>
                    <a:pt x="29606" y="38890"/>
                  </a:cubicBezTo>
                  <a:close/>
                  <a:moveTo>
                    <a:pt x="31050" y="39186"/>
                  </a:moveTo>
                  <a:cubicBezTo>
                    <a:pt x="30984" y="39186"/>
                    <a:pt x="30924" y="39229"/>
                    <a:pt x="30907" y="39295"/>
                  </a:cubicBezTo>
                  <a:cubicBezTo>
                    <a:pt x="30886" y="39375"/>
                    <a:pt x="30933" y="39454"/>
                    <a:pt x="31011" y="39476"/>
                  </a:cubicBezTo>
                  <a:cubicBezTo>
                    <a:pt x="31203" y="39527"/>
                    <a:pt x="31390" y="39584"/>
                    <a:pt x="31568" y="39644"/>
                  </a:cubicBezTo>
                  <a:cubicBezTo>
                    <a:pt x="31585" y="39649"/>
                    <a:pt x="31599" y="39651"/>
                    <a:pt x="31616" y="39651"/>
                  </a:cubicBezTo>
                  <a:cubicBezTo>
                    <a:pt x="31678" y="39651"/>
                    <a:pt x="31735" y="39613"/>
                    <a:pt x="31753" y="39551"/>
                  </a:cubicBezTo>
                  <a:cubicBezTo>
                    <a:pt x="31779" y="39474"/>
                    <a:pt x="31737" y="39389"/>
                    <a:pt x="31660" y="39363"/>
                  </a:cubicBezTo>
                  <a:cubicBezTo>
                    <a:pt x="31475" y="39302"/>
                    <a:pt x="31283" y="39244"/>
                    <a:pt x="31087" y="39191"/>
                  </a:cubicBezTo>
                  <a:cubicBezTo>
                    <a:pt x="31075" y="39188"/>
                    <a:pt x="31062" y="39186"/>
                    <a:pt x="31050" y="39186"/>
                  </a:cubicBezTo>
                  <a:close/>
                  <a:moveTo>
                    <a:pt x="48855" y="39025"/>
                  </a:moveTo>
                  <a:cubicBezTo>
                    <a:pt x="48781" y="39025"/>
                    <a:pt x="48717" y="39090"/>
                    <a:pt x="48714" y="39167"/>
                  </a:cubicBezTo>
                  <a:cubicBezTo>
                    <a:pt x="48708" y="39356"/>
                    <a:pt x="48689" y="39548"/>
                    <a:pt x="48661" y="39738"/>
                  </a:cubicBezTo>
                  <a:cubicBezTo>
                    <a:pt x="48649" y="39817"/>
                    <a:pt x="48705" y="39894"/>
                    <a:pt x="48785" y="39905"/>
                  </a:cubicBezTo>
                  <a:cubicBezTo>
                    <a:pt x="48792" y="39907"/>
                    <a:pt x="48798" y="39907"/>
                    <a:pt x="48807" y="39907"/>
                  </a:cubicBezTo>
                  <a:cubicBezTo>
                    <a:pt x="48879" y="39907"/>
                    <a:pt x="48942" y="39854"/>
                    <a:pt x="48951" y="39782"/>
                  </a:cubicBezTo>
                  <a:cubicBezTo>
                    <a:pt x="48982" y="39580"/>
                    <a:pt x="49000" y="39377"/>
                    <a:pt x="49008" y="39178"/>
                  </a:cubicBezTo>
                  <a:cubicBezTo>
                    <a:pt x="49010" y="39097"/>
                    <a:pt x="48947" y="39028"/>
                    <a:pt x="48866" y="39026"/>
                  </a:cubicBezTo>
                  <a:cubicBezTo>
                    <a:pt x="48862" y="39026"/>
                    <a:pt x="48859" y="39025"/>
                    <a:pt x="48855" y="39025"/>
                  </a:cubicBezTo>
                  <a:close/>
                  <a:moveTo>
                    <a:pt x="5836" y="39440"/>
                  </a:moveTo>
                  <a:cubicBezTo>
                    <a:pt x="5807" y="39440"/>
                    <a:pt x="5778" y="39449"/>
                    <a:pt x="5753" y="39466"/>
                  </a:cubicBezTo>
                  <a:cubicBezTo>
                    <a:pt x="5592" y="39580"/>
                    <a:pt x="5431" y="39696"/>
                    <a:pt x="5271" y="39815"/>
                  </a:cubicBezTo>
                  <a:cubicBezTo>
                    <a:pt x="5205" y="39864"/>
                    <a:pt x="5190" y="39955"/>
                    <a:pt x="5240" y="40022"/>
                  </a:cubicBezTo>
                  <a:cubicBezTo>
                    <a:pt x="5270" y="40060"/>
                    <a:pt x="5313" y="40080"/>
                    <a:pt x="5358" y="40080"/>
                  </a:cubicBezTo>
                  <a:cubicBezTo>
                    <a:pt x="5388" y="40080"/>
                    <a:pt x="5419" y="40072"/>
                    <a:pt x="5446" y="40049"/>
                  </a:cubicBezTo>
                  <a:cubicBezTo>
                    <a:pt x="5603" y="39934"/>
                    <a:pt x="5762" y="39819"/>
                    <a:pt x="5922" y="39708"/>
                  </a:cubicBezTo>
                  <a:cubicBezTo>
                    <a:pt x="5988" y="39661"/>
                    <a:pt x="6004" y="39570"/>
                    <a:pt x="5958" y="39503"/>
                  </a:cubicBezTo>
                  <a:cubicBezTo>
                    <a:pt x="5929" y="39462"/>
                    <a:pt x="5883" y="39440"/>
                    <a:pt x="5836" y="39440"/>
                  </a:cubicBezTo>
                  <a:close/>
                  <a:moveTo>
                    <a:pt x="32440" y="39674"/>
                  </a:moveTo>
                  <a:cubicBezTo>
                    <a:pt x="32383" y="39674"/>
                    <a:pt x="32329" y="39707"/>
                    <a:pt x="32305" y="39763"/>
                  </a:cubicBezTo>
                  <a:cubicBezTo>
                    <a:pt x="32272" y="39837"/>
                    <a:pt x="32305" y="39923"/>
                    <a:pt x="32380" y="39958"/>
                  </a:cubicBezTo>
                  <a:cubicBezTo>
                    <a:pt x="32558" y="40037"/>
                    <a:pt x="32733" y="40123"/>
                    <a:pt x="32901" y="40211"/>
                  </a:cubicBezTo>
                  <a:cubicBezTo>
                    <a:pt x="32923" y="40223"/>
                    <a:pt x="32948" y="40228"/>
                    <a:pt x="32970" y="40228"/>
                  </a:cubicBezTo>
                  <a:cubicBezTo>
                    <a:pt x="33024" y="40228"/>
                    <a:pt x="33076" y="40200"/>
                    <a:pt x="33101" y="40150"/>
                  </a:cubicBezTo>
                  <a:cubicBezTo>
                    <a:pt x="33140" y="40078"/>
                    <a:pt x="33113" y="39990"/>
                    <a:pt x="33040" y="39950"/>
                  </a:cubicBezTo>
                  <a:cubicBezTo>
                    <a:pt x="32866" y="39857"/>
                    <a:pt x="32685" y="39769"/>
                    <a:pt x="32500" y="39687"/>
                  </a:cubicBezTo>
                  <a:cubicBezTo>
                    <a:pt x="32480" y="39679"/>
                    <a:pt x="32460" y="39674"/>
                    <a:pt x="32440" y="39674"/>
                  </a:cubicBezTo>
                  <a:close/>
                  <a:moveTo>
                    <a:pt x="875" y="39850"/>
                  </a:moveTo>
                  <a:cubicBezTo>
                    <a:pt x="802" y="39850"/>
                    <a:pt x="740" y="39903"/>
                    <a:pt x="730" y="39976"/>
                  </a:cubicBezTo>
                  <a:lnTo>
                    <a:pt x="647" y="40561"/>
                  </a:lnTo>
                  <a:cubicBezTo>
                    <a:pt x="635" y="40641"/>
                    <a:pt x="691" y="40716"/>
                    <a:pt x="772" y="40727"/>
                  </a:cubicBezTo>
                  <a:cubicBezTo>
                    <a:pt x="778" y="40728"/>
                    <a:pt x="787" y="40728"/>
                    <a:pt x="793" y="40728"/>
                  </a:cubicBezTo>
                  <a:cubicBezTo>
                    <a:pt x="865" y="40728"/>
                    <a:pt x="928" y="40676"/>
                    <a:pt x="938" y="40602"/>
                  </a:cubicBezTo>
                  <a:lnTo>
                    <a:pt x="1021" y="40017"/>
                  </a:lnTo>
                  <a:cubicBezTo>
                    <a:pt x="1032" y="39938"/>
                    <a:pt x="977" y="39863"/>
                    <a:pt x="896" y="39851"/>
                  </a:cubicBezTo>
                  <a:cubicBezTo>
                    <a:pt x="889" y="39850"/>
                    <a:pt x="882" y="39850"/>
                    <a:pt x="875" y="39850"/>
                  </a:cubicBezTo>
                  <a:close/>
                  <a:moveTo>
                    <a:pt x="4657" y="40326"/>
                  </a:moveTo>
                  <a:cubicBezTo>
                    <a:pt x="4624" y="40326"/>
                    <a:pt x="4592" y="40336"/>
                    <a:pt x="4565" y="40358"/>
                  </a:cubicBezTo>
                  <a:cubicBezTo>
                    <a:pt x="4410" y="40482"/>
                    <a:pt x="4259" y="40609"/>
                    <a:pt x="4106" y="40735"/>
                  </a:cubicBezTo>
                  <a:cubicBezTo>
                    <a:pt x="4044" y="40789"/>
                    <a:pt x="4035" y="40882"/>
                    <a:pt x="4088" y="40944"/>
                  </a:cubicBezTo>
                  <a:cubicBezTo>
                    <a:pt x="4117" y="40979"/>
                    <a:pt x="4159" y="40997"/>
                    <a:pt x="4202" y="40997"/>
                  </a:cubicBezTo>
                  <a:cubicBezTo>
                    <a:pt x="4235" y="40997"/>
                    <a:pt x="4269" y="40985"/>
                    <a:pt x="4296" y="40961"/>
                  </a:cubicBezTo>
                  <a:cubicBezTo>
                    <a:pt x="4446" y="40836"/>
                    <a:pt x="4597" y="40712"/>
                    <a:pt x="4750" y="40589"/>
                  </a:cubicBezTo>
                  <a:cubicBezTo>
                    <a:pt x="4814" y="40537"/>
                    <a:pt x="4824" y="40445"/>
                    <a:pt x="4772" y="40382"/>
                  </a:cubicBezTo>
                  <a:cubicBezTo>
                    <a:pt x="4743" y="40344"/>
                    <a:pt x="4700" y="40326"/>
                    <a:pt x="4657" y="40326"/>
                  </a:cubicBezTo>
                  <a:close/>
                  <a:moveTo>
                    <a:pt x="33725" y="40396"/>
                  </a:moveTo>
                  <a:cubicBezTo>
                    <a:pt x="33678" y="40396"/>
                    <a:pt x="33632" y="40418"/>
                    <a:pt x="33604" y="40459"/>
                  </a:cubicBezTo>
                  <a:cubicBezTo>
                    <a:pt x="33557" y="40525"/>
                    <a:pt x="33573" y="40618"/>
                    <a:pt x="33640" y="40664"/>
                  </a:cubicBezTo>
                  <a:cubicBezTo>
                    <a:pt x="33798" y="40775"/>
                    <a:pt x="33950" y="40893"/>
                    <a:pt x="34095" y="41016"/>
                  </a:cubicBezTo>
                  <a:cubicBezTo>
                    <a:pt x="34123" y="41039"/>
                    <a:pt x="34157" y="41051"/>
                    <a:pt x="34191" y="41051"/>
                  </a:cubicBezTo>
                  <a:cubicBezTo>
                    <a:pt x="34232" y="41051"/>
                    <a:pt x="34273" y="41033"/>
                    <a:pt x="34303" y="41000"/>
                  </a:cubicBezTo>
                  <a:cubicBezTo>
                    <a:pt x="34356" y="40938"/>
                    <a:pt x="34348" y="40845"/>
                    <a:pt x="34286" y="40791"/>
                  </a:cubicBezTo>
                  <a:cubicBezTo>
                    <a:pt x="34134" y="40662"/>
                    <a:pt x="33974" y="40538"/>
                    <a:pt x="33809" y="40423"/>
                  </a:cubicBezTo>
                  <a:cubicBezTo>
                    <a:pt x="33784" y="40405"/>
                    <a:pt x="33754" y="40396"/>
                    <a:pt x="33725" y="40396"/>
                  </a:cubicBezTo>
                  <a:close/>
                  <a:moveTo>
                    <a:pt x="48608" y="40472"/>
                  </a:moveTo>
                  <a:cubicBezTo>
                    <a:pt x="48545" y="40472"/>
                    <a:pt x="48487" y="40512"/>
                    <a:pt x="48467" y="40575"/>
                  </a:cubicBezTo>
                  <a:cubicBezTo>
                    <a:pt x="48412" y="40755"/>
                    <a:pt x="48347" y="40938"/>
                    <a:pt x="48271" y="41118"/>
                  </a:cubicBezTo>
                  <a:cubicBezTo>
                    <a:pt x="48240" y="41193"/>
                    <a:pt x="48276" y="41279"/>
                    <a:pt x="48352" y="41310"/>
                  </a:cubicBezTo>
                  <a:cubicBezTo>
                    <a:pt x="48369" y="41317"/>
                    <a:pt x="48389" y="41322"/>
                    <a:pt x="48407" y="41322"/>
                  </a:cubicBezTo>
                  <a:cubicBezTo>
                    <a:pt x="48465" y="41322"/>
                    <a:pt x="48521" y="41289"/>
                    <a:pt x="48544" y="41230"/>
                  </a:cubicBezTo>
                  <a:cubicBezTo>
                    <a:pt x="48621" y="41041"/>
                    <a:pt x="48691" y="40850"/>
                    <a:pt x="48749" y="40662"/>
                  </a:cubicBezTo>
                  <a:cubicBezTo>
                    <a:pt x="48773" y="40585"/>
                    <a:pt x="48729" y="40502"/>
                    <a:pt x="48652" y="40479"/>
                  </a:cubicBezTo>
                  <a:cubicBezTo>
                    <a:pt x="48637" y="40474"/>
                    <a:pt x="48622" y="40472"/>
                    <a:pt x="48608" y="40472"/>
                  </a:cubicBezTo>
                  <a:close/>
                  <a:moveTo>
                    <a:pt x="3533" y="41282"/>
                  </a:moveTo>
                  <a:cubicBezTo>
                    <a:pt x="3498" y="41282"/>
                    <a:pt x="3462" y="41294"/>
                    <a:pt x="3434" y="41319"/>
                  </a:cubicBezTo>
                  <a:cubicBezTo>
                    <a:pt x="3287" y="41450"/>
                    <a:pt x="3141" y="41584"/>
                    <a:pt x="2996" y="41718"/>
                  </a:cubicBezTo>
                  <a:cubicBezTo>
                    <a:pt x="2936" y="41773"/>
                    <a:pt x="2933" y="41867"/>
                    <a:pt x="2987" y="41926"/>
                  </a:cubicBezTo>
                  <a:cubicBezTo>
                    <a:pt x="3017" y="41959"/>
                    <a:pt x="3057" y="41975"/>
                    <a:pt x="3096" y="41975"/>
                  </a:cubicBezTo>
                  <a:cubicBezTo>
                    <a:pt x="3132" y="41975"/>
                    <a:pt x="3168" y="41961"/>
                    <a:pt x="3196" y="41933"/>
                  </a:cubicBezTo>
                  <a:cubicBezTo>
                    <a:pt x="3338" y="41800"/>
                    <a:pt x="3485" y="41668"/>
                    <a:pt x="3630" y="41538"/>
                  </a:cubicBezTo>
                  <a:cubicBezTo>
                    <a:pt x="3691" y="41485"/>
                    <a:pt x="3696" y="41392"/>
                    <a:pt x="3642" y="41331"/>
                  </a:cubicBezTo>
                  <a:cubicBezTo>
                    <a:pt x="3613" y="41298"/>
                    <a:pt x="3573" y="41282"/>
                    <a:pt x="3533" y="41282"/>
                  </a:cubicBezTo>
                  <a:close/>
                  <a:moveTo>
                    <a:pt x="34819" y="41377"/>
                  </a:moveTo>
                  <a:cubicBezTo>
                    <a:pt x="34785" y="41377"/>
                    <a:pt x="34751" y="41389"/>
                    <a:pt x="34723" y="41413"/>
                  </a:cubicBezTo>
                  <a:cubicBezTo>
                    <a:pt x="34661" y="41466"/>
                    <a:pt x="34656" y="41559"/>
                    <a:pt x="34709" y="41621"/>
                  </a:cubicBezTo>
                  <a:cubicBezTo>
                    <a:pt x="34734" y="41650"/>
                    <a:pt x="34759" y="41679"/>
                    <a:pt x="34784" y="41708"/>
                  </a:cubicBezTo>
                  <a:cubicBezTo>
                    <a:pt x="34877" y="41821"/>
                    <a:pt x="34972" y="41944"/>
                    <a:pt x="35065" y="42073"/>
                  </a:cubicBezTo>
                  <a:cubicBezTo>
                    <a:pt x="35094" y="42112"/>
                    <a:pt x="35139" y="42135"/>
                    <a:pt x="35185" y="42135"/>
                  </a:cubicBezTo>
                  <a:cubicBezTo>
                    <a:pt x="35214" y="42135"/>
                    <a:pt x="35244" y="42125"/>
                    <a:pt x="35270" y="42107"/>
                  </a:cubicBezTo>
                  <a:cubicBezTo>
                    <a:pt x="35336" y="42059"/>
                    <a:pt x="35352" y="41966"/>
                    <a:pt x="35304" y="41900"/>
                  </a:cubicBezTo>
                  <a:cubicBezTo>
                    <a:pt x="35207" y="41765"/>
                    <a:pt x="35108" y="41637"/>
                    <a:pt x="35010" y="41521"/>
                  </a:cubicBezTo>
                  <a:cubicBezTo>
                    <a:pt x="34984" y="41490"/>
                    <a:pt x="34959" y="41459"/>
                    <a:pt x="34931" y="41428"/>
                  </a:cubicBezTo>
                  <a:cubicBezTo>
                    <a:pt x="34902" y="41394"/>
                    <a:pt x="34861" y="41377"/>
                    <a:pt x="34819" y="41377"/>
                  </a:cubicBezTo>
                  <a:close/>
                  <a:moveTo>
                    <a:pt x="670" y="41310"/>
                  </a:moveTo>
                  <a:cubicBezTo>
                    <a:pt x="599" y="41310"/>
                    <a:pt x="535" y="41363"/>
                    <a:pt x="525" y="41436"/>
                  </a:cubicBezTo>
                  <a:lnTo>
                    <a:pt x="442" y="42021"/>
                  </a:lnTo>
                  <a:cubicBezTo>
                    <a:pt x="431" y="42100"/>
                    <a:pt x="485" y="42176"/>
                    <a:pt x="567" y="42187"/>
                  </a:cubicBezTo>
                  <a:cubicBezTo>
                    <a:pt x="573" y="42188"/>
                    <a:pt x="581" y="42188"/>
                    <a:pt x="588" y="42188"/>
                  </a:cubicBezTo>
                  <a:cubicBezTo>
                    <a:pt x="660" y="42188"/>
                    <a:pt x="723" y="42136"/>
                    <a:pt x="733" y="42062"/>
                  </a:cubicBezTo>
                  <a:lnTo>
                    <a:pt x="816" y="41477"/>
                  </a:lnTo>
                  <a:cubicBezTo>
                    <a:pt x="828" y="41398"/>
                    <a:pt x="772" y="41323"/>
                    <a:pt x="691" y="41311"/>
                  </a:cubicBezTo>
                  <a:cubicBezTo>
                    <a:pt x="684" y="41310"/>
                    <a:pt x="677" y="41310"/>
                    <a:pt x="670" y="41310"/>
                  </a:cubicBezTo>
                  <a:close/>
                  <a:moveTo>
                    <a:pt x="48023" y="41823"/>
                  </a:moveTo>
                  <a:cubicBezTo>
                    <a:pt x="47971" y="41823"/>
                    <a:pt x="47921" y="41851"/>
                    <a:pt x="47894" y="41899"/>
                  </a:cubicBezTo>
                  <a:cubicBezTo>
                    <a:pt x="47802" y="42064"/>
                    <a:pt x="47702" y="42233"/>
                    <a:pt x="47595" y="42399"/>
                  </a:cubicBezTo>
                  <a:cubicBezTo>
                    <a:pt x="47552" y="42467"/>
                    <a:pt x="47573" y="42559"/>
                    <a:pt x="47641" y="42602"/>
                  </a:cubicBezTo>
                  <a:cubicBezTo>
                    <a:pt x="47667" y="42617"/>
                    <a:pt x="47693" y="42626"/>
                    <a:pt x="47721" y="42626"/>
                  </a:cubicBezTo>
                  <a:cubicBezTo>
                    <a:pt x="47770" y="42626"/>
                    <a:pt x="47817" y="42601"/>
                    <a:pt x="47845" y="42555"/>
                  </a:cubicBezTo>
                  <a:cubicBezTo>
                    <a:pt x="47955" y="42385"/>
                    <a:pt x="48058" y="42211"/>
                    <a:pt x="48152" y="42041"/>
                  </a:cubicBezTo>
                  <a:cubicBezTo>
                    <a:pt x="48191" y="41970"/>
                    <a:pt x="48165" y="41880"/>
                    <a:pt x="48094" y="41842"/>
                  </a:cubicBezTo>
                  <a:cubicBezTo>
                    <a:pt x="48071" y="41829"/>
                    <a:pt x="48047" y="41823"/>
                    <a:pt x="48023" y="41823"/>
                  </a:cubicBezTo>
                  <a:close/>
                  <a:moveTo>
                    <a:pt x="2455" y="42286"/>
                  </a:moveTo>
                  <a:cubicBezTo>
                    <a:pt x="2418" y="42286"/>
                    <a:pt x="2381" y="42300"/>
                    <a:pt x="2352" y="42327"/>
                  </a:cubicBezTo>
                  <a:cubicBezTo>
                    <a:pt x="2211" y="42466"/>
                    <a:pt x="2069" y="42602"/>
                    <a:pt x="1929" y="42741"/>
                  </a:cubicBezTo>
                  <a:cubicBezTo>
                    <a:pt x="1871" y="42800"/>
                    <a:pt x="1871" y="42893"/>
                    <a:pt x="1928" y="42951"/>
                  </a:cubicBezTo>
                  <a:cubicBezTo>
                    <a:pt x="1956" y="42981"/>
                    <a:pt x="1995" y="42994"/>
                    <a:pt x="2032" y="42994"/>
                  </a:cubicBezTo>
                  <a:cubicBezTo>
                    <a:pt x="2069" y="42994"/>
                    <a:pt x="2107" y="42981"/>
                    <a:pt x="2136" y="42952"/>
                  </a:cubicBezTo>
                  <a:cubicBezTo>
                    <a:pt x="2276" y="42813"/>
                    <a:pt x="2417" y="42677"/>
                    <a:pt x="2557" y="42540"/>
                  </a:cubicBezTo>
                  <a:cubicBezTo>
                    <a:pt x="2616" y="42483"/>
                    <a:pt x="2618" y="42389"/>
                    <a:pt x="2561" y="42332"/>
                  </a:cubicBezTo>
                  <a:cubicBezTo>
                    <a:pt x="2532" y="42301"/>
                    <a:pt x="2494" y="42286"/>
                    <a:pt x="2455" y="42286"/>
                  </a:cubicBezTo>
                  <a:close/>
                  <a:moveTo>
                    <a:pt x="35663" y="42583"/>
                  </a:moveTo>
                  <a:cubicBezTo>
                    <a:pt x="35638" y="42583"/>
                    <a:pt x="35612" y="42589"/>
                    <a:pt x="35589" y="42603"/>
                  </a:cubicBezTo>
                  <a:cubicBezTo>
                    <a:pt x="35518" y="42643"/>
                    <a:pt x="35494" y="42734"/>
                    <a:pt x="35536" y="42804"/>
                  </a:cubicBezTo>
                  <a:cubicBezTo>
                    <a:pt x="35625" y="42957"/>
                    <a:pt x="35718" y="43124"/>
                    <a:pt x="35821" y="43316"/>
                  </a:cubicBezTo>
                  <a:cubicBezTo>
                    <a:pt x="35848" y="43364"/>
                    <a:pt x="35898" y="43393"/>
                    <a:pt x="35951" y="43393"/>
                  </a:cubicBezTo>
                  <a:cubicBezTo>
                    <a:pt x="35975" y="43393"/>
                    <a:pt x="35999" y="43386"/>
                    <a:pt x="36021" y="43376"/>
                  </a:cubicBezTo>
                  <a:cubicBezTo>
                    <a:pt x="36091" y="43338"/>
                    <a:pt x="36119" y="43249"/>
                    <a:pt x="36080" y="43176"/>
                  </a:cubicBezTo>
                  <a:cubicBezTo>
                    <a:pt x="35976" y="42982"/>
                    <a:pt x="35880" y="42812"/>
                    <a:pt x="35790" y="42657"/>
                  </a:cubicBezTo>
                  <a:cubicBezTo>
                    <a:pt x="35763" y="42610"/>
                    <a:pt x="35714" y="42583"/>
                    <a:pt x="35663" y="42583"/>
                  </a:cubicBezTo>
                  <a:close/>
                  <a:moveTo>
                    <a:pt x="465" y="42770"/>
                  </a:moveTo>
                  <a:cubicBezTo>
                    <a:pt x="393" y="42770"/>
                    <a:pt x="330" y="42823"/>
                    <a:pt x="319" y="42896"/>
                  </a:cubicBezTo>
                  <a:lnTo>
                    <a:pt x="237" y="43481"/>
                  </a:lnTo>
                  <a:cubicBezTo>
                    <a:pt x="225" y="43560"/>
                    <a:pt x="280" y="43636"/>
                    <a:pt x="362" y="43647"/>
                  </a:cubicBezTo>
                  <a:cubicBezTo>
                    <a:pt x="369" y="43648"/>
                    <a:pt x="376" y="43648"/>
                    <a:pt x="382" y="43648"/>
                  </a:cubicBezTo>
                  <a:cubicBezTo>
                    <a:pt x="454" y="43648"/>
                    <a:pt x="518" y="43596"/>
                    <a:pt x="528" y="43522"/>
                  </a:cubicBezTo>
                  <a:lnTo>
                    <a:pt x="610" y="42937"/>
                  </a:lnTo>
                  <a:cubicBezTo>
                    <a:pt x="623" y="42858"/>
                    <a:pt x="567" y="42782"/>
                    <a:pt x="485" y="42771"/>
                  </a:cubicBezTo>
                  <a:cubicBezTo>
                    <a:pt x="479" y="42770"/>
                    <a:pt x="472" y="42770"/>
                    <a:pt x="465" y="42770"/>
                  </a:cubicBezTo>
                  <a:close/>
                  <a:moveTo>
                    <a:pt x="47211" y="43054"/>
                  </a:moveTo>
                  <a:cubicBezTo>
                    <a:pt x="47167" y="43054"/>
                    <a:pt x="47123" y="43074"/>
                    <a:pt x="47094" y="43112"/>
                  </a:cubicBezTo>
                  <a:cubicBezTo>
                    <a:pt x="46980" y="43261"/>
                    <a:pt x="46857" y="43415"/>
                    <a:pt x="46729" y="43566"/>
                  </a:cubicBezTo>
                  <a:cubicBezTo>
                    <a:pt x="46677" y="43627"/>
                    <a:pt x="46685" y="43720"/>
                    <a:pt x="46747" y="43773"/>
                  </a:cubicBezTo>
                  <a:cubicBezTo>
                    <a:pt x="46775" y="43797"/>
                    <a:pt x="46809" y="43808"/>
                    <a:pt x="46842" y="43808"/>
                  </a:cubicBezTo>
                  <a:cubicBezTo>
                    <a:pt x="46886" y="43808"/>
                    <a:pt x="46927" y="43792"/>
                    <a:pt x="46954" y="43756"/>
                  </a:cubicBezTo>
                  <a:cubicBezTo>
                    <a:pt x="47084" y="43602"/>
                    <a:pt x="47211" y="43444"/>
                    <a:pt x="47327" y="43291"/>
                  </a:cubicBezTo>
                  <a:cubicBezTo>
                    <a:pt x="47378" y="43226"/>
                    <a:pt x="47365" y="43133"/>
                    <a:pt x="47300" y="43085"/>
                  </a:cubicBezTo>
                  <a:cubicBezTo>
                    <a:pt x="47274" y="43064"/>
                    <a:pt x="47242" y="43054"/>
                    <a:pt x="47211" y="43054"/>
                  </a:cubicBezTo>
                  <a:close/>
                  <a:moveTo>
                    <a:pt x="1407" y="43326"/>
                  </a:moveTo>
                  <a:cubicBezTo>
                    <a:pt x="1369" y="43326"/>
                    <a:pt x="1331" y="43340"/>
                    <a:pt x="1303" y="43370"/>
                  </a:cubicBezTo>
                  <a:cubicBezTo>
                    <a:pt x="1163" y="43510"/>
                    <a:pt x="1026" y="43652"/>
                    <a:pt x="890" y="43793"/>
                  </a:cubicBezTo>
                  <a:cubicBezTo>
                    <a:pt x="833" y="43852"/>
                    <a:pt x="835" y="43945"/>
                    <a:pt x="893" y="44002"/>
                  </a:cubicBezTo>
                  <a:cubicBezTo>
                    <a:pt x="922" y="44029"/>
                    <a:pt x="958" y="44043"/>
                    <a:pt x="995" y="44043"/>
                  </a:cubicBezTo>
                  <a:cubicBezTo>
                    <a:pt x="1034" y="44043"/>
                    <a:pt x="1073" y="44029"/>
                    <a:pt x="1102" y="43999"/>
                  </a:cubicBezTo>
                  <a:cubicBezTo>
                    <a:pt x="1238" y="43859"/>
                    <a:pt x="1375" y="43717"/>
                    <a:pt x="1512" y="43577"/>
                  </a:cubicBezTo>
                  <a:cubicBezTo>
                    <a:pt x="1571" y="43519"/>
                    <a:pt x="1569" y="43425"/>
                    <a:pt x="1511" y="43369"/>
                  </a:cubicBezTo>
                  <a:cubicBezTo>
                    <a:pt x="1482" y="43340"/>
                    <a:pt x="1445" y="43326"/>
                    <a:pt x="1407" y="43326"/>
                  </a:cubicBezTo>
                  <a:close/>
                  <a:moveTo>
                    <a:pt x="36364" y="43881"/>
                  </a:moveTo>
                  <a:cubicBezTo>
                    <a:pt x="36341" y="43881"/>
                    <a:pt x="36318" y="43887"/>
                    <a:pt x="36296" y="43899"/>
                  </a:cubicBezTo>
                  <a:cubicBezTo>
                    <a:pt x="36223" y="43936"/>
                    <a:pt x="36197" y="44025"/>
                    <a:pt x="36234" y="44097"/>
                  </a:cubicBezTo>
                  <a:cubicBezTo>
                    <a:pt x="36326" y="44273"/>
                    <a:pt x="36418" y="44448"/>
                    <a:pt x="36512" y="44621"/>
                  </a:cubicBezTo>
                  <a:cubicBezTo>
                    <a:pt x="36538" y="44670"/>
                    <a:pt x="36590" y="44696"/>
                    <a:pt x="36641" y="44696"/>
                  </a:cubicBezTo>
                  <a:cubicBezTo>
                    <a:pt x="36664" y="44696"/>
                    <a:pt x="36689" y="44690"/>
                    <a:pt x="36711" y="44679"/>
                  </a:cubicBezTo>
                  <a:cubicBezTo>
                    <a:pt x="36783" y="44640"/>
                    <a:pt x="36808" y="44550"/>
                    <a:pt x="36770" y="44479"/>
                  </a:cubicBezTo>
                  <a:cubicBezTo>
                    <a:pt x="36677" y="44307"/>
                    <a:pt x="36586" y="44134"/>
                    <a:pt x="36494" y="43961"/>
                  </a:cubicBezTo>
                  <a:cubicBezTo>
                    <a:pt x="36468" y="43911"/>
                    <a:pt x="36417" y="43881"/>
                    <a:pt x="36364" y="43881"/>
                  </a:cubicBezTo>
                  <a:close/>
                  <a:moveTo>
                    <a:pt x="46250" y="44170"/>
                  </a:moveTo>
                  <a:cubicBezTo>
                    <a:pt x="46212" y="44170"/>
                    <a:pt x="46173" y="44185"/>
                    <a:pt x="46144" y="44216"/>
                  </a:cubicBezTo>
                  <a:cubicBezTo>
                    <a:pt x="46012" y="44354"/>
                    <a:pt x="45874" y="44493"/>
                    <a:pt x="45732" y="44631"/>
                  </a:cubicBezTo>
                  <a:cubicBezTo>
                    <a:pt x="45674" y="44687"/>
                    <a:pt x="45673" y="44782"/>
                    <a:pt x="45729" y="44840"/>
                  </a:cubicBezTo>
                  <a:cubicBezTo>
                    <a:pt x="45758" y="44870"/>
                    <a:pt x="45797" y="44885"/>
                    <a:pt x="45835" y="44885"/>
                  </a:cubicBezTo>
                  <a:cubicBezTo>
                    <a:pt x="45872" y="44885"/>
                    <a:pt x="45909" y="44871"/>
                    <a:pt x="45938" y="44841"/>
                  </a:cubicBezTo>
                  <a:cubicBezTo>
                    <a:pt x="46083" y="44702"/>
                    <a:pt x="46223" y="44560"/>
                    <a:pt x="46357" y="44420"/>
                  </a:cubicBezTo>
                  <a:cubicBezTo>
                    <a:pt x="46413" y="44360"/>
                    <a:pt x="46412" y="44267"/>
                    <a:pt x="46352" y="44210"/>
                  </a:cubicBezTo>
                  <a:cubicBezTo>
                    <a:pt x="46324" y="44183"/>
                    <a:pt x="46287" y="44170"/>
                    <a:pt x="46250" y="44170"/>
                  </a:cubicBezTo>
                  <a:close/>
                  <a:moveTo>
                    <a:pt x="257" y="44230"/>
                  </a:moveTo>
                  <a:cubicBezTo>
                    <a:pt x="186" y="44230"/>
                    <a:pt x="123" y="44284"/>
                    <a:pt x="113" y="44358"/>
                  </a:cubicBezTo>
                  <a:lnTo>
                    <a:pt x="1" y="45150"/>
                  </a:lnTo>
                  <a:lnTo>
                    <a:pt x="490" y="44638"/>
                  </a:lnTo>
                  <a:cubicBezTo>
                    <a:pt x="545" y="44578"/>
                    <a:pt x="544" y="44485"/>
                    <a:pt x="484" y="44428"/>
                  </a:cubicBezTo>
                  <a:cubicBezTo>
                    <a:pt x="463" y="44408"/>
                    <a:pt x="434" y="44394"/>
                    <a:pt x="406" y="44390"/>
                  </a:cubicBezTo>
                  <a:cubicBezTo>
                    <a:pt x="412" y="44313"/>
                    <a:pt x="356" y="44242"/>
                    <a:pt x="279" y="44232"/>
                  </a:cubicBezTo>
                  <a:cubicBezTo>
                    <a:pt x="272" y="44231"/>
                    <a:pt x="264" y="44230"/>
                    <a:pt x="257" y="44230"/>
                  </a:cubicBezTo>
                  <a:close/>
                  <a:moveTo>
                    <a:pt x="45182" y="45189"/>
                  </a:moveTo>
                  <a:cubicBezTo>
                    <a:pt x="45148" y="45189"/>
                    <a:pt x="45114" y="45201"/>
                    <a:pt x="45086" y="45225"/>
                  </a:cubicBezTo>
                  <a:cubicBezTo>
                    <a:pt x="44939" y="45351"/>
                    <a:pt x="44787" y="45474"/>
                    <a:pt x="44634" y="45592"/>
                  </a:cubicBezTo>
                  <a:cubicBezTo>
                    <a:pt x="44571" y="45640"/>
                    <a:pt x="44559" y="45733"/>
                    <a:pt x="44609" y="45798"/>
                  </a:cubicBezTo>
                  <a:cubicBezTo>
                    <a:pt x="44637" y="45835"/>
                    <a:pt x="44681" y="45855"/>
                    <a:pt x="44725" y="45855"/>
                  </a:cubicBezTo>
                  <a:cubicBezTo>
                    <a:pt x="44757" y="45855"/>
                    <a:pt x="44789" y="45845"/>
                    <a:pt x="44814" y="45824"/>
                  </a:cubicBezTo>
                  <a:cubicBezTo>
                    <a:pt x="44970" y="45704"/>
                    <a:pt x="45126" y="45576"/>
                    <a:pt x="45277" y="45448"/>
                  </a:cubicBezTo>
                  <a:cubicBezTo>
                    <a:pt x="45339" y="45395"/>
                    <a:pt x="45346" y="45302"/>
                    <a:pt x="45294" y="45240"/>
                  </a:cubicBezTo>
                  <a:cubicBezTo>
                    <a:pt x="45265" y="45207"/>
                    <a:pt x="45223" y="45189"/>
                    <a:pt x="45182" y="45189"/>
                  </a:cubicBezTo>
                  <a:close/>
                  <a:moveTo>
                    <a:pt x="37089" y="45163"/>
                  </a:moveTo>
                  <a:cubicBezTo>
                    <a:pt x="37062" y="45163"/>
                    <a:pt x="37034" y="45171"/>
                    <a:pt x="37010" y="45186"/>
                  </a:cubicBezTo>
                  <a:cubicBezTo>
                    <a:pt x="36942" y="45231"/>
                    <a:pt x="36922" y="45323"/>
                    <a:pt x="36966" y="45391"/>
                  </a:cubicBezTo>
                  <a:cubicBezTo>
                    <a:pt x="37082" y="45571"/>
                    <a:pt x="37195" y="45731"/>
                    <a:pt x="37312" y="45883"/>
                  </a:cubicBezTo>
                  <a:cubicBezTo>
                    <a:pt x="37342" y="45922"/>
                    <a:pt x="37385" y="45942"/>
                    <a:pt x="37430" y="45942"/>
                  </a:cubicBezTo>
                  <a:cubicBezTo>
                    <a:pt x="37461" y="45942"/>
                    <a:pt x="37491" y="45931"/>
                    <a:pt x="37518" y="45910"/>
                  </a:cubicBezTo>
                  <a:cubicBezTo>
                    <a:pt x="37582" y="45861"/>
                    <a:pt x="37595" y="45768"/>
                    <a:pt x="37545" y="45703"/>
                  </a:cubicBezTo>
                  <a:cubicBezTo>
                    <a:pt x="37435" y="45558"/>
                    <a:pt x="37326" y="45403"/>
                    <a:pt x="37214" y="45231"/>
                  </a:cubicBezTo>
                  <a:cubicBezTo>
                    <a:pt x="37185" y="45187"/>
                    <a:pt x="37138" y="45163"/>
                    <a:pt x="37089" y="45163"/>
                  </a:cubicBezTo>
                  <a:close/>
                  <a:moveTo>
                    <a:pt x="44006" y="46073"/>
                  </a:moveTo>
                  <a:cubicBezTo>
                    <a:pt x="43979" y="46073"/>
                    <a:pt x="43950" y="46081"/>
                    <a:pt x="43926" y="46098"/>
                  </a:cubicBezTo>
                  <a:cubicBezTo>
                    <a:pt x="43760" y="46206"/>
                    <a:pt x="43594" y="46308"/>
                    <a:pt x="43430" y="46400"/>
                  </a:cubicBezTo>
                  <a:cubicBezTo>
                    <a:pt x="43359" y="46440"/>
                    <a:pt x="43334" y="46531"/>
                    <a:pt x="43375" y="46602"/>
                  </a:cubicBezTo>
                  <a:cubicBezTo>
                    <a:pt x="43401" y="46650"/>
                    <a:pt x="43451" y="46676"/>
                    <a:pt x="43502" y="46676"/>
                  </a:cubicBezTo>
                  <a:cubicBezTo>
                    <a:pt x="43527" y="46676"/>
                    <a:pt x="43551" y="46670"/>
                    <a:pt x="43576" y="46656"/>
                  </a:cubicBezTo>
                  <a:cubicBezTo>
                    <a:pt x="43745" y="46559"/>
                    <a:pt x="43916" y="46455"/>
                    <a:pt x="44086" y="46344"/>
                  </a:cubicBezTo>
                  <a:cubicBezTo>
                    <a:pt x="44155" y="46300"/>
                    <a:pt x="44174" y="46208"/>
                    <a:pt x="44129" y="46140"/>
                  </a:cubicBezTo>
                  <a:cubicBezTo>
                    <a:pt x="44101" y="46097"/>
                    <a:pt x="44054" y="46073"/>
                    <a:pt x="44006" y="46073"/>
                  </a:cubicBezTo>
                  <a:close/>
                  <a:moveTo>
                    <a:pt x="38022" y="46300"/>
                  </a:moveTo>
                  <a:cubicBezTo>
                    <a:pt x="37982" y="46300"/>
                    <a:pt x="37943" y="46316"/>
                    <a:pt x="37913" y="46347"/>
                  </a:cubicBezTo>
                  <a:cubicBezTo>
                    <a:pt x="37859" y="46408"/>
                    <a:pt x="37862" y="46501"/>
                    <a:pt x="37923" y="46557"/>
                  </a:cubicBezTo>
                  <a:cubicBezTo>
                    <a:pt x="38075" y="46696"/>
                    <a:pt x="38237" y="46824"/>
                    <a:pt x="38403" y="46934"/>
                  </a:cubicBezTo>
                  <a:cubicBezTo>
                    <a:pt x="38428" y="46951"/>
                    <a:pt x="38457" y="46959"/>
                    <a:pt x="38485" y="46959"/>
                  </a:cubicBezTo>
                  <a:cubicBezTo>
                    <a:pt x="38531" y="46959"/>
                    <a:pt x="38580" y="46935"/>
                    <a:pt x="38608" y="46894"/>
                  </a:cubicBezTo>
                  <a:cubicBezTo>
                    <a:pt x="38653" y="46826"/>
                    <a:pt x="38635" y="46734"/>
                    <a:pt x="38568" y="46690"/>
                  </a:cubicBezTo>
                  <a:cubicBezTo>
                    <a:pt x="38415" y="46587"/>
                    <a:pt x="38265" y="46468"/>
                    <a:pt x="38123" y="46339"/>
                  </a:cubicBezTo>
                  <a:cubicBezTo>
                    <a:pt x="38094" y="46313"/>
                    <a:pt x="38058" y="46300"/>
                    <a:pt x="38022" y="46300"/>
                  </a:cubicBezTo>
                  <a:close/>
                  <a:moveTo>
                    <a:pt x="42712" y="46778"/>
                  </a:moveTo>
                  <a:cubicBezTo>
                    <a:pt x="42693" y="46778"/>
                    <a:pt x="42673" y="46782"/>
                    <a:pt x="42653" y="46791"/>
                  </a:cubicBezTo>
                  <a:cubicBezTo>
                    <a:pt x="42473" y="46869"/>
                    <a:pt x="42292" y="46940"/>
                    <a:pt x="42116" y="47000"/>
                  </a:cubicBezTo>
                  <a:cubicBezTo>
                    <a:pt x="42038" y="47026"/>
                    <a:pt x="41997" y="47110"/>
                    <a:pt x="42023" y="47187"/>
                  </a:cubicBezTo>
                  <a:cubicBezTo>
                    <a:pt x="42044" y="47249"/>
                    <a:pt x="42100" y="47288"/>
                    <a:pt x="42162" y="47288"/>
                  </a:cubicBezTo>
                  <a:cubicBezTo>
                    <a:pt x="42178" y="47288"/>
                    <a:pt x="42194" y="47285"/>
                    <a:pt x="42212" y="47280"/>
                  </a:cubicBezTo>
                  <a:cubicBezTo>
                    <a:pt x="42395" y="47218"/>
                    <a:pt x="42584" y="47145"/>
                    <a:pt x="42772" y="47062"/>
                  </a:cubicBezTo>
                  <a:cubicBezTo>
                    <a:pt x="42847" y="47028"/>
                    <a:pt x="42880" y="46942"/>
                    <a:pt x="42848" y="46867"/>
                  </a:cubicBezTo>
                  <a:cubicBezTo>
                    <a:pt x="42824" y="46812"/>
                    <a:pt x="42770" y="46778"/>
                    <a:pt x="42712" y="46778"/>
                  </a:cubicBezTo>
                  <a:close/>
                  <a:moveTo>
                    <a:pt x="39270" y="47063"/>
                  </a:moveTo>
                  <a:cubicBezTo>
                    <a:pt x="39211" y="47063"/>
                    <a:pt x="39154" y="47101"/>
                    <a:pt x="39133" y="47161"/>
                  </a:cubicBezTo>
                  <a:cubicBezTo>
                    <a:pt x="39106" y="47238"/>
                    <a:pt x="39145" y="47322"/>
                    <a:pt x="39222" y="47350"/>
                  </a:cubicBezTo>
                  <a:cubicBezTo>
                    <a:pt x="39413" y="47418"/>
                    <a:pt x="39612" y="47472"/>
                    <a:pt x="39814" y="47510"/>
                  </a:cubicBezTo>
                  <a:cubicBezTo>
                    <a:pt x="39823" y="47511"/>
                    <a:pt x="39831" y="47512"/>
                    <a:pt x="39841" y="47512"/>
                  </a:cubicBezTo>
                  <a:cubicBezTo>
                    <a:pt x="39911" y="47512"/>
                    <a:pt x="39973" y="47462"/>
                    <a:pt x="39985" y="47391"/>
                  </a:cubicBezTo>
                  <a:cubicBezTo>
                    <a:pt x="40000" y="47311"/>
                    <a:pt x="39947" y="47235"/>
                    <a:pt x="39867" y="47219"/>
                  </a:cubicBezTo>
                  <a:cubicBezTo>
                    <a:pt x="39680" y="47186"/>
                    <a:pt x="39496" y="47135"/>
                    <a:pt x="39321" y="47073"/>
                  </a:cubicBezTo>
                  <a:cubicBezTo>
                    <a:pt x="39304" y="47066"/>
                    <a:pt x="39287" y="47063"/>
                    <a:pt x="39270" y="47063"/>
                  </a:cubicBezTo>
                  <a:close/>
                  <a:moveTo>
                    <a:pt x="41305" y="47212"/>
                  </a:moveTo>
                  <a:cubicBezTo>
                    <a:pt x="41297" y="47212"/>
                    <a:pt x="41289" y="47213"/>
                    <a:pt x="41281" y="47214"/>
                  </a:cubicBezTo>
                  <a:cubicBezTo>
                    <a:pt x="41089" y="47248"/>
                    <a:pt x="40898" y="47269"/>
                    <a:pt x="40714" y="47276"/>
                  </a:cubicBezTo>
                  <a:cubicBezTo>
                    <a:pt x="40633" y="47280"/>
                    <a:pt x="40569" y="47348"/>
                    <a:pt x="40573" y="47430"/>
                  </a:cubicBezTo>
                  <a:cubicBezTo>
                    <a:pt x="40575" y="47510"/>
                    <a:pt x="40641" y="47572"/>
                    <a:pt x="40721" y="47572"/>
                  </a:cubicBezTo>
                  <a:cubicBezTo>
                    <a:pt x="40723" y="47572"/>
                    <a:pt x="40724" y="47572"/>
                    <a:pt x="40727" y="47570"/>
                  </a:cubicBezTo>
                  <a:cubicBezTo>
                    <a:pt x="40924" y="47562"/>
                    <a:pt x="41128" y="47539"/>
                    <a:pt x="41332" y="47505"/>
                  </a:cubicBezTo>
                  <a:cubicBezTo>
                    <a:pt x="41412" y="47490"/>
                    <a:pt x="41466" y="47414"/>
                    <a:pt x="41451" y="47335"/>
                  </a:cubicBezTo>
                  <a:cubicBezTo>
                    <a:pt x="41439" y="47262"/>
                    <a:pt x="41377" y="47212"/>
                    <a:pt x="41305" y="472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3249600" y="833950"/>
              <a:ext cx="1124700" cy="1024650"/>
            </a:xfrm>
            <a:custGeom>
              <a:avLst/>
              <a:gdLst/>
              <a:ahLst/>
              <a:cxnLst/>
              <a:rect l="l" t="t" r="r" b="b"/>
              <a:pathLst>
                <a:path w="44988" h="40986" extrusionOk="0">
                  <a:moveTo>
                    <a:pt x="34828" y="256"/>
                  </a:moveTo>
                  <a:cubicBezTo>
                    <a:pt x="35010" y="256"/>
                    <a:pt x="35194" y="292"/>
                    <a:pt x="35376" y="372"/>
                  </a:cubicBezTo>
                  <a:cubicBezTo>
                    <a:pt x="36196" y="733"/>
                    <a:pt x="36409" y="1797"/>
                    <a:pt x="36464" y="2238"/>
                  </a:cubicBezTo>
                  <a:cubicBezTo>
                    <a:pt x="36496" y="2496"/>
                    <a:pt x="36510" y="2766"/>
                    <a:pt x="36525" y="3025"/>
                  </a:cubicBezTo>
                  <a:cubicBezTo>
                    <a:pt x="36553" y="3559"/>
                    <a:pt x="36583" y="4109"/>
                    <a:pt x="36760" y="4629"/>
                  </a:cubicBezTo>
                  <a:cubicBezTo>
                    <a:pt x="37320" y="6263"/>
                    <a:pt x="39023" y="6986"/>
                    <a:pt x="40669" y="7684"/>
                  </a:cubicBezTo>
                  <a:cubicBezTo>
                    <a:pt x="42354" y="8400"/>
                    <a:pt x="43945" y="9075"/>
                    <a:pt x="44431" y="10635"/>
                  </a:cubicBezTo>
                  <a:cubicBezTo>
                    <a:pt x="44725" y="11583"/>
                    <a:pt x="44498" y="12717"/>
                    <a:pt x="43807" y="13746"/>
                  </a:cubicBezTo>
                  <a:cubicBezTo>
                    <a:pt x="43198" y="14652"/>
                    <a:pt x="42331" y="15371"/>
                    <a:pt x="41493" y="16066"/>
                  </a:cubicBezTo>
                  <a:lnTo>
                    <a:pt x="41441" y="16108"/>
                  </a:lnTo>
                  <a:cubicBezTo>
                    <a:pt x="39754" y="17506"/>
                    <a:pt x="38192" y="18924"/>
                    <a:pt x="37614" y="20878"/>
                  </a:cubicBezTo>
                  <a:cubicBezTo>
                    <a:pt x="37007" y="22930"/>
                    <a:pt x="37696" y="25068"/>
                    <a:pt x="38380" y="26501"/>
                  </a:cubicBezTo>
                  <a:cubicBezTo>
                    <a:pt x="38859" y="27502"/>
                    <a:pt x="39457" y="28456"/>
                    <a:pt x="40035" y="29379"/>
                  </a:cubicBezTo>
                  <a:cubicBezTo>
                    <a:pt x="40453" y="30045"/>
                    <a:pt x="40885" y="30737"/>
                    <a:pt x="41268" y="31437"/>
                  </a:cubicBezTo>
                  <a:cubicBezTo>
                    <a:pt x="42373" y="33462"/>
                    <a:pt x="42811" y="35221"/>
                    <a:pt x="42609" y="36815"/>
                  </a:cubicBezTo>
                  <a:cubicBezTo>
                    <a:pt x="42395" y="38498"/>
                    <a:pt x="41129" y="40431"/>
                    <a:pt x="39207" y="40699"/>
                  </a:cubicBezTo>
                  <a:cubicBezTo>
                    <a:pt x="39046" y="40722"/>
                    <a:pt x="38885" y="40733"/>
                    <a:pt x="38726" y="40733"/>
                  </a:cubicBezTo>
                  <a:cubicBezTo>
                    <a:pt x="37210" y="40733"/>
                    <a:pt x="35843" y="39759"/>
                    <a:pt x="34931" y="38895"/>
                  </a:cubicBezTo>
                  <a:cubicBezTo>
                    <a:pt x="34500" y="38489"/>
                    <a:pt x="34089" y="38043"/>
                    <a:pt x="33693" y="37612"/>
                  </a:cubicBezTo>
                  <a:cubicBezTo>
                    <a:pt x="32991" y="36851"/>
                    <a:pt x="32266" y="36065"/>
                    <a:pt x="31403" y="35454"/>
                  </a:cubicBezTo>
                  <a:cubicBezTo>
                    <a:pt x="29813" y="34329"/>
                    <a:pt x="27757" y="33756"/>
                    <a:pt x="24931" y="33646"/>
                  </a:cubicBezTo>
                  <a:cubicBezTo>
                    <a:pt x="24433" y="33627"/>
                    <a:pt x="23929" y="33621"/>
                    <a:pt x="23429" y="33621"/>
                  </a:cubicBezTo>
                  <a:cubicBezTo>
                    <a:pt x="23079" y="33621"/>
                    <a:pt x="22732" y="33625"/>
                    <a:pt x="22393" y="33631"/>
                  </a:cubicBezTo>
                  <a:cubicBezTo>
                    <a:pt x="22051" y="33634"/>
                    <a:pt x="21707" y="33636"/>
                    <a:pt x="21361" y="33636"/>
                  </a:cubicBezTo>
                  <a:cubicBezTo>
                    <a:pt x="20312" y="33636"/>
                    <a:pt x="19248" y="33611"/>
                    <a:pt x="18207" y="33485"/>
                  </a:cubicBezTo>
                  <a:cubicBezTo>
                    <a:pt x="16912" y="33327"/>
                    <a:pt x="15618" y="33011"/>
                    <a:pt x="14369" y="32703"/>
                  </a:cubicBezTo>
                  <a:cubicBezTo>
                    <a:pt x="13451" y="32477"/>
                    <a:pt x="12501" y="32244"/>
                    <a:pt x="11554" y="32075"/>
                  </a:cubicBezTo>
                  <a:cubicBezTo>
                    <a:pt x="10582" y="31901"/>
                    <a:pt x="9680" y="31814"/>
                    <a:pt x="8843" y="31814"/>
                  </a:cubicBezTo>
                  <a:cubicBezTo>
                    <a:pt x="7290" y="31814"/>
                    <a:pt x="5960" y="32114"/>
                    <a:pt x="4820" y="32717"/>
                  </a:cubicBezTo>
                  <a:cubicBezTo>
                    <a:pt x="4639" y="32812"/>
                    <a:pt x="4455" y="32916"/>
                    <a:pt x="4269" y="33022"/>
                  </a:cubicBezTo>
                  <a:cubicBezTo>
                    <a:pt x="3562" y="33425"/>
                    <a:pt x="2836" y="33837"/>
                    <a:pt x="2141" y="33837"/>
                  </a:cubicBezTo>
                  <a:cubicBezTo>
                    <a:pt x="1912" y="33837"/>
                    <a:pt x="1687" y="33792"/>
                    <a:pt x="1467" y="33687"/>
                  </a:cubicBezTo>
                  <a:cubicBezTo>
                    <a:pt x="336" y="33148"/>
                    <a:pt x="374" y="31491"/>
                    <a:pt x="606" y="30195"/>
                  </a:cubicBezTo>
                  <a:cubicBezTo>
                    <a:pt x="1024" y="27854"/>
                    <a:pt x="1491" y="25804"/>
                    <a:pt x="2957" y="24406"/>
                  </a:cubicBezTo>
                  <a:cubicBezTo>
                    <a:pt x="4117" y="23298"/>
                    <a:pt x="5748" y="22809"/>
                    <a:pt x="7189" y="22378"/>
                  </a:cubicBezTo>
                  <a:cubicBezTo>
                    <a:pt x="7967" y="22146"/>
                    <a:pt x="8783" y="21941"/>
                    <a:pt x="9648" y="21725"/>
                  </a:cubicBezTo>
                  <a:cubicBezTo>
                    <a:pt x="11837" y="21177"/>
                    <a:pt x="14102" y="20611"/>
                    <a:pt x="15886" y="19518"/>
                  </a:cubicBezTo>
                  <a:cubicBezTo>
                    <a:pt x="18302" y="18038"/>
                    <a:pt x="19917" y="16358"/>
                    <a:pt x="20969" y="14230"/>
                  </a:cubicBezTo>
                  <a:cubicBezTo>
                    <a:pt x="21731" y="12687"/>
                    <a:pt x="22119" y="11365"/>
                    <a:pt x="22121" y="10298"/>
                  </a:cubicBezTo>
                  <a:cubicBezTo>
                    <a:pt x="22145" y="10062"/>
                    <a:pt x="22164" y="9823"/>
                    <a:pt x="22180" y="9591"/>
                  </a:cubicBezTo>
                  <a:cubicBezTo>
                    <a:pt x="22226" y="8989"/>
                    <a:pt x="22272" y="8368"/>
                    <a:pt x="22439" y="7786"/>
                  </a:cubicBezTo>
                  <a:cubicBezTo>
                    <a:pt x="22700" y="6882"/>
                    <a:pt x="23262" y="6208"/>
                    <a:pt x="23942" y="5981"/>
                  </a:cubicBezTo>
                  <a:cubicBezTo>
                    <a:pt x="24172" y="5904"/>
                    <a:pt x="24406" y="5876"/>
                    <a:pt x="24647" y="5876"/>
                  </a:cubicBezTo>
                  <a:cubicBezTo>
                    <a:pt x="24972" y="5876"/>
                    <a:pt x="25309" y="5928"/>
                    <a:pt x="25655" y="5982"/>
                  </a:cubicBezTo>
                  <a:cubicBezTo>
                    <a:pt x="25973" y="6031"/>
                    <a:pt x="26301" y="6083"/>
                    <a:pt x="26626" y="6090"/>
                  </a:cubicBezTo>
                  <a:cubicBezTo>
                    <a:pt x="26664" y="6091"/>
                    <a:pt x="26701" y="6092"/>
                    <a:pt x="26739" y="6092"/>
                  </a:cubicBezTo>
                  <a:cubicBezTo>
                    <a:pt x="29159" y="6092"/>
                    <a:pt x="30859" y="3903"/>
                    <a:pt x="32365" y="1972"/>
                  </a:cubicBezTo>
                  <a:lnTo>
                    <a:pt x="32471" y="1836"/>
                  </a:lnTo>
                  <a:cubicBezTo>
                    <a:pt x="32877" y="1317"/>
                    <a:pt x="33828" y="256"/>
                    <a:pt x="34828" y="256"/>
                  </a:cubicBezTo>
                  <a:close/>
                  <a:moveTo>
                    <a:pt x="34816" y="0"/>
                  </a:moveTo>
                  <a:cubicBezTo>
                    <a:pt x="33766" y="0"/>
                    <a:pt x="32805" y="1002"/>
                    <a:pt x="32274" y="1680"/>
                  </a:cubicBezTo>
                  <a:lnTo>
                    <a:pt x="32168" y="1816"/>
                  </a:lnTo>
                  <a:cubicBezTo>
                    <a:pt x="30693" y="3706"/>
                    <a:pt x="29025" y="5839"/>
                    <a:pt x="26719" y="5839"/>
                  </a:cubicBezTo>
                  <a:cubicBezTo>
                    <a:pt x="26691" y="5839"/>
                    <a:pt x="26661" y="5839"/>
                    <a:pt x="26632" y="5838"/>
                  </a:cubicBezTo>
                  <a:cubicBezTo>
                    <a:pt x="26323" y="5830"/>
                    <a:pt x="26003" y="5779"/>
                    <a:pt x="25693" y="5732"/>
                  </a:cubicBezTo>
                  <a:cubicBezTo>
                    <a:pt x="25348" y="5679"/>
                    <a:pt x="24995" y="5624"/>
                    <a:pt x="24645" y="5624"/>
                  </a:cubicBezTo>
                  <a:cubicBezTo>
                    <a:pt x="24381" y="5624"/>
                    <a:pt x="24119" y="5655"/>
                    <a:pt x="23862" y="5741"/>
                  </a:cubicBezTo>
                  <a:cubicBezTo>
                    <a:pt x="23103" y="5995"/>
                    <a:pt x="22480" y="6733"/>
                    <a:pt x="22197" y="7714"/>
                  </a:cubicBezTo>
                  <a:cubicBezTo>
                    <a:pt x="22021" y="8321"/>
                    <a:pt x="21975" y="8956"/>
                    <a:pt x="21929" y="9570"/>
                  </a:cubicBezTo>
                  <a:cubicBezTo>
                    <a:pt x="21912" y="9802"/>
                    <a:pt x="21894" y="10043"/>
                    <a:pt x="21870" y="10276"/>
                  </a:cubicBezTo>
                  <a:lnTo>
                    <a:pt x="21869" y="10288"/>
                  </a:lnTo>
                  <a:cubicBezTo>
                    <a:pt x="21869" y="11319"/>
                    <a:pt x="21489" y="12607"/>
                    <a:pt x="20742" y="14116"/>
                  </a:cubicBezTo>
                  <a:cubicBezTo>
                    <a:pt x="19712" y="16200"/>
                    <a:pt x="18126" y="17849"/>
                    <a:pt x="15752" y="19304"/>
                  </a:cubicBezTo>
                  <a:cubicBezTo>
                    <a:pt x="14003" y="20377"/>
                    <a:pt x="11755" y="20938"/>
                    <a:pt x="9584" y="21481"/>
                  </a:cubicBezTo>
                  <a:cubicBezTo>
                    <a:pt x="8717" y="21697"/>
                    <a:pt x="7899" y="21903"/>
                    <a:pt x="7115" y="22137"/>
                  </a:cubicBezTo>
                  <a:cubicBezTo>
                    <a:pt x="5646" y="22576"/>
                    <a:pt x="3984" y="23075"/>
                    <a:pt x="2779" y="24224"/>
                  </a:cubicBezTo>
                  <a:cubicBezTo>
                    <a:pt x="1259" y="25674"/>
                    <a:pt x="782" y="27765"/>
                    <a:pt x="354" y="30150"/>
                  </a:cubicBezTo>
                  <a:cubicBezTo>
                    <a:pt x="1" y="32131"/>
                    <a:pt x="346" y="33433"/>
                    <a:pt x="1354" y="33912"/>
                  </a:cubicBezTo>
                  <a:cubicBezTo>
                    <a:pt x="1609" y="34033"/>
                    <a:pt x="1869" y="34085"/>
                    <a:pt x="2130" y="34085"/>
                  </a:cubicBezTo>
                  <a:cubicBezTo>
                    <a:pt x="2898" y="34085"/>
                    <a:pt x="3679" y="33641"/>
                    <a:pt x="4389" y="33238"/>
                  </a:cubicBezTo>
                  <a:cubicBezTo>
                    <a:pt x="4573" y="33133"/>
                    <a:pt x="4755" y="33030"/>
                    <a:pt x="4933" y="32935"/>
                  </a:cubicBezTo>
                  <a:cubicBezTo>
                    <a:pt x="6037" y="32352"/>
                    <a:pt x="7328" y="32062"/>
                    <a:pt x="8838" y="32062"/>
                  </a:cubicBezTo>
                  <a:cubicBezTo>
                    <a:pt x="9661" y="32062"/>
                    <a:pt x="10548" y="32148"/>
                    <a:pt x="11507" y="32319"/>
                  </a:cubicBezTo>
                  <a:cubicBezTo>
                    <a:pt x="12446" y="32487"/>
                    <a:pt x="13391" y="32719"/>
                    <a:pt x="14306" y="32944"/>
                  </a:cubicBezTo>
                  <a:cubicBezTo>
                    <a:pt x="15563" y="33252"/>
                    <a:pt x="16863" y="33572"/>
                    <a:pt x="18173" y="33730"/>
                  </a:cubicBezTo>
                  <a:cubicBezTo>
                    <a:pt x="19230" y="33858"/>
                    <a:pt x="20305" y="33884"/>
                    <a:pt x="21363" y="33884"/>
                  </a:cubicBezTo>
                  <a:cubicBezTo>
                    <a:pt x="21708" y="33884"/>
                    <a:pt x="22051" y="33881"/>
                    <a:pt x="22392" y="33878"/>
                  </a:cubicBezTo>
                  <a:cubicBezTo>
                    <a:pt x="22726" y="33876"/>
                    <a:pt x="23065" y="33873"/>
                    <a:pt x="23405" y="33873"/>
                  </a:cubicBezTo>
                  <a:cubicBezTo>
                    <a:pt x="23910" y="33873"/>
                    <a:pt x="24418" y="33879"/>
                    <a:pt x="24921" y="33898"/>
                  </a:cubicBezTo>
                  <a:cubicBezTo>
                    <a:pt x="27695" y="34005"/>
                    <a:pt x="29708" y="34566"/>
                    <a:pt x="31258" y="35661"/>
                  </a:cubicBezTo>
                  <a:cubicBezTo>
                    <a:pt x="32099" y="36256"/>
                    <a:pt x="32814" y="37033"/>
                    <a:pt x="33507" y="37784"/>
                  </a:cubicBezTo>
                  <a:cubicBezTo>
                    <a:pt x="33906" y="38217"/>
                    <a:pt x="34320" y="38666"/>
                    <a:pt x="34756" y="39078"/>
                  </a:cubicBezTo>
                  <a:cubicBezTo>
                    <a:pt x="35706" y="39975"/>
                    <a:pt x="37126" y="40985"/>
                    <a:pt x="38724" y="40985"/>
                  </a:cubicBezTo>
                  <a:cubicBezTo>
                    <a:pt x="38895" y="40985"/>
                    <a:pt x="39067" y="40973"/>
                    <a:pt x="39240" y="40946"/>
                  </a:cubicBezTo>
                  <a:cubicBezTo>
                    <a:pt x="41309" y="40657"/>
                    <a:pt x="42626" y="38665"/>
                    <a:pt x="42857" y="36845"/>
                  </a:cubicBezTo>
                  <a:cubicBezTo>
                    <a:pt x="43066" y="35197"/>
                    <a:pt x="42618" y="33387"/>
                    <a:pt x="41488" y="31314"/>
                  </a:cubicBezTo>
                  <a:cubicBezTo>
                    <a:pt x="41102" y="30608"/>
                    <a:pt x="40667" y="29914"/>
                    <a:pt x="40246" y="29244"/>
                  </a:cubicBezTo>
                  <a:cubicBezTo>
                    <a:pt x="39673" y="28326"/>
                    <a:pt x="39078" y="27378"/>
                    <a:pt x="38606" y="26391"/>
                  </a:cubicBezTo>
                  <a:cubicBezTo>
                    <a:pt x="37940" y="24998"/>
                    <a:pt x="37270" y="22924"/>
                    <a:pt x="37854" y="20946"/>
                  </a:cubicBezTo>
                  <a:cubicBezTo>
                    <a:pt x="38413" y="19060"/>
                    <a:pt x="39945" y="17670"/>
                    <a:pt x="41601" y="16298"/>
                  </a:cubicBezTo>
                  <a:lnTo>
                    <a:pt x="41653" y="16256"/>
                  </a:lnTo>
                  <a:cubicBezTo>
                    <a:pt x="42505" y="15549"/>
                    <a:pt x="43387" y="14818"/>
                    <a:pt x="44015" y="13883"/>
                  </a:cubicBezTo>
                  <a:cubicBezTo>
                    <a:pt x="44749" y="12790"/>
                    <a:pt x="44987" y="11578"/>
                    <a:pt x="44670" y="10559"/>
                  </a:cubicBezTo>
                  <a:cubicBezTo>
                    <a:pt x="44149" y="8887"/>
                    <a:pt x="42430" y="8157"/>
                    <a:pt x="40766" y="7451"/>
                  </a:cubicBezTo>
                  <a:cubicBezTo>
                    <a:pt x="39171" y="6774"/>
                    <a:pt x="37520" y="6074"/>
                    <a:pt x="36996" y="4545"/>
                  </a:cubicBezTo>
                  <a:cubicBezTo>
                    <a:pt x="36830" y="4060"/>
                    <a:pt x="36803" y="3550"/>
                    <a:pt x="36773" y="3009"/>
                  </a:cubicBezTo>
                  <a:cubicBezTo>
                    <a:pt x="36759" y="2746"/>
                    <a:pt x="36743" y="2473"/>
                    <a:pt x="36712" y="2207"/>
                  </a:cubicBezTo>
                  <a:cubicBezTo>
                    <a:pt x="36587" y="1185"/>
                    <a:pt x="36136" y="432"/>
                    <a:pt x="35478" y="141"/>
                  </a:cubicBezTo>
                  <a:cubicBezTo>
                    <a:pt x="35255" y="43"/>
                    <a:pt x="35034" y="0"/>
                    <a:pt x="34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3269600" y="921475"/>
              <a:ext cx="1016250" cy="855475"/>
            </a:xfrm>
            <a:custGeom>
              <a:avLst/>
              <a:gdLst/>
              <a:ahLst/>
              <a:cxnLst/>
              <a:rect l="l" t="t" r="r" b="b"/>
              <a:pathLst>
                <a:path w="40650" h="34219" extrusionOk="0">
                  <a:moveTo>
                    <a:pt x="33119" y="149"/>
                  </a:moveTo>
                  <a:cubicBezTo>
                    <a:pt x="33268" y="149"/>
                    <a:pt x="33415" y="179"/>
                    <a:pt x="33554" y="246"/>
                  </a:cubicBezTo>
                  <a:cubicBezTo>
                    <a:pt x="34118" y="519"/>
                    <a:pt x="34223" y="1172"/>
                    <a:pt x="34334" y="1862"/>
                  </a:cubicBezTo>
                  <a:cubicBezTo>
                    <a:pt x="34396" y="2242"/>
                    <a:pt x="34459" y="2635"/>
                    <a:pt x="34603" y="2976"/>
                  </a:cubicBezTo>
                  <a:cubicBezTo>
                    <a:pt x="35058" y="4044"/>
                    <a:pt x="36226" y="4430"/>
                    <a:pt x="37354" y="4801"/>
                  </a:cubicBezTo>
                  <a:cubicBezTo>
                    <a:pt x="38405" y="5147"/>
                    <a:pt x="39493" y="5506"/>
                    <a:pt x="40002" y="6414"/>
                  </a:cubicBezTo>
                  <a:cubicBezTo>
                    <a:pt x="40494" y="7292"/>
                    <a:pt x="40236" y="8382"/>
                    <a:pt x="39829" y="9112"/>
                  </a:cubicBezTo>
                  <a:cubicBezTo>
                    <a:pt x="39426" y="9834"/>
                    <a:pt x="38823" y="10436"/>
                    <a:pt x="38239" y="11017"/>
                  </a:cubicBezTo>
                  <a:cubicBezTo>
                    <a:pt x="38147" y="11110"/>
                    <a:pt x="38057" y="11202"/>
                    <a:pt x="37965" y="11294"/>
                  </a:cubicBezTo>
                  <a:cubicBezTo>
                    <a:pt x="35510" y="13773"/>
                    <a:pt x="34248" y="16131"/>
                    <a:pt x="34107" y="18503"/>
                  </a:cubicBezTo>
                  <a:cubicBezTo>
                    <a:pt x="33946" y="21200"/>
                    <a:pt x="35264" y="23647"/>
                    <a:pt x="36537" y="26015"/>
                  </a:cubicBezTo>
                  <a:cubicBezTo>
                    <a:pt x="37371" y="27568"/>
                    <a:pt x="38235" y="29175"/>
                    <a:pt x="38695" y="30857"/>
                  </a:cubicBezTo>
                  <a:cubicBezTo>
                    <a:pt x="38864" y="31476"/>
                    <a:pt x="39158" y="32998"/>
                    <a:pt x="38223" y="33735"/>
                  </a:cubicBezTo>
                  <a:cubicBezTo>
                    <a:pt x="37928" y="33967"/>
                    <a:pt x="37582" y="34064"/>
                    <a:pt x="37215" y="34064"/>
                  </a:cubicBezTo>
                  <a:cubicBezTo>
                    <a:pt x="36468" y="34064"/>
                    <a:pt x="35637" y="33659"/>
                    <a:pt x="34979" y="33163"/>
                  </a:cubicBezTo>
                  <a:cubicBezTo>
                    <a:pt x="34344" y="32684"/>
                    <a:pt x="33741" y="32141"/>
                    <a:pt x="33157" y="31615"/>
                  </a:cubicBezTo>
                  <a:cubicBezTo>
                    <a:pt x="32333" y="30874"/>
                    <a:pt x="31482" y="30108"/>
                    <a:pt x="30528" y="29508"/>
                  </a:cubicBezTo>
                  <a:cubicBezTo>
                    <a:pt x="28669" y="28339"/>
                    <a:pt x="26353" y="27715"/>
                    <a:pt x="23243" y="27547"/>
                  </a:cubicBezTo>
                  <a:cubicBezTo>
                    <a:pt x="22119" y="27487"/>
                    <a:pt x="20976" y="27486"/>
                    <a:pt x="19870" y="27484"/>
                  </a:cubicBezTo>
                  <a:cubicBezTo>
                    <a:pt x="18487" y="27483"/>
                    <a:pt x="17057" y="27482"/>
                    <a:pt x="15658" y="27364"/>
                  </a:cubicBezTo>
                  <a:cubicBezTo>
                    <a:pt x="14740" y="27285"/>
                    <a:pt x="13791" y="27157"/>
                    <a:pt x="12873" y="27033"/>
                  </a:cubicBezTo>
                  <a:cubicBezTo>
                    <a:pt x="11366" y="26829"/>
                    <a:pt x="9833" y="26623"/>
                    <a:pt x="8332" y="26623"/>
                  </a:cubicBezTo>
                  <a:cubicBezTo>
                    <a:pt x="6832" y="26623"/>
                    <a:pt x="5365" y="26829"/>
                    <a:pt x="3990" y="27453"/>
                  </a:cubicBezTo>
                  <a:cubicBezTo>
                    <a:pt x="3255" y="27786"/>
                    <a:pt x="2400" y="28024"/>
                    <a:pt x="1696" y="28024"/>
                  </a:cubicBezTo>
                  <a:cubicBezTo>
                    <a:pt x="1268" y="28024"/>
                    <a:pt x="897" y="27936"/>
                    <a:pt x="642" y="27728"/>
                  </a:cubicBezTo>
                  <a:cubicBezTo>
                    <a:pt x="263" y="27418"/>
                    <a:pt x="161" y="26864"/>
                    <a:pt x="339" y="26081"/>
                  </a:cubicBezTo>
                  <a:cubicBezTo>
                    <a:pt x="842" y="23864"/>
                    <a:pt x="2126" y="22082"/>
                    <a:pt x="3949" y="21063"/>
                  </a:cubicBezTo>
                  <a:cubicBezTo>
                    <a:pt x="5606" y="20137"/>
                    <a:pt x="7513" y="19736"/>
                    <a:pt x="9359" y="19347"/>
                  </a:cubicBezTo>
                  <a:cubicBezTo>
                    <a:pt x="9823" y="19250"/>
                    <a:pt x="10300" y="19148"/>
                    <a:pt x="10768" y="19040"/>
                  </a:cubicBezTo>
                  <a:cubicBezTo>
                    <a:pt x="14104" y="18272"/>
                    <a:pt x="16726" y="17151"/>
                    <a:pt x="18784" y="15614"/>
                  </a:cubicBezTo>
                  <a:cubicBezTo>
                    <a:pt x="21318" y="13721"/>
                    <a:pt x="23014" y="11089"/>
                    <a:pt x="23431" y="8392"/>
                  </a:cubicBezTo>
                  <a:cubicBezTo>
                    <a:pt x="23471" y="8134"/>
                    <a:pt x="23502" y="7866"/>
                    <a:pt x="23531" y="7609"/>
                  </a:cubicBezTo>
                  <a:cubicBezTo>
                    <a:pt x="23642" y="6661"/>
                    <a:pt x="23756" y="5681"/>
                    <a:pt x="24335" y="4947"/>
                  </a:cubicBezTo>
                  <a:cubicBezTo>
                    <a:pt x="25075" y="4008"/>
                    <a:pt x="26272" y="3773"/>
                    <a:pt x="27539" y="3525"/>
                  </a:cubicBezTo>
                  <a:cubicBezTo>
                    <a:pt x="28678" y="3300"/>
                    <a:pt x="29856" y="3069"/>
                    <a:pt x="30675" y="2276"/>
                  </a:cubicBezTo>
                  <a:cubicBezTo>
                    <a:pt x="30928" y="2032"/>
                    <a:pt x="31134" y="1743"/>
                    <a:pt x="31333" y="1463"/>
                  </a:cubicBezTo>
                  <a:cubicBezTo>
                    <a:pt x="31506" y="1221"/>
                    <a:pt x="31685" y="968"/>
                    <a:pt x="31893" y="751"/>
                  </a:cubicBezTo>
                  <a:cubicBezTo>
                    <a:pt x="32212" y="417"/>
                    <a:pt x="32674" y="149"/>
                    <a:pt x="33119" y="149"/>
                  </a:cubicBezTo>
                  <a:close/>
                  <a:moveTo>
                    <a:pt x="33118" y="0"/>
                  </a:moveTo>
                  <a:cubicBezTo>
                    <a:pt x="32628" y="0"/>
                    <a:pt x="32127" y="288"/>
                    <a:pt x="31783" y="648"/>
                  </a:cubicBezTo>
                  <a:cubicBezTo>
                    <a:pt x="31568" y="874"/>
                    <a:pt x="31386" y="1130"/>
                    <a:pt x="31209" y="1378"/>
                  </a:cubicBezTo>
                  <a:cubicBezTo>
                    <a:pt x="31015" y="1651"/>
                    <a:pt x="30812" y="1935"/>
                    <a:pt x="30569" y="2169"/>
                  </a:cubicBezTo>
                  <a:cubicBezTo>
                    <a:pt x="29782" y="2933"/>
                    <a:pt x="28624" y="3160"/>
                    <a:pt x="27507" y="3379"/>
                  </a:cubicBezTo>
                  <a:cubicBezTo>
                    <a:pt x="26270" y="3623"/>
                    <a:pt x="24990" y="3873"/>
                    <a:pt x="24216" y="4856"/>
                  </a:cubicBezTo>
                  <a:cubicBezTo>
                    <a:pt x="23610" y="5623"/>
                    <a:pt x="23494" y="6624"/>
                    <a:pt x="23382" y="7591"/>
                  </a:cubicBezTo>
                  <a:cubicBezTo>
                    <a:pt x="23351" y="7848"/>
                    <a:pt x="23321" y="8113"/>
                    <a:pt x="23282" y="8368"/>
                  </a:cubicBezTo>
                  <a:cubicBezTo>
                    <a:pt x="22869" y="11026"/>
                    <a:pt x="21196" y="13625"/>
                    <a:pt x="18691" y="15494"/>
                  </a:cubicBezTo>
                  <a:cubicBezTo>
                    <a:pt x="16650" y="17019"/>
                    <a:pt x="14045" y="18131"/>
                    <a:pt x="10730" y="18895"/>
                  </a:cubicBezTo>
                  <a:cubicBezTo>
                    <a:pt x="10264" y="19002"/>
                    <a:pt x="9786" y="19103"/>
                    <a:pt x="9324" y="19201"/>
                  </a:cubicBezTo>
                  <a:cubicBezTo>
                    <a:pt x="7468" y="19591"/>
                    <a:pt x="5549" y="19997"/>
                    <a:pt x="3872" y="20933"/>
                  </a:cubicBezTo>
                  <a:cubicBezTo>
                    <a:pt x="2012" y="21973"/>
                    <a:pt x="704" y="23789"/>
                    <a:pt x="191" y="26047"/>
                  </a:cubicBezTo>
                  <a:cubicBezTo>
                    <a:pt x="0" y="26889"/>
                    <a:pt x="119" y="27493"/>
                    <a:pt x="544" y="27840"/>
                  </a:cubicBezTo>
                  <a:cubicBezTo>
                    <a:pt x="833" y="28077"/>
                    <a:pt x="1238" y="28172"/>
                    <a:pt x="1691" y="28172"/>
                  </a:cubicBezTo>
                  <a:cubicBezTo>
                    <a:pt x="2447" y="28172"/>
                    <a:pt x="3337" y="27906"/>
                    <a:pt x="4046" y="27586"/>
                  </a:cubicBezTo>
                  <a:cubicBezTo>
                    <a:pt x="5401" y="26975"/>
                    <a:pt x="6850" y="26772"/>
                    <a:pt x="8332" y="26772"/>
                  </a:cubicBezTo>
                  <a:cubicBezTo>
                    <a:pt x="9825" y="26772"/>
                    <a:pt x="11352" y="26978"/>
                    <a:pt x="12853" y="27180"/>
                  </a:cubicBezTo>
                  <a:cubicBezTo>
                    <a:pt x="13772" y="27304"/>
                    <a:pt x="14723" y="27433"/>
                    <a:pt x="15645" y="27510"/>
                  </a:cubicBezTo>
                  <a:cubicBezTo>
                    <a:pt x="17050" y="27629"/>
                    <a:pt x="18482" y="27631"/>
                    <a:pt x="19869" y="27632"/>
                  </a:cubicBezTo>
                  <a:cubicBezTo>
                    <a:pt x="20973" y="27633"/>
                    <a:pt x="22114" y="27634"/>
                    <a:pt x="23233" y="27695"/>
                  </a:cubicBezTo>
                  <a:cubicBezTo>
                    <a:pt x="26318" y="27861"/>
                    <a:pt x="28612" y="28476"/>
                    <a:pt x="30449" y="29632"/>
                  </a:cubicBezTo>
                  <a:cubicBezTo>
                    <a:pt x="31393" y="30226"/>
                    <a:pt x="32239" y="30987"/>
                    <a:pt x="33059" y="31724"/>
                  </a:cubicBezTo>
                  <a:cubicBezTo>
                    <a:pt x="33644" y="32251"/>
                    <a:pt x="34250" y="32797"/>
                    <a:pt x="34890" y="33280"/>
                  </a:cubicBezTo>
                  <a:cubicBezTo>
                    <a:pt x="35247" y="33549"/>
                    <a:pt x="36235" y="34219"/>
                    <a:pt x="37213" y="34219"/>
                  </a:cubicBezTo>
                  <a:cubicBezTo>
                    <a:pt x="37594" y="34219"/>
                    <a:pt x="37974" y="34116"/>
                    <a:pt x="38310" y="33847"/>
                  </a:cubicBezTo>
                  <a:cubicBezTo>
                    <a:pt x="39315" y="33056"/>
                    <a:pt x="39011" y="31464"/>
                    <a:pt x="38833" y="30815"/>
                  </a:cubicBezTo>
                  <a:cubicBezTo>
                    <a:pt x="38369" y="29117"/>
                    <a:pt x="37501" y="27503"/>
                    <a:pt x="36662" y="25942"/>
                  </a:cubicBezTo>
                  <a:cubicBezTo>
                    <a:pt x="35340" y="23484"/>
                    <a:pt x="34091" y="21163"/>
                    <a:pt x="34250" y="18508"/>
                  </a:cubicBezTo>
                  <a:cubicBezTo>
                    <a:pt x="34390" y="16174"/>
                    <a:pt x="35638" y="13848"/>
                    <a:pt x="38065" y="11394"/>
                  </a:cubicBezTo>
                  <a:lnTo>
                    <a:pt x="38340" y="11120"/>
                  </a:lnTo>
                  <a:cubicBezTo>
                    <a:pt x="38930" y="10532"/>
                    <a:pt x="39542" y="9922"/>
                    <a:pt x="39955" y="9181"/>
                  </a:cubicBezTo>
                  <a:cubicBezTo>
                    <a:pt x="40380" y="8417"/>
                    <a:pt x="40649" y="7271"/>
                    <a:pt x="40127" y="6341"/>
                  </a:cubicBezTo>
                  <a:cubicBezTo>
                    <a:pt x="39591" y="5383"/>
                    <a:pt x="38475" y="5016"/>
                    <a:pt x="37397" y="4660"/>
                  </a:cubicBezTo>
                  <a:cubicBezTo>
                    <a:pt x="36249" y="4282"/>
                    <a:pt x="35165" y="3924"/>
                    <a:pt x="34736" y="2917"/>
                  </a:cubicBezTo>
                  <a:cubicBezTo>
                    <a:pt x="34598" y="2593"/>
                    <a:pt x="34536" y="2209"/>
                    <a:pt x="34477" y="1838"/>
                  </a:cubicBezTo>
                  <a:cubicBezTo>
                    <a:pt x="34365" y="1140"/>
                    <a:pt x="34250" y="419"/>
                    <a:pt x="33616" y="112"/>
                  </a:cubicBezTo>
                  <a:cubicBezTo>
                    <a:pt x="33456" y="34"/>
                    <a:pt x="33288" y="0"/>
                    <a:pt x="33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3335275" y="1268400"/>
              <a:ext cx="608400" cy="305475"/>
            </a:xfrm>
            <a:custGeom>
              <a:avLst/>
              <a:gdLst/>
              <a:ahLst/>
              <a:cxnLst/>
              <a:rect l="l" t="t" r="r" b="b"/>
              <a:pathLst>
                <a:path w="24336" h="12219" extrusionOk="0">
                  <a:moveTo>
                    <a:pt x="20702" y="150"/>
                  </a:moveTo>
                  <a:cubicBezTo>
                    <a:pt x="21018" y="150"/>
                    <a:pt x="21323" y="236"/>
                    <a:pt x="21573" y="440"/>
                  </a:cubicBezTo>
                  <a:cubicBezTo>
                    <a:pt x="22146" y="908"/>
                    <a:pt x="22168" y="1750"/>
                    <a:pt x="22014" y="2329"/>
                  </a:cubicBezTo>
                  <a:cubicBezTo>
                    <a:pt x="21884" y="2818"/>
                    <a:pt x="21631" y="3274"/>
                    <a:pt x="21387" y="3716"/>
                  </a:cubicBezTo>
                  <a:cubicBezTo>
                    <a:pt x="21291" y="3887"/>
                    <a:pt x="21194" y="4064"/>
                    <a:pt x="21105" y="4241"/>
                  </a:cubicBezTo>
                  <a:cubicBezTo>
                    <a:pt x="20686" y="5063"/>
                    <a:pt x="20559" y="5753"/>
                    <a:pt x="20715" y="6346"/>
                  </a:cubicBezTo>
                  <a:cubicBezTo>
                    <a:pt x="20965" y="7295"/>
                    <a:pt x="21724" y="7739"/>
                    <a:pt x="22457" y="8168"/>
                  </a:cubicBezTo>
                  <a:cubicBezTo>
                    <a:pt x="22938" y="8449"/>
                    <a:pt x="23435" y="8741"/>
                    <a:pt x="23774" y="9170"/>
                  </a:cubicBezTo>
                  <a:cubicBezTo>
                    <a:pt x="24091" y="9570"/>
                    <a:pt x="24178" y="9973"/>
                    <a:pt x="24036" y="10370"/>
                  </a:cubicBezTo>
                  <a:cubicBezTo>
                    <a:pt x="23782" y="11076"/>
                    <a:pt x="22818" y="11635"/>
                    <a:pt x="22039" y="11802"/>
                  </a:cubicBezTo>
                  <a:cubicBezTo>
                    <a:pt x="21148" y="11995"/>
                    <a:pt x="20246" y="12072"/>
                    <a:pt x="19348" y="12072"/>
                  </a:cubicBezTo>
                  <a:cubicBezTo>
                    <a:pt x="17855" y="12072"/>
                    <a:pt x="16369" y="11858"/>
                    <a:pt x="14944" y="11605"/>
                  </a:cubicBezTo>
                  <a:cubicBezTo>
                    <a:pt x="14465" y="11520"/>
                    <a:pt x="13986" y="11428"/>
                    <a:pt x="13507" y="11337"/>
                  </a:cubicBezTo>
                  <a:cubicBezTo>
                    <a:pt x="11660" y="10987"/>
                    <a:pt x="9749" y="10626"/>
                    <a:pt x="7838" y="10602"/>
                  </a:cubicBezTo>
                  <a:cubicBezTo>
                    <a:pt x="7770" y="10600"/>
                    <a:pt x="7702" y="10600"/>
                    <a:pt x="7632" y="10600"/>
                  </a:cubicBezTo>
                  <a:cubicBezTo>
                    <a:pt x="5991" y="10600"/>
                    <a:pt x="4365" y="10845"/>
                    <a:pt x="2796" y="11331"/>
                  </a:cubicBezTo>
                  <a:lnTo>
                    <a:pt x="2657" y="11374"/>
                  </a:lnTo>
                  <a:cubicBezTo>
                    <a:pt x="2263" y="11496"/>
                    <a:pt x="1859" y="11623"/>
                    <a:pt x="1452" y="11623"/>
                  </a:cubicBezTo>
                  <a:cubicBezTo>
                    <a:pt x="1417" y="11623"/>
                    <a:pt x="1382" y="11622"/>
                    <a:pt x="1348" y="11620"/>
                  </a:cubicBezTo>
                  <a:cubicBezTo>
                    <a:pt x="910" y="11595"/>
                    <a:pt x="382" y="11350"/>
                    <a:pt x="255" y="10867"/>
                  </a:cubicBezTo>
                  <a:cubicBezTo>
                    <a:pt x="130" y="10391"/>
                    <a:pt x="455" y="9905"/>
                    <a:pt x="750" y="9580"/>
                  </a:cubicBezTo>
                  <a:cubicBezTo>
                    <a:pt x="1581" y="8664"/>
                    <a:pt x="2778" y="7984"/>
                    <a:pt x="4309" y="7558"/>
                  </a:cubicBezTo>
                  <a:cubicBezTo>
                    <a:pt x="5401" y="7254"/>
                    <a:pt x="6548" y="7104"/>
                    <a:pt x="7657" y="6958"/>
                  </a:cubicBezTo>
                  <a:cubicBezTo>
                    <a:pt x="7914" y="6924"/>
                    <a:pt x="8171" y="6890"/>
                    <a:pt x="8425" y="6854"/>
                  </a:cubicBezTo>
                  <a:cubicBezTo>
                    <a:pt x="9967" y="6642"/>
                    <a:pt x="11777" y="6330"/>
                    <a:pt x="13507" y="5639"/>
                  </a:cubicBezTo>
                  <a:cubicBezTo>
                    <a:pt x="15287" y="4927"/>
                    <a:pt x="16748" y="3881"/>
                    <a:pt x="17733" y="2612"/>
                  </a:cubicBezTo>
                  <a:cubicBezTo>
                    <a:pt x="17886" y="2415"/>
                    <a:pt x="18031" y="2206"/>
                    <a:pt x="18173" y="2005"/>
                  </a:cubicBezTo>
                  <a:cubicBezTo>
                    <a:pt x="18512" y="1524"/>
                    <a:pt x="18863" y="1025"/>
                    <a:pt x="19324" y="657"/>
                  </a:cubicBezTo>
                  <a:cubicBezTo>
                    <a:pt x="19697" y="357"/>
                    <a:pt x="20212" y="150"/>
                    <a:pt x="20702" y="150"/>
                  </a:cubicBezTo>
                  <a:close/>
                  <a:moveTo>
                    <a:pt x="20702" y="0"/>
                  </a:moveTo>
                  <a:cubicBezTo>
                    <a:pt x="20177" y="0"/>
                    <a:pt x="19627" y="220"/>
                    <a:pt x="19230" y="539"/>
                  </a:cubicBezTo>
                  <a:cubicBezTo>
                    <a:pt x="18753" y="922"/>
                    <a:pt x="18396" y="1429"/>
                    <a:pt x="18052" y="1920"/>
                  </a:cubicBezTo>
                  <a:cubicBezTo>
                    <a:pt x="17911" y="2119"/>
                    <a:pt x="17767" y="2324"/>
                    <a:pt x="17615" y="2519"/>
                  </a:cubicBezTo>
                  <a:cubicBezTo>
                    <a:pt x="16647" y="3767"/>
                    <a:pt x="15206" y="4798"/>
                    <a:pt x="13451" y="5500"/>
                  </a:cubicBezTo>
                  <a:cubicBezTo>
                    <a:pt x="11736" y="6184"/>
                    <a:pt x="9937" y="6493"/>
                    <a:pt x="8404" y="6707"/>
                  </a:cubicBezTo>
                  <a:cubicBezTo>
                    <a:pt x="8148" y="6741"/>
                    <a:pt x="7893" y="6775"/>
                    <a:pt x="7636" y="6808"/>
                  </a:cubicBezTo>
                  <a:cubicBezTo>
                    <a:pt x="6522" y="6956"/>
                    <a:pt x="5370" y="7106"/>
                    <a:pt x="4268" y="7414"/>
                  </a:cubicBezTo>
                  <a:cubicBezTo>
                    <a:pt x="2710" y="7848"/>
                    <a:pt x="1491" y="8543"/>
                    <a:pt x="641" y="9478"/>
                  </a:cubicBezTo>
                  <a:cubicBezTo>
                    <a:pt x="183" y="9983"/>
                    <a:pt x="0" y="10475"/>
                    <a:pt x="111" y="10902"/>
                  </a:cubicBezTo>
                  <a:cubicBezTo>
                    <a:pt x="256" y="11455"/>
                    <a:pt x="849" y="11738"/>
                    <a:pt x="1338" y="11766"/>
                  </a:cubicBezTo>
                  <a:cubicBezTo>
                    <a:pt x="1379" y="11768"/>
                    <a:pt x="1420" y="11769"/>
                    <a:pt x="1461" y="11769"/>
                  </a:cubicBezTo>
                  <a:cubicBezTo>
                    <a:pt x="1886" y="11769"/>
                    <a:pt x="2299" y="11639"/>
                    <a:pt x="2700" y="11513"/>
                  </a:cubicBezTo>
                  <a:lnTo>
                    <a:pt x="2838" y="11471"/>
                  </a:lnTo>
                  <a:cubicBezTo>
                    <a:pt x="4393" y="10991"/>
                    <a:pt x="6003" y="10747"/>
                    <a:pt x="7628" y="10747"/>
                  </a:cubicBezTo>
                  <a:cubicBezTo>
                    <a:pt x="7698" y="10747"/>
                    <a:pt x="7767" y="10747"/>
                    <a:pt x="7836" y="10748"/>
                  </a:cubicBezTo>
                  <a:cubicBezTo>
                    <a:pt x="9735" y="10773"/>
                    <a:pt x="11638" y="11133"/>
                    <a:pt x="13480" y="11482"/>
                  </a:cubicBezTo>
                  <a:cubicBezTo>
                    <a:pt x="13960" y="11573"/>
                    <a:pt x="14439" y="11665"/>
                    <a:pt x="14919" y="11749"/>
                  </a:cubicBezTo>
                  <a:cubicBezTo>
                    <a:pt x="16352" y="12003"/>
                    <a:pt x="17846" y="12219"/>
                    <a:pt x="19351" y="12219"/>
                  </a:cubicBezTo>
                  <a:cubicBezTo>
                    <a:pt x="20258" y="12219"/>
                    <a:pt x="21169" y="12141"/>
                    <a:pt x="22070" y="11944"/>
                  </a:cubicBezTo>
                  <a:cubicBezTo>
                    <a:pt x="22908" y="11764"/>
                    <a:pt x="23901" y="11181"/>
                    <a:pt x="24175" y="10417"/>
                  </a:cubicBezTo>
                  <a:cubicBezTo>
                    <a:pt x="24335" y="9969"/>
                    <a:pt x="24239" y="9518"/>
                    <a:pt x="23890" y="9076"/>
                  </a:cubicBezTo>
                  <a:cubicBezTo>
                    <a:pt x="23532" y="8624"/>
                    <a:pt x="23025" y="8325"/>
                    <a:pt x="22532" y="8038"/>
                  </a:cubicBezTo>
                  <a:cubicBezTo>
                    <a:pt x="21792" y="7605"/>
                    <a:pt x="21091" y="7194"/>
                    <a:pt x="20857" y="6305"/>
                  </a:cubicBezTo>
                  <a:cubicBezTo>
                    <a:pt x="20709" y="5748"/>
                    <a:pt x="20833" y="5094"/>
                    <a:pt x="21235" y="4304"/>
                  </a:cubicBezTo>
                  <a:cubicBezTo>
                    <a:pt x="21323" y="4130"/>
                    <a:pt x="21420" y="3954"/>
                    <a:pt x="21514" y="3784"/>
                  </a:cubicBezTo>
                  <a:cubicBezTo>
                    <a:pt x="21762" y="3335"/>
                    <a:pt x="22019" y="2871"/>
                    <a:pt x="22154" y="2364"/>
                  </a:cubicBezTo>
                  <a:cubicBezTo>
                    <a:pt x="22320" y="1742"/>
                    <a:pt x="22291" y="834"/>
                    <a:pt x="21664" y="322"/>
                  </a:cubicBezTo>
                  <a:cubicBezTo>
                    <a:pt x="21387" y="96"/>
                    <a:pt x="21050" y="0"/>
                    <a:pt x="20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4125850" y="1623675"/>
              <a:ext cx="83250" cy="110925"/>
            </a:xfrm>
            <a:custGeom>
              <a:avLst/>
              <a:gdLst/>
              <a:ahLst/>
              <a:cxnLst/>
              <a:rect l="l" t="t" r="r" b="b"/>
              <a:pathLst>
                <a:path w="3330" h="4437" extrusionOk="0">
                  <a:moveTo>
                    <a:pt x="1371" y="147"/>
                  </a:moveTo>
                  <a:cubicBezTo>
                    <a:pt x="1462" y="147"/>
                    <a:pt x="1557" y="162"/>
                    <a:pt x="1654" y="193"/>
                  </a:cubicBezTo>
                  <a:cubicBezTo>
                    <a:pt x="2152" y="346"/>
                    <a:pt x="2622" y="848"/>
                    <a:pt x="2830" y="1265"/>
                  </a:cubicBezTo>
                  <a:cubicBezTo>
                    <a:pt x="3170" y="1945"/>
                    <a:pt x="3134" y="2825"/>
                    <a:pt x="2741" y="3506"/>
                  </a:cubicBezTo>
                  <a:cubicBezTo>
                    <a:pt x="2506" y="3912"/>
                    <a:pt x="2075" y="4289"/>
                    <a:pt x="1604" y="4289"/>
                  </a:cubicBezTo>
                  <a:cubicBezTo>
                    <a:pt x="1555" y="4289"/>
                    <a:pt x="1505" y="4285"/>
                    <a:pt x="1455" y="4277"/>
                  </a:cubicBezTo>
                  <a:cubicBezTo>
                    <a:pt x="1166" y="4226"/>
                    <a:pt x="891" y="4025"/>
                    <a:pt x="700" y="3725"/>
                  </a:cubicBezTo>
                  <a:cubicBezTo>
                    <a:pt x="519" y="3439"/>
                    <a:pt x="431" y="3108"/>
                    <a:pt x="362" y="2791"/>
                  </a:cubicBezTo>
                  <a:cubicBezTo>
                    <a:pt x="164" y="1891"/>
                    <a:pt x="211" y="685"/>
                    <a:pt x="992" y="246"/>
                  </a:cubicBezTo>
                  <a:cubicBezTo>
                    <a:pt x="1110" y="181"/>
                    <a:pt x="1236" y="147"/>
                    <a:pt x="1371" y="147"/>
                  </a:cubicBezTo>
                  <a:close/>
                  <a:moveTo>
                    <a:pt x="1371" y="0"/>
                  </a:moveTo>
                  <a:cubicBezTo>
                    <a:pt x="1211" y="0"/>
                    <a:pt x="1060" y="40"/>
                    <a:pt x="920" y="119"/>
                  </a:cubicBezTo>
                  <a:cubicBezTo>
                    <a:pt x="72" y="597"/>
                    <a:pt x="0" y="1830"/>
                    <a:pt x="218" y="2825"/>
                  </a:cubicBezTo>
                  <a:cubicBezTo>
                    <a:pt x="290" y="3154"/>
                    <a:pt x="383" y="3501"/>
                    <a:pt x="577" y="3805"/>
                  </a:cubicBezTo>
                  <a:cubicBezTo>
                    <a:pt x="790" y="4141"/>
                    <a:pt x="1100" y="4366"/>
                    <a:pt x="1430" y="4423"/>
                  </a:cubicBezTo>
                  <a:cubicBezTo>
                    <a:pt x="1488" y="4431"/>
                    <a:pt x="1545" y="4436"/>
                    <a:pt x="1602" y="4436"/>
                  </a:cubicBezTo>
                  <a:cubicBezTo>
                    <a:pt x="2132" y="4436"/>
                    <a:pt x="2611" y="4024"/>
                    <a:pt x="2870" y="3579"/>
                  </a:cubicBezTo>
                  <a:cubicBezTo>
                    <a:pt x="3294" y="2845"/>
                    <a:pt x="3330" y="1933"/>
                    <a:pt x="2964" y="1200"/>
                  </a:cubicBezTo>
                  <a:cubicBezTo>
                    <a:pt x="2742" y="753"/>
                    <a:pt x="2235" y="217"/>
                    <a:pt x="1699" y="51"/>
                  </a:cubicBezTo>
                  <a:cubicBezTo>
                    <a:pt x="1586" y="17"/>
                    <a:pt x="1477" y="0"/>
                    <a:pt x="1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3865325" y="964625"/>
              <a:ext cx="364125" cy="693800"/>
            </a:xfrm>
            <a:custGeom>
              <a:avLst/>
              <a:gdLst/>
              <a:ahLst/>
              <a:cxnLst/>
              <a:rect l="l" t="t" r="r" b="b"/>
              <a:pathLst>
                <a:path w="14565" h="27752" extrusionOk="0">
                  <a:moveTo>
                    <a:pt x="9193" y="148"/>
                  </a:moveTo>
                  <a:cubicBezTo>
                    <a:pt x="9287" y="148"/>
                    <a:pt x="9382" y="165"/>
                    <a:pt x="9477" y="200"/>
                  </a:cubicBezTo>
                  <a:cubicBezTo>
                    <a:pt x="9884" y="363"/>
                    <a:pt x="10062" y="858"/>
                    <a:pt x="10093" y="1267"/>
                  </a:cubicBezTo>
                  <a:cubicBezTo>
                    <a:pt x="10108" y="1459"/>
                    <a:pt x="10102" y="1657"/>
                    <a:pt x="10095" y="1850"/>
                  </a:cubicBezTo>
                  <a:cubicBezTo>
                    <a:pt x="10086" y="2115"/>
                    <a:pt x="10077" y="2387"/>
                    <a:pt x="10122" y="2655"/>
                  </a:cubicBezTo>
                  <a:cubicBezTo>
                    <a:pt x="10243" y="3378"/>
                    <a:pt x="10789" y="4028"/>
                    <a:pt x="11480" y="4273"/>
                  </a:cubicBezTo>
                  <a:cubicBezTo>
                    <a:pt x="11765" y="4374"/>
                    <a:pt x="12068" y="4411"/>
                    <a:pt x="12361" y="4447"/>
                  </a:cubicBezTo>
                  <a:cubicBezTo>
                    <a:pt x="12739" y="4494"/>
                    <a:pt x="13096" y="4539"/>
                    <a:pt x="13416" y="4705"/>
                  </a:cubicBezTo>
                  <a:cubicBezTo>
                    <a:pt x="14153" y="5091"/>
                    <a:pt x="14411" y="6029"/>
                    <a:pt x="14283" y="6754"/>
                  </a:cubicBezTo>
                  <a:cubicBezTo>
                    <a:pt x="14164" y="7444"/>
                    <a:pt x="13761" y="8114"/>
                    <a:pt x="13055" y="8804"/>
                  </a:cubicBezTo>
                  <a:cubicBezTo>
                    <a:pt x="12780" y="9074"/>
                    <a:pt x="12480" y="9329"/>
                    <a:pt x="12188" y="9575"/>
                  </a:cubicBezTo>
                  <a:cubicBezTo>
                    <a:pt x="11859" y="9854"/>
                    <a:pt x="11520" y="10142"/>
                    <a:pt x="11212" y="10455"/>
                  </a:cubicBezTo>
                  <a:cubicBezTo>
                    <a:pt x="9153" y="12543"/>
                    <a:pt x="8333" y="15890"/>
                    <a:pt x="8959" y="19638"/>
                  </a:cubicBezTo>
                  <a:cubicBezTo>
                    <a:pt x="9133" y="20668"/>
                    <a:pt x="9452" y="21956"/>
                    <a:pt x="10394" y="22781"/>
                  </a:cubicBezTo>
                  <a:cubicBezTo>
                    <a:pt x="10539" y="22909"/>
                    <a:pt x="10698" y="23022"/>
                    <a:pt x="10852" y="23132"/>
                  </a:cubicBezTo>
                  <a:cubicBezTo>
                    <a:pt x="11136" y="23338"/>
                    <a:pt x="11405" y="23531"/>
                    <a:pt x="11601" y="23801"/>
                  </a:cubicBezTo>
                  <a:cubicBezTo>
                    <a:pt x="11780" y="24047"/>
                    <a:pt x="11852" y="24401"/>
                    <a:pt x="11780" y="24681"/>
                  </a:cubicBezTo>
                  <a:cubicBezTo>
                    <a:pt x="11746" y="24814"/>
                    <a:pt x="11665" y="24991"/>
                    <a:pt x="11468" y="25084"/>
                  </a:cubicBezTo>
                  <a:cubicBezTo>
                    <a:pt x="11352" y="25138"/>
                    <a:pt x="11222" y="25153"/>
                    <a:pt x="11085" y="25168"/>
                  </a:cubicBezTo>
                  <a:cubicBezTo>
                    <a:pt x="10980" y="25181"/>
                    <a:pt x="10870" y="25192"/>
                    <a:pt x="10763" y="25225"/>
                  </a:cubicBezTo>
                  <a:cubicBezTo>
                    <a:pt x="10345" y="25351"/>
                    <a:pt x="10091" y="25746"/>
                    <a:pt x="9950" y="26055"/>
                  </a:cubicBezTo>
                  <a:cubicBezTo>
                    <a:pt x="9890" y="26190"/>
                    <a:pt x="9838" y="26330"/>
                    <a:pt x="9788" y="26465"/>
                  </a:cubicBezTo>
                  <a:cubicBezTo>
                    <a:pt x="9709" y="26678"/>
                    <a:pt x="9628" y="26897"/>
                    <a:pt x="9511" y="27092"/>
                  </a:cubicBezTo>
                  <a:cubicBezTo>
                    <a:pt x="9316" y="27420"/>
                    <a:pt x="9097" y="27593"/>
                    <a:pt x="8862" y="27603"/>
                  </a:cubicBezTo>
                  <a:cubicBezTo>
                    <a:pt x="8855" y="27603"/>
                    <a:pt x="8848" y="27604"/>
                    <a:pt x="8840" y="27604"/>
                  </a:cubicBezTo>
                  <a:cubicBezTo>
                    <a:pt x="8565" y="27604"/>
                    <a:pt x="8257" y="27383"/>
                    <a:pt x="7964" y="26979"/>
                  </a:cubicBezTo>
                  <a:cubicBezTo>
                    <a:pt x="7442" y="26255"/>
                    <a:pt x="6683" y="25983"/>
                    <a:pt x="5882" y="25695"/>
                  </a:cubicBezTo>
                  <a:lnTo>
                    <a:pt x="5817" y="25672"/>
                  </a:lnTo>
                  <a:cubicBezTo>
                    <a:pt x="5128" y="25424"/>
                    <a:pt x="4186" y="24999"/>
                    <a:pt x="3954" y="24162"/>
                  </a:cubicBezTo>
                  <a:cubicBezTo>
                    <a:pt x="3823" y="23691"/>
                    <a:pt x="3945" y="23211"/>
                    <a:pt x="4076" y="22703"/>
                  </a:cubicBezTo>
                  <a:cubicBezTo>
                    <a:pt x="4194" y="22243"/>
                    <a:pt x="4315" y="21765"/>
                    <a:pt x="4231" y="21292"/>
                  </a:cubicBezTo>
                  <a:cubicBezTo>
                    <a:pt x="4091" y="20513"/>
                    <a:pt x="3456" y="19990"/>
                    <a:pt x="2840" y="19484"/>
                  </a:cubicBezTo>
                  <a:cubicBezTo>
                    <a:pt x="2275" y="19017"/>
                    <a:pt x="1689" y="18536"/>
                    <a:pt x="1507" y="17859"/>
                  </a:cubicBezTo>
                  <a:cubicBezTo>
                    <a:pt x="1325" y="17182"/>
                    <a:pt x="1580" y="16520"/>
                    <a:pt x="1852" y="15818"/>
                  </a:cubicBezTo>
                  <a:cubicBezTo>
                    <a:pt x="1991" y="15457"/>
                    <a:pt x="2135" y="15085"/>
                    <a:pt x="2214" y="14708"/>
                  </a:cubicBezTo>
                  <a:cubicBezTo>
                    <a:pt x="2430" y="13677"/>
                    <a:pt x="2130" y="12547"/>
                    <a:pt x="1431" y="11758"/>
                  </a:cubicBezTo>
                  <a:cubicBezTo>
                    <a:pt x="1310" y="11623"/>
                    <a:pt x="1174" y="11492"/>
                    <a:pt x="1044" y="11364"/>
                  </a:cubicBezTo>
                  <a:cubicBezTo>
                    <a:pt x="658" y="10989"/>
                    <a:pt x="295" y="10634"/>
                    <a:pt x="225" y="10144"/>
                  </a:cubicBezTo>
                  <a:cubicBezTo>
                    <a:pt x="154" y="9645"/>
                    <a:pt x="419" y="9202"/>
                    <a:pt x="697" y="8730"/>
                  </a:cubicBezTo>
                  <a:cubicBezTo>
                    <a:pt x="827" y="8510"/>
                    <a:pt x="962" y="8281"/>
                    <a:pt x="1060" y="8047"/>
                  </a:cubicBezTo>
                  <a:cubicBezTo>
                    <a:pt x="1297" y="7484"/>
                    <a:pt x="1326" y="6850"/>
                    <a:pt x="1354" y="6238"/>
                  </a:cubicBezTo>
                  <a:cubicBezTo>
                    <a:pt x="1392" y="5447"/>
                    <a:pt x="1427" y="4700"/>
                    <a:pt x="1873" y="4106"/>
                  </a:cubicBezTo>
                  <a:cubicBezTo>
                    <a:pt x="2436" y="3357"/>
                    <a:pt x="3466" y="3138"/>
                    <a:pt x="4495" y="3016"/>
                  </a:cubicBezTo>
                  <a:cubicBezTo>
                    <a:pt x="5475" y="2899"/>
                    <a:pt x="6585" y="2766"/>
                    <a:pt x="7291" y="2022"/>
                  </a:cubicBezTo>
                  <a:cubicBezTo>
                    <a:pt x="7499" y="1801"/>
                    <a:pt x="7657" y="1541"/>
                    <a:pt x="7811" y="1288"/>
                  </a:cubicBezTo>
                  <a:cubicBezTo>
                    <a:pt x="7929" y="1094"/>
                    <a:pt x="8048" y="894"/>
                    <a:pt x="8190" y="718"/>
                  </a:cubicBezTo>
                  <a:cubicBezTo>
                    <a:pt x="8437" y="407"/>
                    <a:pt x="8817" y="148"/>
                    <a:pt x="9193" y="148"/>
                  </a:cubicBezTo>
                  <a:close/>
                  <a:moveTo>
                    <a:pt x="9194" y="1"/>
                  </a:moveTo>
                  <a:cubicBezTo>
                    <a:pt x="8769" y="1"/>
                    <a:pt x="8348" y="285"/>
                    <a:pt x="8075" y="625"/>
                  </a:cubicBezTo>
                  <a:cubicBezTo>
                    <a:pt x="7927" y="809"/>
                    <a:pt x="7804" y="1013"/>
                    <a:pt x="7684" y="1211"/>
                  </a:cubicBezTo>
                  <a:cubicBezTo>
                    <a:pt x="7536" y="1456"/>
                    <a:pt x="7381" y="1711"/>
                    <a:pt x="7184" y="1920"/>
                  </a:cubicBezTo>
                  <a:cubicBezTo>
                    <a:pt x="6515" y="2625"/>
                    <a:pt x="5433" y="2754"/>
                    <a:pt x="4477" y="2869"/>
                  </a:cubicBezTo>
                  <a:cubicBezTo>
                    <a:pt x="3416" y="2997"/>
                    <a:pt x="2350" y="3224"/>
                    <a:pt x="1755" y="4017"/>
                  </a:cubicBezTo>
                  <a:cubicBezTo>
                    <a:pt x="1280" y="4648"/>
                    <a:pt x="1242" y="5452"/>
                    <a:pt x="1206" y="6231"/>
                  </a:cubicBezTo>
                  <a:cubicBezTo>
                    <a:pt x="1178" y="6830"/>
                    <a:pt x="1150" y="7450"/>
                    <a:pt x="924" y="7989"/>
                  </a:cubicBezTo>
                  <a:cubicBezTo>
                    <a:pt x="830" y="8215"/>
                    <a:pt x="697" y="8438"/>
                    <a:pt x="569" y="8655"/>
                  </a:cubicBezTo>
                  <a:cubicBezTo>
                    <a:pt x="290" y="9126"/>
                    <a:pt x="1" y="9614"/>
                    <a:pt x="78" y="10164"/>
                  </a:cubicBezTo>
                  <a:cubicBezTo>
                    <a:pt x="153" y="10704"/>
                    <a:pt x="554" y="11093"/>
                    <a:pt x="941" y="11470"/>
                  </a:cubicBezTo>
                  <a:cubicBezTo>
                    <a:pt x="1070" y="11595"/>
                    <a:pt x="1203" y="11725"/>
                    <a:pt x="1319" y="11856"/>
                  </a:cubicBezTo>
                  <a:cubicBezTo>
                    <a:pt x="1989" y="12612"/>
                    <a:pt x="2276" y="13692"/>
                    <a:pt x="2067" y="14678"/>
                  </a:cubicBezTo>
                  <a:cubicBezTo>
                    <a:pt x="1990" y="15042"/>
                    <a:pt x="1849" y="15410"/>
                    <a:pt x="1711" y="15766"/>
                  </a:cubicBezTo>
                  <a:cubicBezTo>
                    <a:pt x="1445" y="16459"/>
                    <a:pt x="1169" y="17174"/>
                    <a:pt x="1364" y="17898"/>
                  </a:cubicBezTo>
                  <a:cubicBezTo>
                    <a:pt x="1559" y="18621"/>
                    <a:pt x="2162" y="19117"/>
                    <a:pt x="2746" y="19598"/>
                  </a:cubicBezTo>
                  <a:cubicBezTo>
                    <a:pt x="3367" y="20108"/>
                    <a:pt x="3954" y="20592"/>
                    <a:pt x="4084" y="21319"/>
                  </a:cubicBezTo>
                  <a:cubicBezTo>
                    <a:pt x="4165" y="21760"/>
                    <a:pt x="4046" y="22221"/>
                    <a:pt x="3933" y="22667"/>
                  </a:cubicBezTo>
                  <a:cubicBezTo>
                    <a:pt x="3804" y="23172"/>
                    <a:pt x="3670" y="23693"/>
                    <a:pt x="3811" y="24202"/>
                  </a:cubicBezTo>
                  <a:cubicBezTo>
                    <a:pt x="4063" y="25106"/>
                    <a:pt x="5047" y="25554"/>
                    <a:pt x="5765" y="25812"/>
                  </a:cubicBezTo>
                  <a:lnTo>
                    <a:pt x="5830" y="25835"/>
                  </a:lnTo>
                  <a:cubicBezTo>
                    <a:pt x="6610" y="26114"/>
                    <a:pt x="7347" y="26377"/>
                    <a:pt x="7843" y="27066"/>
                  </a:cubicBezTo>
                  <a:cubicBezTo>
                    <a:pt x="8071" y="27380"/>
                    <a:pt x="8427" y="27752"/>
                    <a:pt x="8838" y="27752"/>
                  </a:cubicBezTo>
                  <a:cubicBezTo>
                    <a:pt x="8847" y="27752"/>
                    <a:pt x="8857" y="27752"/>
                    <a:pt x="8869" y="27750"/>
                  </a:cubicBezTo>
                  <a:cubicBezTo>
                    <a:pt x="9156" y="27737"/>
                    <a:pt x="9415" y="27541"/>
                    <a:pt x="9638" y="27167"/>
                  </a:cubicBezTo>
                  <a:cubicBezTo>
                    <a:pt x="9761" y="26960"/>
                    <a:pt x="9845" y="26734"/>
                    <a:pt x="9926" y="26516"/>
                  </a:cubicBezTo>
                  <a:cubicBezTo>
                    <a:pt x="9975" y="26383"/>
                    <a:pt x="10025" y="26244"/>
                    <a:pt x="10084" y="26114"/>
                  </a:cubicBezTo>
                  <a:cubicBezTo>
                    <a:pt x="10212" y="25834"/>
                    <a:pt x="10440" y="25475"/>
                    <a:pt x="10805" y="25364"/>
                  </a:cubicBezTo>
                  <a:cubicBezTo>
                    <a:pt x="10899" y="25336"/>
                    <a:pt x="10997" y="25325"/>
                    <a:pt x="11102" y="25314"/>
                  </a:cubicBezTo>
                  <a:cubicBezTo>
                    <a:pt x="11245" y="25298"/>
                    <a:pt x="11393" y="25282"/>
                    <a:pt x="11531" y="25217"/>
                  </a:cubicBezTo>
                  <a:cubicBezTo>
                    <a:pt x="11728" y="25124"/>
                    <a:pt x="11864" y="24951"/>
                    <a:pt x="11924" y="24717"/>
                  </a:cubicBezTo>
                  <a:cubicBezTo>
                    <a:pt x="12007" y="24392"/>
                    <a:pt x="11928" y="23998"/>
                    <a:pt x="11721" y="23714"/>
                  </a:cubicBezTo>
                  <a:cubicBezTo>
                    <a:pt x="11511" y="23426"/>
                    <a:pt x="11219" y="23216"/>
                    <a:pt x="10938" y="23014"/>
                  </a:cubicBezTo>
                  <a:cubicBezTo>
                    <a:pt x="10788" y="22906"/>
                    <a:pt x="10631" y="22793"/>
                    <a:pt x="10491" y="22671"/>
                  </a:cubicBezTo>
                  <a:cubicBezTo>
                    <a:pt x="9584" y="21878"/>
                    <a:pt x="9274" y="20621"/>
                    <a:pt x="9106" y="19615"/>
                  </a:cubicBezTo>
                  <a:cubicBezTo>
                    <a:pt x="8487" y="15915"/>
                    <a:pt x="9292" y="12615"/>
                    <a:pt x="11316" y="10561"/>
                  </a:cubicBezTo>
                  <a:cubicBezTo>
                    <a:pt x="11619" y="10252"/>
                    <a:pt x="11956" y="9966"/>
                    <a:pt x="12282" y="9690"/>
                  </a:cubicBezTo>
                  <a:cubicBezTo>
                    <a:pt x="12575" y="9441"/>
                    <a:pt x="12878" y="9184"/>
                    <a:pt x="13158" y="8911"/>
                  </a:cubicBezTo>
                  <a:cubicBezTo>
                    <a:pt x="13886" y="8199"/>
                    <a:pt x="14302" y="7502"/>
                    <a:pt x="14428" y="6782"/>
                  </a:cubicBezTo>
                  <a:cubicBezTo>
                    <a:pt x="14565" y="6003"/>
                    <a:pt x="14283" y="4995"/>
                    <a:pt x="13483" y="4576"/>
                  </a:cubicBezTo>
                  <a:cubicBezTo>
                    <a:pt x="13138" y="4397"/>
                    <a:pt x="12751" y="4349"/>
                    <a:pt x="12378" y="4303"/>
                  </a:cubicBezTo>
                  <a:cubicBezTo>
                    <a:pt x="12093" y="4268"/>
                    <a:pt x="11797" y="4232"/>
                    <a:pt x="11528" y="4137"/>
                  </a:cubicBezTo>
                  <a:cubicBezTo>
                    <a:pt x="10887" y="3910"/>
                    <a:pt x="10380" y="3305"/>
                    <a:pt x="10268" y="2633"/>
                  </a:cubicBezTo>
                  <a:cubicBezTo>
                    <a:pt x="10226" y="2380"/>
                    <a:pt x="10234" y="2115"/>
                    <a:pt x="10243" y="1858"/>
                  </a:cubicBezTo>
                  <a:cubicBezTo>
                    <a:pt x="10249" y="1662"/>
                    <a:pt x="10256" y="1459"/>
                    <a:pt x="10241" y="1259"/>
                  </a:cubicBezTo>
                  <a:cubicBezTo>
                    <a:pt x="10195" y="671"/>
                    <a:pt x="9931" y="225"/>
                    <a:pt x="9531" y="65"/>
                  </a:cubicBezTo>
                  <a:cubicBezTo>
                    <a:pt x="9420" y="21"/>
                    <a:pt x="9307" y="1"/>
                    <a:pt x="9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3915075" y="1035525"/>
              <a:ext cx="241150" cy="537050"/>
            </a:xfrm>
            <a:custGeom>
              <a:avLst/>
              <a:gdLst/>
              <a:ahLst/>
              <a:cxnLst/>
              <a:rect l="l" t="t" r="r" b="b"/>
              <a:pathLst>
                <a:path w="9646" h="21482" extrusionOk="0">
                  <a:moveTo>
                    <a:pt x="6244" y="150"/>
                  </a:moveTo>
                  <a:cubicBezTo>
                    <a:pt x="6419" y="150"/>
                    <a:pt x="6585" y="218"/>
                    <a:pt x="6729" y="391"/>
                  </a:cubicBezTo>
                  <a:cubicBezTo>
                    <a:pt x="6905" y="602"/>
                    <a:pt x="6911" y="890"/>
                    <a:pt x="6917" y="1198"/>
                  </a:cubicBezTo>
                  <a:cubicBezTo>
                    <a:pt x="6923" y="1484"/>
                    <a:pt x="6930" y="1781"/>
                    <a:pt x="7081" y="2028"/>
                  </a:cubicBezTo>
                  <a:cubicBezTo>
                    <a:pt x="7313" y="2410"/>
                    <a:pt x="7761" y="2503"/>
                    <a:pt x="8194" y="2592"/>
                  </a:cubicBezTo>
                  <a:cubicBezTo>
                    <a:pt x="8560" y="2667"/>
                    <a:pt x="8938" y="2745"/>
                    <a:pt x="9174" y="2999"/>
                  </a:cubicBezTo>
                  <a:cubicBezTo>
                    <a:pt x="9486" y="3336"/>
                    <a:pt x="9433" y="3881"/>
                    <a:pt x="9252" y="4246"/>
                  </a:cubicBezTo>
                  <a:cubicBezTo>
                    <a:pt x="9074" y="4601"/>
                    <a:pt x="8782" y="4892"/>
                    <a:pt x="8498" y="5174"/>
                  </a:cubicBezTo>
                  <a:cubicBezTo>
                    <a:pt x="8452" y="5220"/>
                    <a:pt x="8406" y="5265"/>
                    <a:pt x="8360" y="5311"/>
                  </a:cubicBezTo>
                  <a:cubicBezTo>
                    <a:pt x="6652" y="7037"/>
                    <a:pt x="5517" y="9311"/>
                    <a:pt x="5164" y="11713"/>
                  </a:cubicBezTo>
                  <a:cubicBezTo>
                    <a:pt x="4812" y="14116"/>
                    <a:pt x="5248" y="16621"/>
                    <a:pt x="6392" y="18763"/>
                  </a:cubicBezTo>
                  <a:lnTo>
                    <a:pt x="6489" y="18942"/>
                  </a:lnTo>
                  <a:cubicBezTo>
                    <a:pt x="6666" y="19264"/>
                    <a:pt x="6848" y="19599"/>
                    <a:pt x="6930" y="19956"/>
                  </a:cubicBezTo>
                  <a:cubicBezTo>
                    <a:pt x="7014" y="20320"/>
                    <a:pt x="6989" y="20818"/>
                    <a:pt x="6669" y="21128"/>
                  </a:cubicBezTo>
                  <a:cubicBezTo>
                    <a:pt x="6535" y="21259"/>
                    <a:pt x="6339" y="21333"/>
                    <a:pt x="6140" y="21333"/>
                  </a:cubicBezTo>
                  <a:cubicBezTo>
                    <a:pt x="6108" y="21333"/>
                    <a:pt x="6077" y="21331"/>
                    <a:pt x="6045" y="21327"/>
                  </a:cubicBezTo>
                  <a:cubicBezTo>
                    <a:pt x="5859" y="21305"/>
                    <a:pt x="5710" y="21215"/>
                    <a:pt x="5625" y="21077"/>
                  </a:cubicBezTo>
                  <a:cubicBezTo>
                    <a:pt x="5571" y="20991"/>
                    <a:pt x="5540" y="20888"/>
                    <a:pt x="5507" y="20778"/>
                  </a:cubicBezTo>
                  <a:cubicBezTo>
                    <a:pt x="5454" y="20599"/>
                    <a:pt x="5398" y="20412"/>
                    <a:pt x="5233" y="20299"/>
                  </a:cubicBezTo>
                  <a:cubicBezTo>
                    <a:pt x="5132" y="20228"/>
                    <a:pt x="5021" y="20207"/>
                    <a:pt x="4907" y="20207"/>
                  </a:cubicBezTo>
                  <a:cubicBezTo>
                    <a:pt x="4809" y="20207"/>
                    <a:pt x="4708" y="20222"/>
                    <a:pt x="4609" y="20240"/>
                  </a:cubicBezTo>
                  <a:cubicBezTo>
                    <a:pt x="4517" y="20254"/>
                    <a:pt x="4424" y="20269"/>
                    <a:pt x="4337" y="20270"/>
                  </a:cubicBezTo>
                  <a:cubicBezTo>
                    <a:pt x="4119" y="20270"/>
                    <a:pt x="3915" y="20186"/>
                    <a:pt x="3745" y="20012"/>
                  </a:cubicBezTo>
                  <a:cubicBezTo>
                    <a:pt x="3455" y="19716"/>
                    <a:pt x="3273" y="19161"/>
                    <a:pt x="3290" y="18632"/>
                  </a:cubicBezTo>
                  <a:cubicBezTo>
                    <a:pt x="3295" y="18466"/>
                    <a:pt x="3310" y="18295"/>
                    <a:pt x="3322" y="18129"/>
                  </a:cubicBezTo>
                  <a:cubicBezTo>
                    <a:pt x="3373" y="17507"/>
                    <a:pt x="3424" y="16866"/>
                    <a:pt x="3082" y="16344"/>
                  </a:cubicBezTo>
                  <a:cubicBezTo>
                    <a:pt x="2887" y="16047"/>
                    <a:pt x="2592" y="15843"/>
                    <a:pt x="2306" y="15645"/>
                  </a:cubicBezTo>
                  <a:cubicBezTo>
                    <a:pt x="2015" y="15444"/>
                    <a:pt x="1740" y="15253"/>
                    <a:pt x="1562" y="14973"/>
                  </a:cubicBezTo>
                  <a:cubicBezTo>
                    <a:pt x="1274" y="14523"/>
                    <a:pt x="1273" y="13892"/>
                    <a:pt x="1558" y="13100"/>
                  </a:cubicBezTo>
                  <a:cubicBezTo>
                    <a:pt x="1609" y="12958"/>
                    <a:pt x="1665" y="12815"/>
                    <a:pt x="1722" y="12672"/>
                  </a:cubicBezTo>
                  <a:cubicBezTo>
                    <a:pt x="1914" y="12187"/>
                    <a:pt x="2112" y="11686"/>
                    <a:pt x="2115" y="11157"/>
                  </a:cubicBezTo>
                  <a:cubicBezTo>
                    <a:pt x="2122" y="10337"/>
                    <a:pt x="1674" y="9630"/>
                    <a:pt x="1242" y="8945"/>
                  </a:cubicBezTo>
                  <a:cubicBezTo>
                    <a:pt x="1000" y="8562"/>
                    <a:pt x="750" y="8166"/>
                    <a:pt x="581" y="7754"/>
                  </a:cubicBezTo>
                  <a:cubicBezTo>
                    <a:pt x="147" y="6698"/>
                    <a:pt x="229" y="5490"/>
                    <a:pt x="301" y="4425"/>
                  </a:cubicBezTo>
                  <a:cubicBezTo>
                    <a:pt x="444" y="2301"/>
                    <a:pt x="1375" y="1822"/>
                    <a:pt x="3279" y="1601"/>
                  </a:cubicBezTo>
                  <a:cubicBezTo>
                    <a:pt x="3939" y="1526"/>
                    <a:pt x="4318" y="1363"/>
                    <a:pt x="4901" y="907"/>
                  </a:cubicBezTo>
                  <a:cubicBezTo>
                    <a:pt x="4945" y="872"/>
                    <a:pt x="4993" y="832"/>
                    <a:pt x="5044" y="791"/>
                  </a:cubicBezTo>
                  <a:cubicBezTo>
                    <a:pt x="5380" y="519"/>
                    <a:pt x="5836" y="150"/>
                    <a:pt x="6244" y="150"/>
                  </a:cubicBezTo>
                  <a:close/>
                  <a:moveTo>
                    <a:pt x="6254" y="0"/>
                  </a:moveTo>
                  <a:cubicBezTo>
                    <a:pt x="5791" y="0"/>
                    <a:pt x="5293" y="403"/>
                    <a:pt x="4954" y="678"/>
                  </a:cubicBezTo>
                  <a:cubicBezTo>
                    <a:pt x="4904" y="719"/>
                    <a:pt x="4856" y="756"/>
                    <a:pt x="4812" y="791"/>
                  </a:cubicBezTo>
                  <a:cubicBezTo>
                    <a:pt x="4254" y="1229"/>
                    <a:pt x="3893" y="1384"/>
                    <a:pt x="3264" y="1457"/>
                  </a:cubicBezTo>
                  <a:cubicBezTo>
                    <a:pt x="1278" y="1687"/>
                    <a:pt x="307" y="2188"/>
                    <a:pt x="157" y="4417"/>
                  </a:cubicBezTo>
                  <a:cubicBezTo>
                    <a:pt x="83" y="5499"/>
                    <a:pt x="1" y="6725"/>
                    <a:pt x="447" y="7812"/>
                  </a:cubicBezTo>
                  <a:cubicBezTo>
                    <a:pt x="621" y="8237"/>
                    <a:pt x="875" y="8638"/>
                    <a:pt x="1120" y="9026"/>
                  </a:cubicBezTo>
                  <a:cubicBezTo>
                    <a:pt x="1561" y="9724"/>
                    <a:pt x="1977" y="10381"/>
                    <a:pt x="1972" y="11158"/>
                  </a:cubicBezTo>
                  <a:cubicBezTo>
                    <a:pt x="1967" y="11661"/>
                    <a:pt x="1776" y="12149"/>
                    <a:pt x="1588" y="12619"/>
                  </a:cubicBezTo>
                  <a:cubicBezTo>
                    <a:pt x="1530" y="12763"/>
                    <a:pt x="1473" y="12907"/>
                    <a:pt x="1422" y="13051"/>
                  </a:cubicBezTo>
                  <a:cubicBezTo>
                    <a:pt x="1120" y="13888"/>
                    <a:pt x="1127" y="14562"/>
                    <a:pt x="1440" y="15053"/>
                  </a:cubicBezTo>
                  <a:cubicBezTo>
                    <a:pt x="1634" y="15357"/>
                    <a:pt x="1933" y="15565"/>
                    <a:pt x="2224" y="15766"/>
                  </a:cubicBezTo>
                  <a:cubicBezTo>
                    <a:pt x="2510" y="15965"/>
                    <a:pt x="2781" y="16153"/>
                    <a:pt x="2960" y="16425"/>
                  </a:cubicBezTo>
                  <a:cubicBezTo>
                    <a:pt x="3277" y="16905"/>
                    <a:pt x="3226" y="17521"/>
                    <a:pt x="3179" y="18117"/>
                  </a:cubicBezTo>
                  <a:cubicBezTo>
                    <a:pt x="3164" y="18285"/>
                    <a:pt x="3150" y="18459"/>
                    <a:pt x="3145" y="18626"/>
                  </a:cubicBezTo>
                  <a:cubicBezTo>
                    <a:pt x="3125" y="19203"/>
                    <a:pt x="3320" y="19786"/>
                    <a:pt x="3641" y="20115"/>
                  </a:cubicBezTo>
                  <a:cubicBezTo>
                    <a:pt x="3840" y="20317"/>
                    <a:pt x="4071" y="20417"/>
                    <a:pt x="4340" y="20417"/>
                  </a:cubicBezTo>
                  <a:cubicBezTo>
                    <a:pt x="4437" y="20415"/>
                    <a:pt x="4537" y="20400"/>
                    <a:pt x="4631" y="20384"/>
                  </a:cubicBezTo>
                  <a:cubicBezTo>
                    <a:pt x="4726" y="20369"/>
                    <a:pt x="4817" y="20355"/>
                    <a:pt x="4903" y="20355"/>
                  </a:cubicBezTo>
                  <a:cubicBezTo>
                    <a:pt x="4994" y="20355"/>
                    <a:pt x="5077" y="20371"/>
                    <a:pt x="5149" y="20420"/>
                  </a:cubicBezTo>
                  <a:cubicBezTo>
                    <a:pt x="5271" y="20505"/>
                    <a:pt x="5318" y="20660"/>
                    <a:pt x="5367" y="20822"/>
                  </a:cubicBezTo>
                  <a:cubicBezTo>
                    <a:pt x="5400" y="20935"/>
                    <a:pt x="5436" y="21053"/>
                    <a:pt x="5500" y="21156"/>
                  </a:cubicBezTo>
                  <a:cubicBezTo>
                    <a:pt x="5608" y="21332"/>
                    <a:pt x="5796" y="21446"/>
                    <a:pt x="6027" y="21476"/>
                  </a:cubicBezTo>
                  <a:cubicBezTo>
                    <a:pt x="6065" y="21480"/>
                    <a:pt x="6104" y="21482"/>
                    <a:pt x="6141" y="21482"/>
                  </a:cubicBezTo>
                  <a:cubicBezTo>
                    <a:pt x="6377" y="21482"/>
                    <a:pt x="6611" y="21393"/>
                    <a:pt x="6774" y="21238"/>
                  </a:cubicBezTo>
                  <a:cubicBezTo>
                    <a:pt x="7138" y="20886"/>
                    <a:pt x="7169" y="20328"/>
                    <a:pt x="7076" y="19926"/>
                  </a:cubicBezTo>
                  <a:cubicBezTo>
                    <a:pt x="6988" y="19550"/>
                    <a:pt x="6801" y="19206"/>
                    <a:pt x="6621" y="18874"/>
                  </a:cubicBezTo>
                  <a:cubicBezTo>
                    <a:pt x="6589" y="18815"/>
                    <a:pt x="6556" y="18757"/>
                    <a:pt x="6525" y="18697"/>
                  </a:cubicBezTo>
                  <a:cubicBezTo>
                    <a:pt x="5397" y="16582"/>
                    <a:pt x="4966" y="14110"/>
                    <a:pt x="5312" y="11738"/>
                  </a:cubicBezTo>
                  <a:cubicBezTo>
                    <a:pt x="5661" y="9366"/>
                    <a:pt x="6781" y="7121"/>
                    <a:pt x="8469" y="5419"/>
                  </a:cubicBezTo>
                  <a:lnTo>
                    <a:pt x="8606" y="5282"/>
                  </a:lnTo>
                  <a:cubicBezTo>
                    <a:pt x="8898" y="4991"/>
                    <a:pt x="9200" y="4691"/>
                    <a:pt x="9387" y="4315"/>
                  </a:cubicBezTo>
                  <a:cubicBezTo>
                    <a:pt x="9596" y="3892"/>
                    <a:pt x="9646" y="3291"/>
                    <a:pt x="9285" y="2901"/>
                  </a:cubicBezTo>
                  <a:cubicBezTo>
                    <a:pt x="9018" y="2612"/>
                    <a:pt x="8616" y="2529"/>
                    <a:pt x="8226" y="2448"/>
                  </a:cubicBezTo>
                  <a:cubicBezTo>
                    <a:pt x="7806" y="2362"/>
                    <a:pt x="7409" y="2281"/>
                    <a:pt x="7209" y="1953"/>
                  </a:cubicBezTo>
                  <a:cubicBezTo>
                    <a:pt x="7079" y="1739"/>
                    <a:pt x="7072" y="1476"/>
                    <a:pt x="7066" y="1197"/>
                  </a:cubicBezTo>
                  <a:cubicBezTo>
                    <a:pt x="7060" y="878"/>
                    <a:pt x="7054" y="549"/>
                    <a:pt x="6845" y="297"/>
                  </a:cubicBezTo>
                  <a:cubicBezTo>
                    <a:pt x="6667" y="83"/>
                    <a:pt x="6464" y="0"/>
                    <a:pt x="6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3589425" y="1312850"/>
              <a:ext cx="261875" cy="213300"/>
            </a:xfrm>
            <a:custGeom>
              <a:avLst/>
              <a:gdLst/>
              <a:ahLst/>
              <a:cxnLst/>
              <a:rect l="l" t="t" r="r" b="b"/>
              <a:pathLst>
                <a:path w="10475" h="8532" extrusionOk="0">
                  <a:moveTo>
                    <a:pt x="9360" y="149"/>
                  </a:moveTo>
                  <a:cubicBezTo>
                    <a:pt x="9610" y="149"/>
                    <a:pt x="9834" y="385"/>
                    <a:pt x="9896" y="630"/>
                  </a:cubicBezTo>
                  <a:cubicBezTo>
                    <a:pt x="9969" y="918"/>
                    <a:pt x="9887" y="1227"/>
                    <a:pt x="9789" y="1517"/>
                  </a:cubicBezTo>
                  <a:cubicBezTo>
                    <a:pt x="9725" y="1711"/>
                    <a:pt x="9653" y="1905"/>
                    <a:pt x="9579" y="2103"/>
                  </a:cubicBezTo>
                  <a:cubicBezTo>
                    <a:pt x="9210" y="3099"/>
                    <a:pt x="8830" y="4128"/>
                    <a:pt x="9274" y="5068"/>
                  </a:cubicBezTo>
                  <a:cubicBezTo>
                    <a:pt x="9393" y="5317"/>
                    <a:pt x="9566" y="5541"/>
                    <a:pt x="9733" y="5757"/>
                  </a:cubicBezTo>
                  <a:cubicBezTo>
                    <a:pt x="9989" y="6091"/>
                    <a:pt x="10231" y="6404"/>
                    <a:pt x="10282" y="6793"/>
                  </a:cubicBezTo>
                  <a:cubicBezTo>
                    <a:pt x="10322" y="7093"/>
                    <a:pt x="10233" y="7393"/>
                    <a:pt x="10026" y="7663"/>
                  </a:cubicBezTo>
                  <a:cubicBezTo>
                    <a:pt x="9742" y="8031"/>
                    <a:pt x="9266" y="8300"/>
                    <a:pt x="8784" y="8362"/>
                  </a:cubicBezTo>
                  <a:cubicBezTo>
                    <a:pt x="8670" y="8377"/>
                    <a:pt x="8554" y="8383"/>
                    <a:pt x="8439" y="8383"/>
                  </a:cubicBezTo>
                  <a:cubicBezTo>
                    <a:pt x="7855" y="8383"/>
                    <a:pt x="7269" y="8209"/>
                    <a:pt x="6700" y="8040"/>
                  </a:cubicBezTo>
                  <a:cubicBezTo>
                    <a:pt x="6582" y="8004"/>
                    <a:pt x="6463" y="7968"/>
                    <a:pt x="6344" y="7934"/>
                  </a:cubicBezTo>
                  <a:cubicBezTo>
                    <a:pt x="5078" y="7575"/>
                    <a:pt x="3739" y="7391"/>
                    <a:pt x="2408" y="7391"/>
                  </a:cubicBezTo>
                  <a:cubicBezTo>
                    <a:pt x="1949" y="7391"/>
                    <a:pt x="1490" y="7412"/>
                    <a:pt x="1036" y="7456"/>
                  </a:cubicBezTo>
                  <a:cubicBezTo>
                    <a:pt x="948" y="7464"/>
                    <a:pt x="859" y="7473"/>
                    <a:pt x="772" y="7473"/>
                  </a:cubicBezTo>
                  <a:cubicBezTo>
                    <a:pt x="663" y="7473"/>
                    <a:pt x="558" y="7459"/>
                    <a:pt x="463" y="7414"/>
                  </a:cubicBezTo>
                  <a:cubicBezTo>
                    <a:pt x="321" y="7346"/>
                    <a:pt x="225" y="7210"/>
                    <a:pt x="195" y="7030"/>
                  </a:cubicBezTo>
                  <a:cubicBezTo>
                    <a:pt x="154" y="6770"/>
                    <a:pt x="250" y="6476"/>
                    <a:pt x="434" y="6297"/>
                  </a:cubicBezTo>
                  <a:cubicBezTo>
                    <a:pt x="742" y="5999"/>
                    <a:pt x="1193" y="5903"/>
                    <a:pt x="1627" y="5812"/>
                  </a:cubicBezTo>
                  <a:lnTo>
                    <a:pt x="1734" y="5788"/>
                  </a:lnTo>
                  <a:cubicBezTo>
                    <a:pt x="3197" y="5475"/>
                    <a:pt x="4626" y="4855"/>
                    <a:pt x="5868" y="3996"/>
                  </a:cubicBezTo>
                  <a:cubicBezTo>
                    <a:pt x="7032" y="3189"/>
                    <a:pt x="7732" y="2145"/>
                    <a:pt x="8474" y="1040"/>
                  </a:cubicBezTo>
                  <a:cubicBezTo>
                    <a:pt x="8566" y="903"/>
                    <a:pt x="8658" y="765"/>
                    <a:pt x="8752" y="625"/>
                  </a:cubicBezTo>
                  <a:cubicBezTo>
                    <a:pt x="8901" y="408"/>
                    <a:pt x="9066" y="190"/>
                    <a:pt x="9297" y="154"/>
                  </a:cubicBezTo>
                  <a:cubicBezTo>
                    <a:pt x="9318" y="151"/>
                    <a:pt x="9339" y="149"/>
                    <a:pt x="9360" y="149"/>
                  </a:cubicBezTo>
                  <a:close/>
                  <a:moveTo>
                    <a:pt x="9362" y="0"/>
                  </a:moveTo>
                  <a:cubicBezTo>
                    <a:pt x="9333" y="0"/>
                    <a:pt x="9304" y="3"/>
                    <a:pt x="9274" y="7"/>
                  </a:cubicBezTo>
                  <a:cubicBezTo>
                    <a:pt x="8984" y="52"/>
                    <a:pt x="8791" y="308"/>
                    <a:pt x="8631" y="542"/>
                  </a:cubicBezTo>
                  <a:cubicBezTo>
                    <a:pt x="8536" y="683"/>
                    <a:pt x="8443" y="820"/>
                    <a:pt x="8351" y="958"/>
                  </a:cubicBezTo>
                  <a:cubicBezTo>
                    <a:pt x="7586" y="2099"/>
                    <a:pt x="6926" y="3084"/>
                    <a:pt x="5783" y="3874"/>
                  </a:cubicBezTo>
                  <a:cubicBezTo>
                    <a:pt x="4558" y="4724"/>
                    <a:pt x="3148" y="5334"/>
                    <a:pt x="1703" y="5646"/>
                  </a:cubicBezTo>
                  <a:lnTo>
                    <a:pt x="1597" y="5669"/>
                  </a:lnTo>
                  <a:cubicBezTo>
                    <a:pt x="1140" y="5765"/>
                    <a:pt x="670" y="5864"/>
                    <a:pt x="332" y="6191"/>
                  </a:cubicBezTo>
                  <a:cubicBezTo>
                    <a:pt x="113" y="6402"/>
                    <a:pt x="1" y="6750"/>
                    <a:pt x="50" y="7054"/>
                  </a:cubicBezTo>
                  <a:cubicBezTo>
                    <a:pt x="89" y="7283"/>
                    <a:pt x="211" y="7459"/>
                    <a:pt x="400" y="7550"/>
                  </a:cubicBezTo>
                  <a:cubicBezTo>
                    <a:pt x="517" y="7605"/>
                    <a:pt x="643" y="7622"/>
                    <a:pt x="770" y="7622"/>
                  </a:cubicBezTo>
                  <a:cubicBezTo>
                    <a:pt x="867" y="7622"/>
                    <a:pt x="964" y="7612"/>
                    <a:pt x="1059" y="7603"/>
                  </a:cubicBezTo>
                  <a:cubicBezTo>
                    <a:pt x="1505" y="7560"/>
                    <a:pt x="1956" y="7538"/>
                    <a:pt x="2409" y="7538"/>
                  </a:cubicBezTo>
                  <a:cubicBezTo>
                    <a:pt x="3724" y="7538"/>
                    <a:pt x="5050" y="7721"/>
                    <a:pt x="6305" y="8078"/>
                  </a:cubicBezTo>
                  <a:cubicBezTo>
                    <a:pt x="6422" y="8112"/>
                    <a:pt x="6540" y="8148"/>
                    <a:pt x="6659" y="8182"/>
                  </a:cubicBezTo>
                  <a:cubicBezTo>
                    <a:pt x="7238" y="8354"/>
                    <a:pt x="7835" y="8532"/>
                    <a:pt x="8439" y="8532"/>
                  </a:cubicBezTo>
                  <a:cubicBezTo>
                    <a:pt x="8560" y="8532"/>
                    <a:pt x="8681" y="8525"/>
                    <a:pt x="8804" y="8509"/>
                  </a:cubicBezTo>
                  <a:cubicBezTo>
                    <a:pt x="9324" y="8442"/>
                    <a:pt x="9836" y="8151"/>
                    <a:pt x="10142" y="7753"/>
                  </a:cubicBezTo>
                  <a:cubicBezTo>
                    <a:pt x="10374" y="7452"/>
                    <a:pt x="10474" y="7113"/>
                    <a:pt x="10429" y="6774"/>
                  </a:cubicBezTo>
                  <a:cubicBezTo>
                    <a:pt x="10372" y="6346"/>
                    <a:pt x="10106" y="6000"/>
                    <a:pt x="9850" y="5668"/>
                  </a:cubicBezTo>
                  <a:cubicBezTo>
                    <a:pt x="9687" y="5457"/>
                    <a:pt x="9520" y="5239"/>
                    <a:pt x="9409" y="5004"/>
                  </a:cubicBezTo>
                  <a:cubicBezTo>
                    <a:pt x="8990" y="4121"/>
                    <a:pt x="9360" y="3120"/>
                    <a:pt x="9718" y="2153"/>
                  </a:cubicBezTo>
                  <a:cubicBezTo>
                    <a:pt x="9791" y="1954"/>
                    <a:pt x="9864" y="1757"/>
                    <a:pt x="9930" y="1563"/>
                  </a:cubicBezTo>
                  <a:cubicBezTo>
                    <a:pt x="10036" y="1252"/>
                    <a:pt x="10121" y="917"/>
                    <a:pt x="10039" y="592"/>
                  </a:cubicBezTo>
                  <a:cubicBezTo>
                    <a:pt x="9963" y="293"/>
                    <a:pt x="9690" y="0"/>
                    <a:pt x="9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3401800" y="1458050"/>
              <a:ext cx="161100" cy="61825"/>
            </a:xfrm>
            <a:custGeom>
              <a:avLst/>
              <a:gdLst/>
              <a:ahLst/>
              <a:cxnLst/>
              <a:rect l="l" t="t" r="r" b="b"/>
              <a:pathLst>
                <a:path w="6444" h="2473" extrusionOk="0">
                  <a:moveTo>
                    <a:pt x="5091" y="147"/>
                  </a:moveTo>
                  <a:cubicBezTo>
                    <a:pt x="5482" y="147"/>
                    <a:pt x="5834" y="223"/>
                    <a:pt x="6025" y="460"/>
                  </a:cubicBezTo>
                  <a:cubicBezTo>
                    <a:pt x="6278" y="775"/>
                    <a:pt x="6258" y="1288"/>
                    <a:pt x="5979" y="1579"/>
                  </a:cubicBezTo>
                  <a:cubicBezTo>
                    <a:pt x="5698" y="1873"/>
                    <a:pt x="5259" y="1933"/>
                    <a:pt x="4795" y="1975"/>
                  </a:cubicBezTo>
                  <a:lnTo>
                    <a:pt x="911" y="2319"/>
                  </a:lnTo>
                  <a:cubicBezTo>
                    <a:pt x="885" y="2322"/>
                    <a:pt x="835" y="2325"/>
                    <a:pt x="772" y="2325"/>
                  </a:cubicBezTo>
                  <a:cubicBezTo>
                    <a:pt x="567" y="2325"/>
                    <a:pt x="231" y="2287"/>
                    <a:pt x="187" y="2044"/>
                  </a:cubicBezTo>
                  <a:cubicBezTo>
                    <a:pt x="158" y="1883"/>
                    <a:pt x="279" y="1714"/>
                    <a:pt x="547" y="1543"/>
                  </a:cubicBezTo>
                  <a:cubicBezTo>
                    <a:pt x="1447" y="969"/>
                    <a:pt x="2488" y="561"/>
                    <a:pt x="3551" y="365"/>
                  </a:cubicBezTo>
                  <a:cubicBezTo>
                    <a:pt x="3621" y="352"/>
                    <a:pt x="3700" y="336"/>
                    <a:pt x="3784" y="320"/>
                  </a:cubicBezTo>
                  <a:cubicBezTo>
                    <a:pt x="4150" y="246"/>
                    <a:pt x="4646" y="147"/>
                    <a:pt x="5091" y="147"/>
                  </a:cubicBezTo>
                  <a:close/>
                  <a:moveTo>
                    <a:pt x="5088" y="0"/>
                  </a:moveTo>
                  <a:cubicBezTo>
                    <a:pt x="4627" y="0"/>
                    <a:pt x="4127" y="100"/>
                    <a:pt x="3757" y="174"/>
                  </a:cubicBezTo>
                  <a:cubicBezTo>
                    <a:pt x="3671" y="191"/>
                    <a:pt x="3594" y="206"/>
                    <a:pt x="3524" y="220"/>
                  </a:cubicBezTo>
                  <a:cubicBezTo>
                    <a:pt x="2441" y="419"/>
                    <a:pt x="1384" y="834"/>
                    <a:pt x="466" y="1419"/>
                  </a:cubicBezTo>
                  <a:cubicBezTo>
                    <a:pt x="144" y="1625"/>
                    <a:pt x="1" y="1845"/>
                    <a:pt x="42" y="2070"/>
                  </a:cubicBezTo>
                  <a:cubicBezTo>
                    <a:pt x="90" y="2327"/>
                    <a:pt x="352" y="2472"/>
                    <a:pt x="756" y="2472"/>
                  </a:cubicBezTo>
                  <a:cubicBezTo>
                    <a:pt x="810" y="2472"/>
                    <a:pt x="867" y="2470"/>
                    <a:pt x="925" y="2465"/>
                  </a:cubicBezTo>
                  <a:lnTo>
                    <a:pt x="4810" y="2120"/>
                  </a:lnTo>
                  <a:cubicBezTo>
                    <a:pt x="5303" y="2077"/>
                    <a:pt x="5773" y="2010"/>
                    <a:pt x="6087" y="1680"/>
                  </a:cubicBezTo>
                  <a:cubicBezTo>
                    <a:pt x="6418" y="1331"/>
                    <a:pt x="6443" y="743"/>
                    <a:pt x="6141" y="367"/>
                  </a:cubicBezTo>
                  <a:cubicBezTo>
                    <a:pt x="5916" y="88"/>
                    <a:pt x="5519" y="0"/>
                    <a:pt x="5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37"/>
          <p:cNvSpPr/>
          <p:nvPr/>
        </p:nvSpPr>
        <p:spPr>
          <a:xfrm>
            <a:off x="-1087850" y="-555575"/>
            <a:ext cx="3371850" cy="4845166"/>
          </a:xfrm>
          <a:custGeom>
            <a:avLst/>
            <a:gdLst/>
            <a:ahLst/>
            <a:cxnLst/>
            <a:rect l="l" t="t" r="r" b="b"/>
            <a:pathLst>
              <a:path w="134874" h="218694" extrusionOk="0">
                <a:moveTo>
                  <a:pt x="0" y="218694"/>
                </a:moveTo>
                <a:cubicBezTo>
                  <a:pt x="8398" y="213895"/>
                  <a:pt x="18019" y="211589"/>
                  <a:pt x="26670" y="207264"/>
                </a:cubicBezTo>
                <a:cubicBezTo>
                  <a:pt x="31811" y="204694"/>
                  <a:pt x="35017" y="199344"/>
                  <a:pt x="38862" y="195072"/>
                </a:cubicBezTo>
                <a:cubicBezTo>
                  <a:pt x="43348" y="190088"/>
                  <a:pt x="48647" y="185329"/>
                  <a:pt x="51054" y="179070"/>
                </a:cubicBezTo>
                <a:cubicBezTo>
                  <a:pt x="56857" y="163983"/>
                  <a:pt x="55776" y="147087"/>
                  <a:pt x="57912" y="131064"/>
                </a:cubicBezTo>
                <a:cubicBezTo>
                  <a:pt x="61112" y="107061"/>
                  <a:pt x="66814" y="82947"/>
                  <a:pt x="76962" y="60960"/>
                </a:cubicBezTo>
                <a:cubicBezTo>
                  <a:pt x="84711" y="44170"/>
                  <a:pt x="96807" y="29203"/>
                  <a:pt x="110490" y="16764"/>
                </a:cubicBezTo>
                <a:cubicBezTo>
                  <a:pt x="117788" y="10129"/>
                  <a:pt x="127899" y="6975"/>
                  <a:pt x="134874" y="0"/>
                </a:cubicBezTo>
              </a:path>
            </a:pathLst>
          </a:custGeom>
          <a:noFill/>
          <a:ln w="19050" cap="flat" cmpd="sng">
            <a:solidFill>
              <a:schemeClr val="lt1"/>
            </a:solidFill>
            <a:prstDash val="dash"/>
            <a:round/>
            <a:headEnd type="none" w="med" len="med"/>
            <a:tailEnd type="none" w="med" len="med"/>
          </a:ln>
        </p:spPr>
        <p:txBody>
          <a:bodyPr/>
          <a:lstStyle/>
          <a:p>
            <a:endParaRPr lang="en-US"/>
          </a:p>
        </p:txBody>
      </p:sp>
      <p:pic>
        <p:nvPicPr>
          <p:cNvPr id="35" name="صورة 34">
            <a:extLst>
              <a:ext uri="{FF2B5EF4-FFF2-40B4-BE49-F238E27FC236}">
                <a16:creationId xmlns:a16="http://schemas.microsoft.com/office/drawing/2014/main" id="{0910C17D-FE2F-0964-B6F7-D9B92768FF15}"/>
              </a:ext>
            </a:extLst>
          </p:cNvPr>
          <p:cNvPicPr>
            <a:picLocks noChangeAspect="1"/>
          </p:cNvPicPr>
          <p:nvPr/>
        </p:nvPicPr>
        <p:blipFill>
          <a:blip r:embed="rId3"/>
          <a:stretch>
            <a:fillRect/>
          </a:stretch>
        </p:blipFill>
        <p:spPr>
          <a:xfrm>
            <a:off x="4637060" y="466628"/>
            <a:ext cx="3029390" cy="4531461"/>
          </a:xfrm>
          <a:prstGeom prst="rect">
            <a:avLst/>
          </a:prstGeom>
          <a:ln>
            <a:noFill/>
          </a:ln>
          <a:effectLst>
            <a:outerShdw blurRad="292100" dist="139700" dir="2700000" algn="tl" rotWithShape="0">
              <a:srgbClr val="333333">
                <a:alpha val="65000"/>
              </a:srgbClr>
            </a:outerShdw>
          </a:effectLst>
        </p:spPr>
      </p:pic>
      <p:sp>
        <p:nvSpPr>
          <p:cNvPr id="36" name="Google Shape;1199;p37">
            <a:extLst>
              <a:ext uri="{FF2B5EF4-FFF2-40B4-BE49-F238E27FC236}">
                <a16:creationId xmlns:a16="http://schemas.microsoft.com/office/drawing/2014/main" id="{CD4064C6-65B8-126D-ECF1-68E9F67826C7}"/>
              </a:ext>
            </a:extLst>
          </p:cNvPr>
          <p:cNvSpPr txBox="1">
            <a:spLocks/>
          </p:cNvSpPr>
          <p:nvPr/>
        </p:nvSpPr>
        <p:spPr>
          <a:xfrm>
            <a:off x="-1169804" y="667891"/>
            <a:ext cx="7704000" cy="63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1pPr>
            <a:lvl2pPr marR="0" lvl="1"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2pPr>
            <a:lvl3pPr marR="0" lvl="2"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3pPr>
            <a:lvl4pPr marR="0" lvl="3"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4pPr>
            <a:lvl5pPr marR="0" lvl="4"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5pPr>
            <a:lvl6pPr marR="0" lvl="5"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6pPr>
            <a:lvl7pPr marR="0" lvl="6"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7pPr>
            <a:lvl8pPr marR="0" lvl="7"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8pPr>
            <a:lvl9pPr marR="0" lvl="8"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9pPr>
          </a:lstStyle>
          <a:p>
            <a:r>
              <a:rPr lang="en-US" sz="4000" dirty="0"/>
              <a:t>Goal</a:t>
            </a:r>
          </a:p>
        </p:txBody>
      </p:sp>
      <p:sp>
        <p:nvSpPr>
          <p:cNvPr id="39" name="Google Shape;1199;p37">
            <a:extLst>
              <a:ext uri="{FF2B5EF4-FFF2-40B4-BE49-F238E27FC236}">
                <a16:creationId xmlns:a16="http://schemas.microsoft.com/office/drawing/2014/main" id="{0CC3E9E8-3AC0-334C-52A0-D73782B71696}"/>
              </a:ext>
            </a:extLst>
          </p:cNvPr>
          <p:cNvSpPr txBox="1">
            <a:spLocks/>
          </p:cNvSpPr>
          <p:nvPr/>
        </p:nvSpPr>
        <p:spPr>
          <a:xfrm>
            <a:off x="1062723" y="1647799"/>
            <a:ext cx="3170859" cy="16639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1pPr>
            <a:lvl2pPr marR="0" lvl="1"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2pPr>
            <a:lvl3pPr marR="0" lvl="2"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3pPr>
            <a:lvl4pPr marR="0" lvl="3"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4pPr>
            <a:lvl5pPr marR="0" lvl="4"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5pPr>
            <a:lvl6pPr marR="0" lvl="5"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6pPr>
            <a:lvl7pPr marR="0" lvl="6"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7pPr>
            <a:lvl8pPr marR="0" lvl="7"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8pPr>
            <a:lvl9pPr marR="0" lvl="8"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9pPr>
          </a:lstStyle>
          <a:p>
            <a:r>
              <a:rPr lang="ar-SA" sz="2000" dirty="0">
                <a:cs typeface="+mj-cs"/>
              </a:rPr>
              <a:t>The </a:t>
            </a:r>
            <a:r>
              <a:rPr lang="ar-SA" sz="2000" dirty="0" err="1">
                <a:cs typeface="+mj-cs"/>
              </a:rPr>
              <a:t>goal</a:t>
            </a:r>
            <a:r>
              <a:rPr lang="ar-SA" sz="2000" dirty="0">
                <a:cs typeface="+mj-cs"/>
              </a:rPr>
              <a:t> </a:t>
            </a:r>
            <a:r>
              <a:rPr lang="ar-SA" sz="2000" dirty="0" err="1">
                <a:cs typeface="+mj-cs"/>
              </a:rPr>
              <a:t>is</a:t>
            </a:r>
            <a:r>
              <a:rPr lang="ar-SA" sz="2000" dirty="0">
                <a:cs typeface="+mj-cs"/>
              </a:rPr>
              <a:t> </a:t>
            </a:r>
            <a:r>
              <a:rPr lang="ar-SA" sz="2000" dirty="0" err="1">
                <a:cs typeface="+mj-cs"/>
              </a:rPr>
              <a:t>to</a:t>
            </a:r>
            <a:r>
              <a:rPr lang="ar-SA" sz="2000" dirty="0">
                <a:cs typeface="+mj-cs"/>
              </a:rPr>
              <a:t> </a:t>
            </a:r>
            <a:r>
              <a:rPr lang="ar-SA" sz="2000" dirty="0" err="1">
                <a:cs typeface="+mj-cs"/>
              </a:rPr>
              <a:t>complete</a:t>
            </a:r>
            <a:r>
              <a:rPr lang="ar-SA" sz="2000" dirty="0">
                <a:cs typeface="+mj-cs"/>
              </a:rPr>
              <a:t> </a:t>
            </a:r>
            <a:r>
              <a:rPr lang="ar-SA" sz="2000" dirty="0" err="1">
                <a:cs typeface="+mj-cs"/>
              </a:rPr>
              <a:t>all</a:t>
            </a:r>
            <a:r>
              <a:rPr lang="ar-SA" sz="2000" dirty="0">
                <a:cs typeface="+mj-cs"/>
              </a:rPr>
              <a:t> </a:t>
            </a:r>
            <a:r>
              <a:rPr lang="ar-SA" sz="2000" dirty="0" err="1">
                <a:cs typeface="+mj-cs"/>
              </a:rPr>
              <a:t>stages</a:t>
            </a:r>
            <a:r>
              <a:rPr lang="ar-SA" sz="2000" dirty="0">
                <a:cs typeface="+mj-cs"/>
              </a:rPr>
              <a:t> of the </a:t>
            </a:r>
            <a:r>
              <a:rPr lang="ar-SA" sz="2000" dirty="0" err="1">
                <a:cs typeface="+mj-cs"/>
              </a:rPr>
              <a:t>game</a:t>
            </a:r>
            <a:r>
              <a:rPr lang="ar-SA" sz="2000" dirty="0">
                <a:cs typeface="+mj-cs"/>
              </a:rPr>
              <a:t> and </a:t>
            </a:r>
            <a:r>
              <a:rPr lang="ar-SA" sz="2000" dirty="0" err="1">
                <a:cs typeface="+mj-cs"/>
              </a:rPr>
              <a:t>collect</a:t>
            </a:r>
            <a:r>
              <a:rPr lang="ar-SA" sz="2000" dirty="0">
                <a:cs typeface="+mj-cs"/>
              </a:rPr>
              <a:t> the </a:t>
            </a:r>
            <a:r>
              <a:rPr lang="ar-SA" sz="2000" dirty="0" err="1">
                <a:cs typeface="+mj-cs"/>
              </a:rPr>
              <a:t>keys</a:t>
            </a:r>
            <a:r>
              <a:rPr lang="ar-SA" sz="2000" dirty="0">
                <a:cs typeface="+mj-cs"/>
              </a:rPr>
              <a:t> </a:t>
            </a:r>
            <a:r>
              <a:rPr lang="ar-SA" sz="2000" dirty="0" err="1">
                <a:cs typeface="+mj-cs"/>
              </a:rPr>
              <a:t>necessary</a:t>
            </a:r>
            <a:r>
              <a:rPr lang="ar-SA" sz="2000" dirty="0">
                <a:cs typeface="+mj-cs"/>
              </a:rPr>
              <a:t> </a:t>
            </a:r>
            <a:r>
              <a:rPr lang="ar-SA" sz="2000" dirty="0" err="1">
                <a:cs typeface="+mj-cs"/>
              </a:rPr>
              <a:t>to</a:t>
            </a:r>
            <a:r>
              <a:rPr lang="ar-SA" sz="2000" dirty="0">
                <a:cs typeface="+mj-cs"/>
              </a:rPr>
              <a:t> </a:t>
            </a:r>
            <a:r>
              <a:rPr lang="ar-SA" sz="2000" dirty="0" err="1">
                <a:cs typeface="+mj-cs"/>
              </a:rPr>
              <a:t>open</a:t>
            </a:r>
            <a:r>
              <a:rPr lang="ar-SA" sz="2000" dirty="0">
                <a:cs typeface="+mj-cs"/>
              </a:rPr>
              <a:t> the  </a:t>
            </a:r>
            <a:r>
              <a:rPr lang="en-US" sz="2000" dirty="0" err="1">
                <a:cs typeface="+mj-cs"/>
              </a:rPr>
              <a:t>greate</a:t>
            </a:r>
            <a:r>
              <a:rPr lang="en-US" sz="2000" dirty="0">
                <a:cs typeface="+mj-cs"/>
              </a:rPr>
              <a:t> </a:t>
            </a:r>
            <a:r>
              <a:rPr lang="ar-SA" sz="2000" dirty="0" err="1">
                <a:cs typeface="+mj-cs"/>
              </a:rPr>
              <a:t>gate</a:t>
            </a:r>
            <a:r>
              <a:rPr lang="ar-SA" sz="2000" dirty="0">
                <a:cs typeface="+mj-cs"/>
              </a:rPr>
              <a:t> </a:t>
            </a:r>
            <a:r>
              <a:rPr lang="ar-SA" sz="2000" dirty="0" err="1">
                <a:cs typeface="+mj-cs"/>
              </a:rPr>
              <a:t>to</a:t>
            </a:r>
            <a:r>
              <a:rPr lang="ar-SA" sz="2000" dirty="0">
                <a:cs typeface="+mj-cs"/>
              </a:rPr>
              <a:t> the </a:t>
            </a:r>
            <a:r>
              <a:rPr lang="en-US" sz="2000" dirty="0">
                <a:cs typeface="+mj-cs"/>
              </a:rPr>
              <a:t>next</a:t>
            </a:r>
            <a:r>
              <a:rPr lang="ar-SA" sz="2000" dirty="0">
                <a:cs typeface="+mj-cs"/>
              </a:rPr>
              <a:t> </a:t>
            </a:r>
            <a:r>
              <a:rPr lang="ar-SA" sz="2000" dirty="0" err="1">
                <a:cs typeface="+mj-cs"/>
              </a:rPr>
              <a:t>stage</a:t>
            </a:r>
            <a:endParaRPr lang="ar-SA" sz="2000" dirty="0">
              <a:cs typeface="+mj-cs"/>
            </a:endParaRPr>
          </a:p>
          <a:p>
            <a:endParaRPr lang="en-US" sz="4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grpSp>
        <p:nvGrpSpPr>
          <p:cNvPr id="1201" name="Google Shape;1201;p37"/>
          <p:cNvGrpSpPr/>
          <p:nvPr/>
        </p:nvGrpSpPr>
        <p:grpSpPr>
          <a:xfrm rot="3064536">
            <a:off x="6939129" y="-1190743"/>
            <a:ext cx="2572618" cy="2336788"/>
            <a:chOff x="3167525" y="751950"/>
            <a:chExt cx="1309325" cy="1189300"/>
          </a:xfrm>
        </p:grpSpPr>
        <p:sp>
          <p:nvSpPr>
            <p:cNvPr id="1202" name="Google Shape;1202;p37"/>
            <p:cNvSpPr/>
            <p:nvPr/>
          </p:nvSpPr>
          <p:spPr>
            <a:xfrm>
              <a:off x="3167525" y="751950"/>
              <a:ext cx="1309325" cy="1189300"/>
            </a:xfrm>
            <a:custGeom>
              <a:avLst/>
              <a:gdLst/>
              <a:ahLst/>
              <a:cxnLst/>
              <a:rect l="l" t="t" r="r" b="b"/>
              <a:pathLst>
                <a:path w="52373" h="47572" extrusionOk="0">
                  <a:moveTo>
                    <a:pt x="39130" y="1"/>
                  </a:moveTo>
                  <a:cubicBezTo>
                    <a:pt x="38962" y="1"/>
                    <a:pt x="38790" y="15"/>
                    <a:pt x="38617" y="42"/>
                  </a:cubicBezTo>
                  <a:cubicBezTo>
                    <a:pt x="38537" y="55"/>
                    <a:pt x="38482" y="132"/>
                    <a:pt x="38494" y="211"/>
                  </a:cubicBezTo>
                  <a:cubicBezTo>
                    <a:pt x="38506" y="284"/>
                    <a:pt x="38570" y="336"/>
                    <a:pt x="38640" y="336"/>
                  </a:cubicBezTo>
                  <a:cubicBezTo>
                    <a:pt x="38648" y="336"/>
                    <a:pt x="38655" y="336"/>
                    <a:pt x="38664" y="335"/>
                  </a:cubicBezTo>
                  <a:cubicBezTo>
                    <a:pt x="38825" y="309"/>
                    <a:pt x="38984" y="297"/>
                    <a:pt x="39138" y="297"/>
                  </a:cubicBezTo>
                  <a:cubicBezTo>
                    <a:pt x="39167" y="297"/>
                    <a:pt x="39195" y="297"/>
                    <a:pt x="39223" y="298"/>
                  </a:cubicBezTo>
                  <a:cubicBezTo>
                    <a:pt x="39225" y="298"/>
                    <a:pt x="39228" y="298"/>
                    <a:pt x="39230" y="298"/>
                  </a:cubicBezTo>
                  <a:cubicBezTo>
                    <a:pt x="39313" y="298"/>
                    <a:pt x="39372" y="233"/>
                    <a:pt x="39375" y="154"/>
                  </a:cubicBezTo>
                  <a:cubicBezTo>
                    <a:pt x="39378" y="72"/>
                    <a:pt x="39314" y="5"/>
                    <a:pt x="39232" y="3"/>
                  </a:cubicBezTo>
                  <a:cubicBezTo>
                    <a:pt x="39198" y="1"/>
                    <a:pt x="39164" y="1"/>
                    <a:pt x="39130" y="1"/>
                  </a:cubicBezTo>
                  <a:close/>
                  <a:moveTo>
                    <a:pt x="40093" y="171"/>
                  </a:moveTo>
                  <a:cubicBezTo>
                    <a:pt x="40033" y="171"/>
                    <a:pt x="39977" y="207"/>
                    <a:pt x="39954" y="267"/>
                  </a:cubicBezTo>
                  <a:cubicBezTo>
                    <a:pt x="39926" y="343"/>
                    <a:pt x="39965" y="428"/>
                    <a:pt x="40041" y="457"/>
                  </a:cubicBezTo>
                  <a:cubicBezTo>
                    <a:pt x="40094" y="477"/>
                    <a:pt x="40146" y="499"/>
                    <a:pt x="40200" y="524"/>
                  </a:cubicBezTo>
                  <a:cubicBezTo>
                    <a:pt x="40315" y="577"/>
                    <a:pt x="40428" y="640"/>
                    <a:pt x="40533" y="712"/>
                  </a:cubicBezTo>
                  <a:cubicBezTo>
                    <a:pt x="40558" y="728"/>
                    <a:pt x="40587" y="736"/>
                    <a:pt x="40615" y="736"/>
                  </a:cubicBezTo>
                  <a:cubicBezTo>
                    <a:pt x="40662" y="736"/>
                    <a:pt x="40711" y="713"/>
                    <a:pt x="40737" y="670"/>
                  </a:cubicBezTo>
                  <a:cubicBezTo>
                    <a:pt x="40783" y="602"/>
                    <a:pt x="40763" y="510"/>
                    <a:pt x="40696" y="465"/>
                  </a:cubicBezTo>
                  <a:cubicBezTo>
                    <a:pt x="40577" y="385"/>
                    <a:pt x="40451" y="315"/>
                    <a:pt x="40322" y="255"/>
                  </a:cubicBezTo>
                  <a:cubicBezTo>
                    <a:pt x="40264" y="228"/>
                    <a:pt x="40205" y="204"/>
                    <a:pt x="40144" y="180"/>
                  </a:cubicBezTo>
                  <a:cubicBezTo>
                    <a:pt x="40127" y="174"/>
                    <a:pt x="40110" y="171"/>
                    <a:pt x="40093" y="171"/>
                  </a:cubicBezTo>
                  <a:close/>
                  <a:moveTo>
                    <a:pt x="37790" y="281"/>
                  </a:moveTo>
                  <a:cubicBezTo>
                    <a:pt x="37772" y="281"/>
                    <a:pt x="37754" y="284"/>
                    <a:pt x="37736" y="291"/>
                  </a:cubicBezTo>
                  <a:cubicBezTo>
                    <a:pt x="37552" y="365"/>
                    <a:pt x="37369" y="453"/>
                    <a:pt x="37188" y="552"/>
                  </a:cubicBezTo>
                  <a:cubicBezTo>
                    <a:pt x="37117" y="591"/>
                    <a:pt x="37090" y="681"/>
                    <a:pt x="37130" y="752"/>
                  </a:cubicBezTo>
                  <a:cubicBezTo>
                    <a:pt x="37157" y="800"/>
                    <a:pt x="37208" y="828"/>
                    <a:pt x="37259" y="828"/>
                  </a:cubicBezTo>
                  <a:cubicBezTo>
                    <a:pt x="37282" y="828"/>
                    <a:pt x="37307" y="821"/>
                    <a:pt x="37329" y="811"/>
                  </a:cubicBezTo>
                  <a:cubicBezTo>
                    <a:pt x="37500" y="718"/>
                    <a:pt x="37673" y="634"/>
                    <a:pt x="37845" y="566"/>
                  </a:cubicBezTo>
                  <a:cubicBezTo>
                    <a:pt x="37922" y="535"/>
                    <a:pt x="37958" y="449"/>
                    <a:pt x="37928" y="374"/>
                  </a:cubicBezTo>
                  <a:cubicBezTo>
                    <a:pt x="37904" y="316"/>
                    <a:pt x="37849" y="281"/>
                    <a:pt x="37790" y="281"/>
                  </a:cubicBezTo>
                  <a:close/>
                  <a:moveTo>
                    <a:pt x="36524" y="1024"/>
                  </a:moveTo>
                  <a:cubicBezTo>
                    <a:pt x="36491" y="1024"/>
                    <a:pt x="36459" y="1035"/>
                    <a:pt x="36432" y="1056"/>
                  </a:cubicBezTo>
                  <a:cubicBezTo>
                    <a:pt x="36349" y="1122"/>
                    <a:pt x="36271" y="1189"/>
                    <a:pt x="36194" y="1257"/>
                  </a:cubicBezTo>
                  <a:cubicBezTo>
                    <a:pt x="36121" y="1321"/>
                    <a:pt x="36049" y="1388"/>
                    <a:pt x="35979" y="1455"/>
                  </a:cubicBezTo>
                  <a:cubicBezTo>
                    <a:pt x="35920" y="1512"/>
                    <a:pt x="35919" y="1607"/>
                    <a:pt x="35976" y="1665"/>
                  </a:cubicBezTo>
                  <a:cubicBezTo>
                    <a:pt x="36004" y="1695"/>
                    <a:pt x="36043" y="1710"/>
                    <a:pt x="36081" y="1710"/>
                  </a:cubicBezTo>
                  <a:cubicBezTo>
                    <a:pt x="36119" y="1710"/>
                    <a:pt x="36155" y="1696"/>
                    <a:pt x="36184" y="1667"/>
                  </a:cubicBezTo>
                  <a:cubicBezTo>
                    <a:pt x="36253" y="1603"/>
                    <a:pt x="36321" y="1538"/>
                    <a:pt x="36391" y="1476"/>
                  </a:cubicBezTo>
                  <a:cubicBezTo>
                    <a:pt x="36465" y="1412"/>
                    <a:pt x="36539" y="1348"/>
                    <a:pt x="36617" y="1287"/>
                  </a:cubicBezTo>
                  <a:cubicBezTo>
                    <a:pt x="36679" y="1236"/>
                    <a:pt x="36690" y="1143"/>
                    <a:pt x="36640" y="1079"/>
                  </a:cubicBezTo>
                  <a:cubicBezTo>
                    <a:pt x="36611" y="1043"/>
                    <a:pt x="36567" y="1024"/>
                    <a:pt x="36524" y="1024"/>
                  </a:cubicBezTo>
                  <a:close/>
                  <a:moveTo>
                    <a:pt x="41260" y="1041"/>
                  </a:moveTo>
                  <a:cubicBezTo>
                    <a:pt x="41227" y="1041"/>
                    <a:pt x="41195" y="1051"/>
                    <a:pt x="41168" y="1073"/>
                  </a:cubicBezTo>
                  <a:cubicBezTo>
                    <a:pt x="41105" y="1124"/>
                    <a:pt x="41094" y="1217"/>
                    <a:pt x="41145" y="1280"/>
                  </a:cubicBezTo>
                  <a:cubicBezTo>
                    <a:pt x="41257" y="1421"/>
                    <a:pt x="41363" y="1578"/>
                    <a:pt x="41460" y="1749"/>
                  </a:cubicBezTo>
                  <a:cubicBezTo>
                    <a:pt x="41486" y="1798"/>
                    <a:pt x="41537" y="1825"/>
                    <a:pt x="41589" y="1825"/>
                  </a:cubicBezTo>
                  <a:cubicBezTo>
                    <a:pt x="41613" y="1825"/>
                    <a:pt x="41637" y="1820"/>
                    <a:pt x="41660" y="1806"/>
                  </a:cubicBezTo>
                  <a:cubicBezTo>
                    <a:pt x="41730" y="1767"/>
                    <a:pt x="41756" y="1676"/>
                    <a:pt x="41717" y="1605"/>
                  </a:cubicBezTo>
                  <a:cubicBezTo>
                    <a:pt x="41613" y="1421"/>
                    <a:pt x="41498" y="1249"/>
                    <a:pt x="41376" y="1096"/>
                  </a:cubicBezTo>
                  <a:cubicBezTo>
                    <a:pt x="41346" y="1060"/>
                    <a:pt x="41303" y="1041"/>
                    <a:pt x="41260" y="1041"/>
                  </a:cubicBezTo>
                  <a:close/>
                  <a:moveTo>
                    <a:pt x="35476" y="2057"/>
                  </a:moveTo>
                  <a:cubicBezTo>
                    <a:pt x="35435" y="2057"/>
                    <a:pt x="35394" y="2074"/>
                    <a:pt x="35364" y="2107"/>
                  </a:cubicBezTo>
                  <a:cubicBezTo>
                    <a:pt x="35234" y="2257"/>
                    <a:pt x="35106" y="2409"/>
                    <a:pt x="34981" y="2563"/>
                  </a:cubicBezTo>
                  <a:cubicBezTo>
                    <a:pt x="34930" y="2625"/>
                    <a:pt x="34939" y="2718"/>
                    <a:pt x="35002" y="2770"/>
                  </a:cubicBezTo>
                  <a:cubicBezTo>
                    <a:pt x="35029" y="2794"/>
                    <a:pt x="35063" y="2804"/>
                    <a:pt x="35095" y="2804"/>
                  </a:cubicBezTo>
                  <a:cubicBezTo>
                    <a:pt x="35139" y="2804"/>
                    <a:pt x="35179" y="2785"/>
                    <a:pt x="35209" y="2748"/>
                  </a:cubicBezTo>
                  <a:cubicBezTo>
                    <a:pt x="35333" y="2598"/>
                    <a:pt x="35459" y="2448"/>
                    <a:pt x="35586" y="2300"/>
                  </a:cubicBezTo>
                  <a:cubicBezTo>
                    <a:pt x="35641" y="2240"/>
                    <a:pt x="35634" y="2146"/>
                    <a:pt x="35572" y="2093"/>
                  </a:cubicBezTo>
                  <a:cubicBezTo>
                    <a:pt x="35545" y="2069"/>
                    <a:pt x="35510" y="2057"/>
                    <a:pt x="35476" y="2057"/>
                  </a:cubicBezTo>
                  <a:close/>
                  <a:moveTo>
                    <a:pt x="41947" y="2338"/>
                  </a:moveTo>
                  <a:cubicBezTo>
                    <a:pt x="41931" y="2338"/>
                    <a:pt x="41914" y="2340"/>
                    <a:pt x="41898" y="2346"/>
                  </a:cubicBezTo>
                  <a:cubicBezTo>
                    <a:pt x="41822" y="2373"/>
                    <a:pt x="41780" y="2456"/>
                    <a:pt x="41807" y="2534"/>
                  </a:cubicBezTo>
                  <a:cubicBezTo>
                    <a:pt x="41868" y="2708"/>
                    <a:pt x="41924" y="2894"/>
                    <a:pt x="41972" y="3088"/>
                  </a:cubicBezTo>
                  <a:cubicBezTo>
                    <a:pt x="41990" y="3154"/>
                    <a:pt x="42050" y="3198"/>
                    <a:pt x="42116" y="3198"/>
                  </a:cubicBezTo>
                  <a:cubicBezTo>
                    <a:pt x="42127" y="3198"/>
                    <a:pt x="42141" y="3197"/>
                    <a:pt x="42152" y="3192"/>
                  </a:cubicBezTo>
                  <a:cubicBezTo>
                    <a:pt x="42232" y="3171"/>
                    <a:pt x="42280" y="3091"/>
                    <a:pt x="42259" y="3012"/>
                  </a:cubicBezTo>
                  <a:cubicBezTo>
                    <a:pt x="42208" y="2811"/>
                    <a:pt x="42150" y="2618"/>
                    <a:pt x="42086" y="2436"/>
                  </a:cubicBezTo>
                  <a:cubicBezTo>
                    <a:pt x="42065" y="2376"/>
                    <a:pt x="42008" y="2338"/>
                    <a:pt x="41947" y="2338"/>
                  </a:cubicBezTo>
                  <a:close/>
                  <a:moveTo>
                    <a:pt x="34541" y="3201"/>
                  </a:moveTo>
                  <a:cubicBezTo>
                    <a:pt x="34498" y="3201"/>
                    <a:pt x="34455" y="3220"/>
                    <a:pt x="34427" y="3256"/>
                  </a:cubicBezTo>
                  <a:cubicBezTo>
                    <a:pt x="34304" y="3409"/>
                    <a:pt x="34182" y="3560"/>
                    <a:pt x="34057" y="3712"/>
                  </a:cubicBezTo>
                  <a:cubicBezTo>
                    <a:pt x="34005" y="3775"/>
                    <a:pt x="34012" y="3868"/>
                    <a:pt x="34076" y="3919"/>
                  </a:cubicBezTo>
                  <a:cubicBezTo>
                    <a:pt x="34103" y="3941"/>
                    <a:pt x="34136" y="3952"/>
                    <a:pt x="34170" y="3952"/>
                  </a:cubicBezTo>
                  <a:cubicBezTo>
                    <a:pt x="34213" y="3952"/>
                    <a:pt x="34254" y="3934"/>
                    <a:pt x="34284" y="3901"/>
                  </a:cubicBezTo>
                  <a:cubicBezTo>
                    <a:pt x="34410" y="3749"/>
                    <a:pt x="34533" y="3595"/>
                    <a:pt x="34657" y="3441"/>
                  </a:cubicBezTo>
                  <a:cubicBezTo>
                    <a:pt x="34708" y="3377"/>
                    <a:pt x="34697" y="3284"/>
                    <a:pt x="34635" y="3233"/>
                  </a:cubicBezTo>
                  <a:cubicBezTo>
                    <a:pt x="34607" y="3212"/>
                    <a:pt x="34574" y="3201"/>
                    <a:pt x="34541" y="3201"/>
                  </a:cubicBezTo>
                  <a:close/>
                  <a:moveTo>
                    <a:pt x="42291" y="3769"/>
                  </a:moveTo>
                  <a:cubicBezTo>
                    <a:pt x="42284" y="3769"/>
                    <a:pt x="42276" y="3770"/>
                    <a:pt x="42269" y="3771"/>
                  </a:cubicBezTo>
                  <a:cubicBezTo>
                    <a:pt x="42188" y="3784"/>
                    <a:pt x="42132" y="3859"/>
                    <a:pt x="42146" y="3940"/>
                  </a:cubicBezTo>
                  <a:cubicBezTo>
                    <a:pt x="42168" y="4086"/>
                    <a:pt x="42188" y="4234"/>
                    <a:pt x="42205" y="4378"/>
                  </a:cubicBezTo>
                  <a:lnTo>
                    <a:pt x="42222" y="4520"/>
                  </a:lnTo>
                  <a:cubicBezTo>
                    <a:pt x="42229" y="4595"/>
                    <a:pt x="42294" y="4651"/>
                    <a:pt x="42368" y="4651"/>
                  </a:cubicBezTo>
                  <a:cubicBezTo>
                    <a:pt x="42374" y="4651"/>
                    <a:pt x="42379" y="4649"/>
                    <a:pt x="42385" y="4648"/>
                  </a:cubicBezTo>
                  <a:cubicBezTo>
                    <a:pt x="42466" y="4637"/>
                    <a:pt x="42523" y="4565"/>
                    <a:pt x="42514" y="4484"/>
                  </a:cubicBezTo>
                  <a:lnTo>
                    <a:pt x="42498" y="4342"/>
                  </a:lnTo>
                  <a:cubicBezTo>
                    <a:pt x="42481" y="4194"/>
                    <a:pt x="42460" y="4044"/>
                    <a:pt x="42437" y="3893"/>
                  </a:cubicBezTo>
                  <a:cubicBezTo>
                    <a:pt x="42425" y="3821"/>
                    <a:pt x="42363" y="3769"/>
                    <a:pt x="42291" y="3769"/>
                  </a:cubicBezTo>
                  <a:close/>
                  <a:moveTo>
                    <a:pt x="33585" y="4321"/>
                  </a:moveTo>
                  <a:cubicBezTo>
                    <a:pt x="33546" y="4321"/>
                    <a:pt x="33507" y="4336"/>
                    <a:pt x="33479" y="4367"/>
                  </a:cubicBezTo>
                  <a:cubicBezTo>
                    <a:pt x="33430" y="4417"/>
                    <a:pt x="33383" y="4467"/>
                    <a:pt x="33335" y="4517"/>
                  </a:cubicBezTo>
                  <a:cubicBezTo>
                    <a:pt x="33248" y="4604"/>
                    <a:pt x="33158" y="4689"/>
                    <a:pt x="33066" y="4771"/>
                  </a:cubicBezTo>
                  <a:cubicBezTo>
                    <a:pt x="33005" y="4826"/>
                    <a:pt x="33000" y="4919"/>
                    <a:pt x="33055" y="4979"/>
                  </a:cubicBezTo>
                  <a:cubicBezTo>
                    <a:pt x="33083" y="5012"/>
                    <a:pt x="33124" y="5028"/>
                    <a:pt x="33164" y="5028"/>
                  </a:cubicBezTo>
                  <a:cubicBezTo>
                    <a:pt x="33199" y="5028"/>
                    <a:pt x="33233" y="5015"/>
                    <a:pt x="33263" y="4991"/>
                  </a:cubicBezTo>
                  <a:cubicBezTo>
                    <a:pt x="33359" y="4906"/>
                    <a:pt x="33453" y="4816"/>
                    <a:pt x="33543" y="4725"/>
                  </a:cubicBezTo>
                  <a:cubicBezTo>
                    <a:pt x="33593" y="4673"/>
                    <a:pt x="33644" y="4622"/>
                    <a:pt x="33693" y="4570"/>
                  </a:cubicBezTo>
                  <a:cubicBezTo>
                    <a:pt x="33749" y="4511"/>
                    <a:pt x="33747" y="4417"/>
                    <a:pt x="33687" y="4362"/>
                  </a:cubicBezTo>
                  <a:cubicBezTo>
                    <a:pt x="33659" y="4334"/>
                    <a:pt x="33622" y="4321"/>
                    <a:pt x="33585" y="4321"/>
                  </a:cubicBezTo>
                  <a:close/>
                  <a:moveTo>
                    <a:pt x="26916" y="4984"/>
                  </a:moveTo>
                  <a:cubicBezTo>
                    <a:pt x="26702" y="4987"/>
                    <a:pt x="26494" y="5022"/>
                    <a:pt x="26297" y="5089"/>
                  </a:cubicBezTo>
                  <a:cubicBezTo>
                    <a:pt x="26220" y="5115"/>
                    <a:pt x="26179" y="5199"/>
                    <a:pt x="26205" y="5276"/>
                  </a:cubicBezTo>
                  <a:cubicBezTo>
                    <a:pt x="26226" y="5337"/>
                    <a:pt x="26282" y="5375"/>
                    <a:pt x="26344" y="5375"/>
                  </a:cubicBezTo>
                  <a:cubicBezTo>
                    <a:pt x="26360" y="5375"/>
                    <a:pt x="26376" y="5373"/>
                    <a:pt x="26391" y="5368"/>
                  </a:cubicBezTo>
                  <a:cubicBezTo>
                    <a:pt x="26558" y="5311"/>
                    <a:pt x="26735" y="5281"/>
                    <a:pt x="26917" y="5280"/>
                  </a:cubicBezTo>
                  <a:cubicBezTo>
                    <a:pt x="27000" y="5280"/>
                    <a:pt x="27064" y="5213"/>
                    <a:pt x="27064" y="5132"/>
                  </a:cubicBezTo>
                  <a:cubicBezTo>
                    <a:pt x="27064" y="5050"/>
                    <a:pt x="26999" y="4984"/>
                    <a:pt x="26917" y="4984"/>
                  </a:cubicBezTo>
                  <a:close/>
                  <a:moveTo>
                    <a:pt x="27779" y="5153"/>
                  </a:moveTo>
                  <a:cubicBezTo>
                    <a:pt x="27720" y="5153"/>
                    <a:pt x="27664" y="5190"/>
                    <a:pt x="27641" y="5249"/>
                  </a:cubicBezTo>
                  <a:cubicBezTo>
                    <a:pt x="27613" y="5325"/>
                    <a:pt x="27652" y="5410"/>
                    <a:pt x="27728" y="5438"/>
                  </a:cubicBezTo>
                  <a:cubicBezTo>
                    <a:pt x="27920" y="5509"/>
                    <a:pt x="28102" y="5596"/>
                    <a:pt x="28254" y="5670"/>
                  </a:cubicBezTo>
                  <a:cubicBezTo>
                    <a:pt x="28275" y="5680"/>
                    <a:pt x="28296" y="5686"/>
                    <a:pt x="28318" y="5686"/>
                  </a:cubicBezTo>
                  <a:cubicBezTo>
                    <a:pt x="28374" y="5686"/>
                    <a:pt x="28425" y="5657"/>
                    <a:pt x="28450" y="5603"/>
                  </a:cubicBezTo>
                  <a:cubicBezTo>
                    <a:pt x="28486" y="5530"/>
                    <a:pt x="28456" y="5442"/>
                    <a:pt x="28383" y="5406"/>
                  </a:cubicBezTo>
                  <a:cubicBezTo>
                    <a:pt x="28224" y="5329"/>
                    <a:pt x="28034" y="5239"/>
                    <a:pt x="27831" y="5163"/>
                  </a:cubicBezTo>
                  <a:cubicBezTo>
                    <a:pt x="27814" y="5156"/>
                    <a:pt x="27797" y="5153"/>
                    <a:pt x="27779" y="5153"/>
                  </a:cubicBezTo>
                  <a:close/>
                  <a:moveTo>
                    <a:pt x="32466" y="5276"/>
                  </a:moveTo>
                  <a:cubicBezTo>
                    <a:pt x="32438" y="5276"/>
                    <a:pt x="32409" y="5284"/>
                    <a:pt x="32383" y="5301"/>
                  </a:cubicBezTo>
                  <a:cubicBezTo>
                    <a:pt x="32221" y="5409"/>
                    <a:pt x="32055" y="5507"/>
                    <a:pt x="31890" y="5592"/>
                  </a:cubicBezTo>
                  <a:cubicBezTo>
                    <a:pt x="31818" y="5629"/>
                    <a:pt x="31789" y="5719"/>
                    <a:pt x="31826" y="5791"/>
                  </a:cubicBezTo>
                  <a:cubicBezTo>
                    <a:pt x="31854" y="5840"/>
                    <a:pt x="31906" y="5870"/>
                    <a:pt x="31958" y="5870"/>
                  </a:cubicBezTo>
                  <a:cubicBezTo>
                    <a:pt x="31980" y="5870"/>
                    <a:pt x="32004" y="5865"/>
                    <a:pt x="32025" y="5855"/>
                  </a:cubicBezTo>
                  <a:cubicBezTo>
                    <a:pt x="32201" y="5765"/>
                    <a:pt x="32376" y="5662"/>
                    <a:pt x="32547" y="5546"/>
                  </a:cubicBezTo>
                  <a:cubicBezTo>
                    <a:pt x="32615" y="5502"/>
                    <a:pt x="32634" y="5410"/>
                    <a:pt x="32589" y="5342"/>
                  </a:cubicBezTo>
                  <a:cubicBezTo>
                    <a:pt x="32560" y="5299"/>
                    <a:pt x="32514" y="5276"/>
                    <a:pt x="32466" y="5276"/>
                  </a:cubicBezTo>
                  <a:close/>
                  <a:moveTo>
                    <a:pt x="42470" y="5234"/>
                  </a:moveTo>
                  <a:cubicBezTo>
                    <a:pt x="42464" y="5234"/>
                    <a:pt x="42457" y="5234"/>
                    <a:pt x="42451" y="5235"/>
                  </a:cubicBezTo>
                  <a:cubicBezTo>
                    <a:pt x="42370" y="5245"/>
                    <a:pt x="42313" y="5318"/>
                    <a:pt x="42323" y="5400"/>
                  </a:cubicBezTo>
                  <a:cubicBezTo>
                    <a:pt x="42352" y="5619"/>
                    <a:pt x="42379" y="5813"/>
                    <a:pt x="42408" y="5989"/>
                  </a:cubicBezTo>
                  <a:cubicBezTo>
                    <a:pt x="42419" y="6061"/>
                    <a:pt x="42482" y="6113"/>
                    <a:pt x="42553" y="6113"/>
                  </a:cubicBezTo>
                  <a:cubicBezTo>
                    <a:pt x="42560" y="6113"/>
                    <a:pt x="42569" y="6113"/>
                    <a:pt x="42576" y="6111"/>
                  </a:cubicBezTo>
                  <a:cubicBezTo>
                    <a:pt x="42657" y="6097"/>
                    <a:pt x="42711" y="6021"/>
                    <a:pt x="42699" y="5942"/>
                  </a:cubicBezTo>
                  <a:cubicBezTo>
                    <a:pt x="42671" y="5767"/>
                    <a:pt x="42643" y="5577"/>
                    <a:pt x="42616" y="5363"/>
                  </a:cubicBezTo>
                  <a:cubicBezTo>
                    <a:pt x="42607" y="5288"/>
                    <a:pt x="42543" y="5234"/>
                    <a:pt x="42470" y="5234"/>
                  </a:cubicBezTo>
                  <a:close/>
                  <a:moveTo>
                    <a:pt x="29115" y="5772"/>
                  </a:moveTo>
                  <a:cubicBezTo>
                    <a:pt x="29058" y="5772"/>
                    <a:pt x="29003" y="5806"/>
                    <a:pt x="28979" y="5862"/>
                  </a:cubicBezTo>
                  <a:cubicBezTo>
                    <a:pt x="28949" y="5938"/>
                    <a:pt x="28985" y="6025"/>
                    <a:pt x="29059" y="6056"/>
                  </a:cubicBezTo>
                  <a:cubicBezTo>
                    <a:pt x="29227" y="6127"/>
                    <a:pt x="29382" y="6180"/>
                    <a:pt x="29529" y="6218"/>
                  </a:cubicBezTo>
                  <a:cubicBezTo>
                    <a:pt x="29569" y="6227"/>
                    <a:pt x="29606" y="6238"/>
                    <a:pt x="29645" y="6246"/>
                  </a:cubicBezTo>
                  <a:cubicBezTo>
                    <a:pt x="29656" y="6248"/>
                    <a:pt x="29667" y="6249"/>
                    <a:pt x="29677" y="6249"/>
                  </a:cubicBezTo>
                  <a:cubicBezTo>
                    <a:pt x="29745" y="6249"/>
                    <a:pt x="29806" y="6204"/>
                    <a:pt x="29818" y="6131"/>
                  </a:cubicBezTo>
                  <a:cubicBezTo>
                    <a:pt x="29837" y="6051"/>
                    <a:pt x="29786" y="5973"/>
                    <a:pt x="29707" y="5956"/>
                  </a:cubicBezTo>
                  <a:cubicBezTo>
                    <a:pt x="29672" y="5948"/>
                    <a:pt x="29638" y="5939"/>
                    <a:pt x="29604" y="5931"/>
                  </a:cubicBezTo>
                  <a:cubicBezTo>
                    <a:pt x="29467" y="5896"/>
                    <a:pt x="29327" y="5847"/>
                    <a:pt x="29171" y="5783"/>
                  </a:cubicBezTo>
                  <a:cubicBezTo>
                    <a:pt x="29153" y="5775"/>
                    <a:pt x="29134" y="5772"/>
                    <a:pt x="29115" y="5772"/>
                  </a:cubicBezTo>
                  <a:close/>
                  <a:moveTo>
                    <a:pt x="25602" y="5538"/>
                  </a:moveTo>
                  <a:cubicBezTo>
                    <a:pt x="25566" y="5538"/>
                    <a:pt x="25530" y="5551"/>
                    <a:pt x="25502" y="5577"/>
                  </a:cubicBezTo>
                  <a:cubicBezTo>
                    <a:pt x="25361" y="5707"/>
                    <a:pt x="25225" y="5862"/>
                    <a:pt x="25094" y="6036"/>
                  </a:cubicBezTo>
                  <a:cubicBezTo>
                    <a:pt x="25045" y="6102"/>
                    <a:pt x="25058" y="6194"/>
                    <a:pt x="25124" y="6243"/>
                  </a:cubicBezTo>
                  <a:cubicBezTo>
                    <a:pt x="25150" y="6263"/>
                    <a:pt x="25181" y="6273"/>
                    <a:pt x="25212" y="6273"/>
                  </a:cubicBezTo>
                  <a:cubicBezTo>
                    <a:pt x="25257" y="6273"/>
                    <a:pt x="25301" y="6252"/>
                    <a:pt x="25330" y="6213"/>
                  </a:cubicBezTo>
                  <a:cubicBezTo>
                    <a:pt x="25450" y="6054"/>
                    <a:pt x="25576" y="5913"/>
                    <a:pt x="25703" y="5794"/>
                  </a:cubicBezTo>
                  <a:cubicBezTo>
                    <a:pt x="25762" y="5739"/>
                    <a:pt x="25767" y="5644"/>
                    <a:pt x="25711" y="5586"/>
                  </a:cubicBezTo>
                  <a:cubicBezTo>
                    <a:pt x="25682" y="5554"/>
                    <a:pt x="25642" y="5538"/>
                    <a:pt x="25602" y="5538"/>
                  </a:cubicBezTo>
                  <a:close/>
                  <a:moveTo>
                    <a:pt x="31137" y="5900"/>
                  </a:moveTo>
                  <a:cubicBezTo>
                    <a:pt x="31124" y="5900"/>
                    <a:pt x="31110" y="5901"/>
                    <a:pt x="31097" y="5905"/>
                  </a:cubicBezTo>
                  <a:cubicBezTo>
                    <a:pt x="30910" y="5955"/>
                    <a:pt x="30724" y="5990"/>
                    <a:pt x="30542" y="6007"/>
                  </a:cubicBezTo>
                  <a:cubicBezTo>
                    <a:pt x="30461" y="6014"/>
                    <a:pt x="30401" y="6086"/>
                    <a:pt x="30409" y="6166"/>
                  </a:cubicBezTo>
                  <a:cubicBezTo>
                    <a:pt x="30417" y="6244"/>
                    <a:pt x="30482" y="6301"/>
                    <a:pt x="30556" y="6301"/>
                  </a:cubicBezTo>
                  <a:cubicBezTo>
                    <a:pt x="30561" y="6301"/>
                    <a:pt x="30565" y="6301"/>
                    <a:pt x="30569" y="6300"/>
                  </a:cubicBezTo>
                  <a:cubicBezTo>
                    <a:pt x="30768" y="6282"/>
                    <a:pt x="30972" y="6244"/>
                    <a:pt x="31174" y="6189"/>
                  </a:cubicBezTo>
                  <a:cubicBezTo>
                    <a:pt x="31252" y="6168"/>
                    <a:pt x="31299" y="6087"/>
                    <a:pt x="31277" y="6009"/>
                  </a:cubicBezTo>
                  <a:cubicBezTo>
                    <a:pt x="31260" y="5943"/>
                    <a:pt x="31201" y="5900"/>
                    <a:pt x="31137" y="5900"/>
                  </a:cubicBezTo>
                  <a:close/>
                  <a:moveTo>
                    <a:pt x="42733" y="6685"/>
                  </a:moveTo>
                  <a:cubicBezTo>
                    <a:pt x="42720" y="6685"/>
                    <a:pt x="42707" y="6686"/>
                    <a:pt x="42695" y="6690"/>
                  </a:cubicBezTo>
                  <a:cubicBezTo>
                    <a:pt x="42615" y="6710"/>
                    <a:pt x="42569" y="6792"/>
                    <a:pt x="42589" y="6870"/>
                  </a:cubicBezTo>
                  <a:cubicBezTo>
                    <a:pt x="42643" y="7073"/>
                    <a:pt x="42704" y="7267"/>
                    <a:pt x="42771" y="7447"/>
                  </a:cubicBezTo>
                  <a:cubicBezTo>
                    <a:pt x="42793" y="7506"/>
                    <a:pt x="42849" y="7542"/>
                    <a:pt x="42909" y="7542"/>
                  </a:cubicBezTo>
                  <a:cubicBezTo>
                    <a:pt x="42926" y="7542"/>
                    <a:pt x="42943" y="7538"/>
                    <a:pt x="42962" y="7532"/>
                  </a:cubicBezTo>
                  <a:cubicBezTo>
                    <a:pt x="43038" y="7505"/>
                    <a:pt x="43076" y="7419"/>
                    <a:pt x="43049" y="7344"/>
                  </a:cubicBezTo>
                  <a:cubicBezTo>
                    <a:pt x="42986" y="7174"/>
                    <a:pt x="42927" y="6990"/>
                    <a:pt x="42875" y="6795"/>
                  </a:cubicBezTo>
                  <a:cubicBezTo>
                    <a:pt x="42858" y="6728"/>
                    <a:pt x="42798" y="6685"/>
                    <a:pt x="42733" y="6685"/>
                  </a:cubicBezTo>
                  <a:close/>
                  <a:moveTo>
                    <a:pt x="24752" y="6731"/>
                  </a:moveTo>
                  <a:cubicBezTo>
                    <a:pt x="24699" y="6731"/>
                    <a:pt x="24647" y="6760"/>
                    <a:pt x="24621" y="6811"/>
                  </a:cubicBezTo>
                  <a:cubicBezTo>
                    <a:pt x="24535" y="6980"/>
                    <a:pt x="24451" y="7165"/>
                    <a:pt x="24370" y="7358"/>
                  </a:cubicBezTo>
                  <a:cubicBezTo>
                    <a:pt x="24338" y="7434"/>
                    <a:pt x="24374" y="7521"/>
                    <a:pt x="24448" y="7552"/>
                  </a:cubicBezTo>
                  <a:cubicBezTo>
                    <a:pt x="24467" y="7559"/>
                    <a:pt x="24486" y="7563"/>
                    <a:pt x="24505" y="7563"/>
                  </a:cubicBezTo>
                  <a:cubicBezTo>
                    <a:pt x="24561" y="7563"/>
                    <a:pt x="24617" y="7529"/>
                    <a:pt x="24642" y="7473"/>
                  </a:cubicBezTo>
                  <a:cubicBezTo>
                    <a:pt x="24720" y="7285"/>
                    <a:pt x="24802" y="7108"/>
                    <a:pt x="24884" y="6945"/>
                  </a:cubicBezTo>
                  <a:cubicBezTo>
                    <a:pt x="24922" y="6872"/>
                    <a:pt x="24892" y="6784"/>
                    <a:pt x="24819" y="6747"/>
                  </a:cubicBezTo>
                  <a:cubicBezTo>
                    <a:pt x="24798" y="6736"/>
                    <a:pt x="24775" y="6731"/>
                    <a:pt x="24752" y="6731"/>
                  </a:cubicBezTo>
                  <a:close/>
                  <a:moveTo>
                    <a:pt x="43299" y="8039"/>
                  </a:moveTo>
                  <a:cubicBezTo>
                    <a:pt x="43272" y="8039"/>
                    <a:pt x="43244" y="8047"/>
                    <a:pt x="43220" y="8063"/>
                  </a:cubicBezTo>
                  <a:cubicBezTo>
                    <a:pt x="43152" y="8106"/>
                    <a:pt x="43131" y="8198"/>
                    <a:pt x="43174" y="8267"/>
                  </a:cubicBezTo>
                  <a:cubicBezTo>
                    <a:pt x="43287" y="8442"/>
                    <a:pt x="43412" y="8606"/>
                    <a:pt x="43548" y="8754"/>
                  </a:cubicBezTo>
                  <a:cubicBezTo>
                    <a:pt x="43576" y="8786"/>
                    <a:pt x="43616" y="8802"/>
                    <a:pt x="43656" y="8802"/>
                  </a:cubicBezTo>
                  <a:cubicBezTo>
                    <a:pt x="43690" y="8802"/>
                    <a:pt x="43726" y="8789"/>
                    <a:pt x="43756" y="8763"/>
                  </a:cubicBezTo>
                  <a:cubicBezTo>
                    <a:pt x="43816" y="8709"/>
                    <a:pt x="43820" y="8616"/>
                    <a:pt x="43766" y="8555"/>
                  </a:cubicBezTo>
                  <a:cubicBezTo>
                    <a:pt x="43642" y="8420"/>
                    <a:pt x="43527" y="8269"/>
                    <a:pt x="43424" y="8108"/>
                  </a:cubicBezTo>
                  <a:cubicBezTo>
                    <a:pt x="43396" y="8064"/>
                    <a:pt x="43347" y="8039"/>
                    <a:pt x="43299" y="8039"/>
                  </a:cubicBezTo>
                  <a:close/>
                  <a:moveTo>
                    <a:pt x="24196" y="8098"/>
                  </a:moveTo>
                  <a:cubicBezTo>
                    <a:pt x="24134" y="8098"/>
                    <a:pt x="24077" y="8138"/>
                    <a:pt x="24056" y="8200"/>
                  </a:cubicBezTo>
                  <a:cubicBezTo>
                    <a:pt x="23997" y="8381"/>
                    <a:pt x="23937" y="8571"/>
                    <a:pt x="23881" y="8770"/>
                  </a:cubicBezTo>
                  <a:cubicBezTo>
                    <a:pt x="23858" y="8848"/>
                    <a:pt x="23903" y="8929"/>
                    <a:pt x="23982" y="8953"/>
                  </a:cubicBezTo>
                  <a:cubicBezTo>
                    <a:pt x="23996" y="8956"/>
                    <a:pt x="24008" y="8959"/>
                    <a:pt x="24023" y="8959"/>
                  </a:cubicBezTo>
                  <a:cubicBezTo>
                    <a:pt x="24087" y="8959"/>
                    <a:pt x="24146" y="8917"/>
                    <a:pt x="24163" y="8851"/>
                  </a:cubicBezTo>
                  <a:cubicBezTo>
                    <a:pt x="24220" y="8656"/>
                    <a:pt x="24278" y="8468"/>
                    <a:pt x="24337" y="8291"/>
                  </a:cubicBezTo>
                  <a:cubicBezTo>
                    <a:pt x="24362" y="8213"/>
                    <a:pt x="24319" y="8131"/>
                    <a:pt x="24242" y="8105"/>
                  </a:cubicBezTo>
                  <a:cubicBezTo>
                    <a:pt x="24226" y="8100"/>
                    <a:pt x="24211" y="8098"/>
                    <a:pt x="24196" y="8098"/>
                  </a:cubicBezTo>
                  <a:close/>
                  <a:moveTo>
                    <a:pt x="44330" y="9074"/>
                  </a:moveTo>
                  <a:cubicBezTo>
                    <a:pt x="44282" y="9074"/>
                    <a:pt x="44234" y="9098"/>
                    <a:pt x="44206" y="9141"/>
                  </a:cubicBezTo>
                  <a:cubicBezTo>
                    <a:pt x="44163" y="9209"/>
                    <a:pt x="44182" y="9301"/>
                    <a:pt x="44251" y="9345"/>
                  </a:cubicBezTo>
                  <a:cubicBezTo>
                    <a:pt x="44415" y="9449"/>
                    <a:pt x="44593" y="9548"/>
                    <a:pt x="44786" y="9636"/>
                  </a:cubicBezTo>
                  <a:cubicBezTo>
                    <a:pt x="44806" y="9647"/>
                    <a:pt x="44826" y="9651"/>
                    <a:pt x="44848" y="9651"/>
                  </a:cubicBezTo>
                  <a:cubicBezTo>
                    <a:pt x="44903" y="9651"/>
                    <a:pt x="44957" y="9619"/>
                    <a:pt x="44982" y="9565"/>
                  </a:cubicBezTo>
                  <a:cubicBezTo>
                    <a:pt x="45015" y="9491"/>
                    <a:pt x="44983" y="9403"/>
                    <a:pt x="44910" y="9369"/>
                  </a:cubicBezTo>
                  <a:cubicBezTo>
                    <a:pt x="44730" y="9286"/>
                    <a:pt x="44562" y="9196"/>
                    <a:pt x="44410" y="9098"/>
                  </a:cubicBezTo>
                  <a:cubicBezTo>
                    <a:pt x="44386" y="9082"/>
                    <a:pt x="44358" y="9074"/>
                    <a:pt x="44330" y="9074"/>
                  </a:cubicBezTo>
                  <a:close/>
                  <a:moveTo>
                    <a:pt x="45676" y="9665"/>
                  </a:moveTo>
                  <a:cubicBezTo>
                    <a:pt x="45613" y="9665"/>
                    <a:pt x="45555" y="9706"/>
                    <a:pt x="45536" y="9769"/>
                  </a:cubicBezTo>
                  <a:cubicBezTo>
                    <a:pt x="45511" y="9847"/>
                    <a:pt x="45557" y="9929"/>
                    <a:pt x="45634" y="9952"/>
                  </a:cubicBezTo>
                  <a:cubicBezTo>
                    <a:pt x="45806" y="10004"/>
                    <a:pt x="45995" y="10055"/>
                    <a:pt x="46211" y="10108"/>
                  </a:cubicBezTo>
                  <a:cubicBezTo>
                    <a:pt x="46222" y="10111"/>
                    <a:pt x="46234" y="10112"/>
                    <a:pt x="46245" y="10112"/>
                  </a:cubicBezTo>
                  <a:cubicBezTo>
                    <a:pt x="46313" y="10112"/>
                    <a:pt x="46372" y="10066"/>
                    <a:pt x="46389" y="10001"/>
                  </a:cubicBezTo>
                  <a:cubicBezTo>
                    <a:pt x="46409" y="9923"/>
                    <a:pt x="46360" y="9843"/>
                    <a:pt x="46281" y="9823"/>
                  </a:cubicBezTo>
                  <a:cubicBezTo>
                    <a:pt x="46072" y="9771"/>
                    <a:pt x="45887" y="9722"/>
                    <a:pt x="45719" y="9671"/>
                  </a:cubicBezTo>
                  <a:cubicBezTo>
                    <a:pt x="45705" y="9667"/>
                    <a:pt x="45690" y="9665"/>
                    <a:pt x="45676" y="9665"/>
                  </a:cubicBezTo>
                  <a:close/>
                  <a:moveTo>
                    <a:pt x="23795" y="9520"/>
                  </a:moveTo>
                  <a:cubicBezTo>
                    <a:pt x="23729" y="9520"/>
                    <a:pt x="23668" y="9565"/>
                    <a:pt x="23651" y="9632"/>
                  </a:cubicBezTo>
                  <a:cubicBezTo>
                    <a:pt x="23605" y="9823"/>
                    <a:pt x="23560" y="10016"/>
                    <a:pt x="23516" y="10210"/>
                  </a:cubicBezTo>
                  <a:cubicBezTo>
                    <a:pt x="23499" y="10290"/>
                    <a:pt x="23548" y="10369"/>
                    <a:pt x="23628" y="10387"/>
                  </a:cubicBezTo>
                  <a:cubicBezTo>
                    <a:pt x="23638" y="10389"/>
                    <a:pt x="23650" y="10390"/>
                    <a:pt x="23661" y="10390"/>
                  </a:cubicBezTo>
                  <a:cubicBezTo>
                    <a:pt x="23728" y="10390"/>
                    <a:pt x="23790" y="10344"/>
                    <a:pt x="23803" y="10275"/>
                  </a:cubicBezTo>
                  <a:cubicBezTo>
                    <a:pt x="23846" y="10083"/>
                    <a:pt x="23891" y="9890"/>
                    <a:pt x="23937" y="9702"/>
                  </a:cubicBezTo>
                  <a:cubicBezTo>
                    <a:pt x="23957" y="9623"/>
                    <a:pt x="23908" y="9543"/>
                    <a:pt x="23829" y="9524"/>
                  </a:cubicBezTo>
                  <a:cubicBezTo>
                    <a:pt x="23818" y="9521"/>
                    <a:pt x="23806" y="9520"/>
                    <a:pt x="23795" y="9520"/>
                  </a:cubicBezTo>
                  <a:close/>
                  <a:moveTo>
                    <a:pt x="47110" y="10017"/>
                  </a:moveTo>
                  <a:cubicBezTo>
                    <a:pt x="47042" y="10017"/>
                    <a:pt x="46982" y="10063"/>
                    <a:pt x="46966" y="10131"/>
                  </a:cubicBezTo>
                  <a:cubicBezTo>
                    <a:pt x="46949" y="10211"/>
                    <a:pt x="46997" y="10290"/>
                    <a:pt x="47078" y="10308"/>
                  </a:cubicBezTo>
                  <a:cubicBezTo>
                    <a:pt x="47268" y="10350"/>
                    <a:pt x="47459" y="10395"/>
                    <a:pt x="47648" y="10441"/>
                  </a:cubicBezTo>
                  <a:cubicBezTo>
                    <a:pt x="47660" y="10444"/>
                    <a:pt x="47672" y="10445"/>
                    <a:pt x="47683" y="10445"/>
                  </a:cubicBezTo>
                  <a:cubicBezTo>
                    <a:pt x="47749" y="10445"/>
                    <a:pt x="47810" y="10400"/>
                    <a:pt x="47829" y="10334"/>
                  </a:cubicBezTo>
                  <a:cubicBezTo>
                    <a:pt x="47848" y="10255"/>
                    <a:pt x="47800" y="10176"/>
                    <a:pt x="47720" y="10156"/>
                  </a:cubicBezTo>
                  <a:cubicBezTo>
                    <a:pt x="47528" y="10109"/>
                    <a:pt x="47336" y="10064"/>
                    <a:pt x="47144" y="10021"/>
                  </a:cubicBezTo>
                  <a:cubicBezTo>
                    <a:pt x="47132" y="10018"/>
                    <a:pt x="47121" y="10017"/>
                    <a:pt x="47110" y="10017"/>
                  </a:cubicBezTo>
                  <a:close/>
                  <a:moveTo>
                    <a:pt x="48534" y="10392"/>
                  </a:moveTo>
                  <a:cubicBezTo>
                    <a:pt x="48472" y="10392"/>
                    <a:pt x="48415" y="10431"/>
                    <a:pt x="48394" y="10493"/>
                  </a:cubicBezTo>
                  <a:cubicBezTo>
                    <a:pt x="48368" y="10570"/>
                    <a:pt x="48410" y="10654"/>
                    <a:pt x="48487" y="10679"/>
                  </a:cubicBezTo>
                  <a:cubicBezTo>
                    <a:pt x="48664" y="10740"/>
                    <a:pt x="48827" y="10802"/>
                    <a:pt x="48982" y="10870"/>
                  </a:cubicBezTo>
                  <a:lnTo>
                    <a:pt x="49022" y="10889"/>
                  </a:lnTo>
                  <a:cubicBezTo>
                    <a:pt x="49041" y="10898"/>
                    <a:pt x="49062" y="10901"/>
                    <a:pt x="49082" y="10901"/>
                  </a:cubicBezTo>
                  <a:cubicBezTo>
                    <a:pt x="49138" y="10901"/>
                    <a:pt x="49193" y="10869"/>
                    <a:pt x="49216" y="10813"/>
                  </a:cubicBezTo>
                  <a:cubicBezTo>
                    <a:pt x="49250" y="10740"/>
                    <a:pt x="49218" y="10653"/>
                    <a:pt x="49143" y="10619"/>
                  </a:cubicBezTo>
                  <a:lnTo>
                    <a:pt x="49101" y="10600"/>
                  </a:lnTo>
                  <a:cubicBezTo>
                    <a:pt x="48938" y="10529"/>
                    <a:pt x="48768" y="10463"/>
                    <a:pt x="48581" y="10400"/>
                  </a:cubicBezTo>
                  <a:cubicBezTo>
                    <a:pt x="48565" y="10395"/>
                    <a:pt x="48549" y="10392"/>
                    <a:pt x="48534" y="10392"/>
                  </a:cubicBezTo>
                  <a:close/>
                  <a:moveTo>
                    <a:pt x="49853" y="11038"/>
                  </a:moveTo>
                  <a:cubicBezTo>
                    <a:pt x="49806" y="11038"/>
                    <a:pt x="49760" y="11060"/>
                    <a:pt x="49731" y="11102"/>
                  </a:cubicBezTo>
                  <a:cubicBezTo>
                    <a:pt x="49687" y="11171"/>
                    <a:pt x="49704" y="11262"/>
                    <a:pt x="49771" y="11308"/>
                  </a:cubicBezTo>
                  <a:cubicBezTo>
                    <a:pt x="49929" y="11414"/>
                    <a:pt x="50082" y="11531"/>
                    <a:pt x="50229" y="11654"/>
                  </a:cubicBezTo>
                  <a:cubicBezTo>
                    <a:pt x="50255" y="11678"/>
                    <a:pt x="50290" y="11689"/>
                    <a:pt x="50323" y="11689"/>
                  </a:cubicBezTo>
                  <a:cubicBezTo>
                    <a:pt x="50365" y="11689"/>
                    <a:pt x="50406" y="11672"/>
                    <a:pt x="50436" y="11637"/>
                  </a:cubicBezTo>
                  <a:cubicBezTo>
                    <a:pt x="50489" y="11575"/>
                    <a:pt x="50480" y="11482"/>
                    <a:pt x="50419" y="11429"/>
                  </a:cubicBezTo>
                  <a:cubicBezTo>
                    <a:pt x="50265" y="11297"/>
                    <a:pt x="50102" y="11175"/>
                    <a:pt x="49937" y="11063"/>
                  </a:cubicBezTo>
                  <a:cubicBezTo>
                    <a:pt x="49911" y="11046"/>
                    <a:pt x="49882" y="11038"/>
                    <a:pt x="49853" y="11038"/>
                  </a:cubicBezTo>
                  <a:close/>
                  <a:moveTo>
                    <a:pt x="23479" y="10962"/>
                  </a:moveTo>
                  <a:cubicBezTo>
                    <a:pt x="23409" y="10962"/>
                    <a:pt x="23347" y="11011"/>
                    <a:pt x="23334" y="11081"/>
                  </a:cubicBezTo>
                  <a:cubicBezTo>
                    <a:pt x="23296" y="11275"/>
                    <a:pt x="23256" y="11469"/>
                    <a:pt x="23220" y="11663"/>
                  </a:cubicBezTo>
                  <a:cubicBezTo>
                    <a:pt x="23205" y="11742"/>
                    <a:pt x="23258" y="11819"/>
                    <a:pt x="23338" y="11835"/>
                  </a:cubicBezTo>
                  <a:cubicBezTo>
                    <a:pt x="23347" y="11837"/>
                    <a:pt x="23356" y="11838"/>
                    <a:pt x="23365" y="11838"/>
                  </a:cubicBezTo>
                  <a:cubicBezTo>
                    <a:pt x="23435" y="11838"/>
                    <a:pt x="23496" y="11788"/>
                    <a:pt x="23512" y="11718"/>
                  </a:cubicBezTo>
                  <a:cubicBezTo>
                    <a:pt x="23548" y="11524"/>
                    <a:pt x="23585" y="11332"/>
                    <a:pt x="23624" y="11138"/>
                  </a:cubicBezTo>
                  <a:cubicBezTo>
                    <a:pt x="23639" y="11059"/>
                    <a:pt x="23588" y="10981"/>
                    <a:pt x="23508" y="10965"/>
                  </a:cubicBezTo>
                  <a:cubicBezTo>
                    <a:pt x="23498" y="10963"/>
                    <a:pt x="23489" y="10962"/>
                    <a:pt x="23479" y="10962"/>
                  </a:cubicBezTo>
                  <a:close/>
                  <a:moveTo>
                    <a:pt x="50948" y="12020"/>
                  </a:moveTo>
                  <a:cubicBezTo>
                    <a:pt x="50914" y="12020"/>
                    <a:pt x="50880" y="12031"/>
                    <a:pt x="50853" y="12055"/>
                  </a:cubicBezTo>
                  <a:cubicBezTo>
                    <a:pt x="50791" y="12107"/>
                    <a:pt x="50783" y="12200"/>
                    <a:pt x="50835" y="12262"/>
                  </a:cubicBezTo>
                  <a:cubicBezTo>
                    <a:pt x="50959" y="12408"/>
                    <a:pt x="51077" y="12561"/>
                    <a:pt x="51184" y="12719"/>
                  </a:cubicBezTo>
                  <a:cubicBezTo>
                    <a:pt x="51214" y="12761"/>
                    <a:pt x="51258" y="12783"/>
                    <a:pt x="51307" y="12783"/>
                  </a:cubicBezTo>
                  <a:cubicBezTo>
                    <a:pt x="51335" y="12783"/>
                    <a:pt x="51363" y="12774"/>
                    <a:pt x="51389" y="12757"/>
                  </a:cubicBezTo>
                  <a:cubicBezTo>
                    <a:pt x="51456" y="12711"/>
                    <a:pt x="51474" y="12619"/>
                    <a:pt x="51427" y="12552"/>
                  </a:cubicBezTo>
                  <a:cubicBezTo>
                    <a:pt x="51314" y="12386"/>
                    <a:pt x="51190" y="12225"/>
                    <a:pt x="51060" y="12071"/>
                  </a:cubicBezTo>
                  <a:cubicBezTo>
                    <a:pt x="51031" y="12037"/>
                    <a:pt x="50989" y="12020"/>
                    <a:pt x="50948" y="12020"/>
                  </a:cubicBezTo>
                  <a:close/>
                  <a:moveTo>
                    <a:pt x="23201" y="12413"/>
                  </a:moveTo>
                  <a:cubicBezTo>
                    <a:pt x="23131" y="12413"/>
                    <a:pt x="23071" y="12463"/>
                    <a:pt x="23058" y="12534"/>
                  </a:cubicBezTo>
                  <a:lnTo>
                    <a:pt x="22955" y="13117"/>
                  </a:lnTo>
                  <a:cubicBezTo>
                    <a:pt x="22941" y="13199"/>
                    <a:pt x="22995" y="13274"/>
                    <a:pt x="23075" y="13289"/>
                  </a:cubicBezTo>
                  <a:cubicBezTo>
                    <a:pt x="23084" y="13290"/>
                    <a:pt x="23091" y="13292"/>
                    <a:pt x="23101" y="13292"/>
                  </a:cubicBezTo>
                  <a:cubicBezTo>
                    <a:pt x="23172" y="13292"/>
                    <a:pt x="23234" y="13241"/>
                    <a:pt x="23245" y="13169"/>
                  </a:cubicBezTo>
                  <a:lnTo>
                    <a:pt x="23348" y="12587"/>
                  </a:lnTo>
                  <a:cubicBezTo>
                    <a:pt x="23364" y="12508"/>
                    <a:pt x="23310" y="12430"/>
                    <a:pt x="23229" y="12416"/>
                  </a:cubicBezTo>
                  <a:cubicBezTo>
                    <a:pt x="23220" y="12414"/>
                    <a:pt x="23211" y="12413"/>
                    <a:pt x="23201" y="12413"/>
                  </a:cubicBezTo>
                  <a:close/>
                  <a:moveTo>
                    <a:pt x="51743" y="13257"/>
                  </a:moveTo>
                  <a:cubicBezTo>
                    <a:pt x="51722" y="13257"/>
                    <a:pt x="51700" y="13261"/>
                    <a:pt x="51680" y="13271"/>
                  </a:cubicBezTo>
                  <a:cubicBezTo>
                    <a:pt x="51607" y="13305"/>
                    <a:pt x="51575" y="13393"/>
                    <a:pt x="51609" y="13467"/>
                  </a:cubicBezTo>
                  <a:cubicBezTo>
                    <a:pt x="51691" y="13639"/>
                    <a:pt x="51762" y="13819"/>
                    <a:pt x="51823" y="13999"/>
                  </a:cubicBezTo>
                  <a:cubicBezTo>
                    <a:pt x="51842" y="14060"/>
                    <a:pt x="51900" y="14099"/>
                    <a:pt x="51962" y="14099"/>
                  </a:cubicBezTo>
                  <a:cubicBezTo>
                    <a:pt x="51977" y="14099"/>
                    <a:pt x="51993" y="14097"/>
                    <a:pt x="52008" y="14091"/>
                  </a:cubicBezTo>
                  <a:cubicBezTo>
                    <a:pt x="52086" y="14066"/>
                    <a:pt x="52127" y="13981"/>
                    <a:pt x="52101" y="13904"/>
                  </a:cubicBezTo>
                  <a:cubicBezTo>
                    <a:pt x="52037" y="13715"/>
                    <a:pt x="51962" y="13525"/>
                    <a:pt x="51876" y="13341"/>
                  </a:cubicBezTo>
                  <a:cubicBezTo>
                    <a:pt x="51851" y="13288"/>
                    <a:pt x="51798" y="13257"/>
                    <a:pt x="51743" y="13257"/>
                  </a:cubicBezTo>
                  <a:close/>
                  <a:moveTo>
                    <a:pt x="22945" y="13871"/>
                  </a:moveTo>
                  <a:cubicBezTo>
                    <a:pt x="22875" y="13871"/>
                    <a:pt x="22811" y="13920"/>
                    <a:pt x="22798" y="13991"/>
                  </a:cubicBezTo>
                  <a:cubicBezTo>
                    <a:pt x="22763" y="14190"/>
                    <a:pt x="22727" y="14383"/>
                    <a:pt x="22691" y="14571"/>
                  </a:cubicBezTo>
                  <a:cubicBezTo>
                    <a:pt x="22675" y="14651"/>
                    <a:pt x="22728" y="14728"/>
                    <a:pt x="22808" y="14743"/>
                  </a:cubicBezTo>
                  <a:cubicBezTo>
                    <a:pt x="22818" y="14744"/>
                    <a:pt x="22827" y="14747"/>
                    <a:pt x="22836" y="14747"/>
                  </a:cubicBezTo>
                  <a:cubicBezTo>
                    <a:pt x="22906" y="14747"/>
                    <a:pt x="22967" y="14697"/>
                    <a:pt x="22979" y="14628"/>
                  </a:cubicBezTo>
                  <a:cubicBezTo>
                    <a:pt x="23017" y="14439"/>
                    <a:pt x="23053" y="14244"/>
                    <a:pt x="23089" y="14045"/>
                  </a:cubicBezTo>
                  <a:cubicBezTo>
                    <a:pt x="23104" y="13964"/>
                    <a:pt x="23050" y="13887"/>
                    <a:pt x="22971" y="13873"/>
                  </a:cubicBezTo>
                  <a:cubicBezTo>
                    <a:pt x="22962" y="13871"/>
                    <a:pt x="22954" y="13871"/>
                    <a:pt x="22945" y="13871"/>
                  </a:cubicBezTo>
                  <a:close/>
                  <a:moveTo>
                    <a:pt x="52171" y="14663"/>
                  </a:moveTo>
                  <a:cubicBezTo>
                    <a:pt x="52163" y="14663"/>
                    <a:pt x="52155" y="14664"/>
                    <a:pt x="52148" y="14665"/>
                  </a:cubicBezTo>
                  <a:cubicBezTo>
                    <a:pt x="52067" y="14676"/>
                    <a:pt x="52011" y="14753"/>
                    <a:pt x="52023" y="14832"/>
                  </a:cubicBezTo>
                  <a:cubicBezTo>
                    <a:pt x="52052" y="15020"/>
                    <a:pt x="52070" y="15212"/>
                    <a:pt x="52076" y="15403"/>
                  </a:cubicBezTo>
                  <a:cubicBezTo>
                    <a:pt x="52078" y="15481"/>
                    <a:pt x="52144" y="15544"/>
                    <a:pt x="52223" y="15544"/>
                  </a:cubicBezTo>
                  <a:lnTo>
                    <a:pt x="52228" y="15544"/>
                  </a:lnTo>
                  <a:cubicBezTo>
                    <a:pt x="52310" y="15542"/>
                    <a:pt x="52373" y="15474"/>
                    <a:pt x="52370" y="15392"/>
                  </a:cubicBezTo>
                  <a:cubicBezTo>
                    <a:pt x="52363" y="15190"/>
                    <a:pt x="52345" y="14987"/>
                    <a:pt x="52315" y="14789"/>
                  </a:cubicBezTo>
                  <a:cubicBezTo>
                    <a:pt x="52304" y="14716"/>
                    <a:pt x="52241" y="14663"/>
                    <a:pt x="52171" y="14663"/>
                  </a:cubicBezTo>
                  <a:close/>
                  <a:moveTo>
                    <a:pt x="22656" y="15319"/>
                  </a:moveTo>
                  <a:cubicBezTo>
                    <a:pt x="22589" y="15319"/>
                    <a:pt x="22528" y="15364"/>
                    <a:pt x="22512" y="15434"/>
                  </a:cubicBezTo>
                  <a:cubicBezTo>
                    <a:pt x="22464" y="15645"/>
                    <a:pt x="22418" y="15831"/>
                    <a:pt x="22369" y="16000"/>
                  </a:cubicBezTo>
                  <a:cubicBezTo>
                    <a:pt x="22347" y="16079"/>
                    <a:pt x="22393" y="16160"/>
                    <a:pt x="22471" y="16182"/>
                  </a:cubicBezTo>
                  <a:cubicBezTo>
                    <a:pt x="22485" y="16186"/>
                    <a:pt x="22498" y="16187"/>
                    <a:pt x="22511" y="16187"/>
                  </a:cubicBezTo>
                  <a:cubicBezTo>
                    <a:pt x="22574" y="16187"/>
                    <a:pt x="22634" y="16145"/>
                    <a:pt x="22655" y="16080"/>
                  </a:cubicBezTo>
                  <a:cubicBezTo>
                    <a:pt x="22702" y="15905"/>
                    <a:pt x="22751" y="15716"/>
                    <a:pt x="22800" y="15499"/>
                  </a:cubicBezTo>
                  <a:cubicBezTo>
                    <a:pt x="22818" y="15419"/>
                    <a:pt x="22769" y="15341"/>
                    <a:pt x="22689" y="15322"/>
                  </a:cubicBezTo>
                  <a:cubicBezTo>
                    <a:pt x="22678" y="15320"/>
                    <a:pt x="22667" y="15319"/>
                    <a:pt x="22656" y="15319"/>
                  </a:cubicBezTo>
                  <a:close/>
                  <a:moveTo>
                    <a:pt x="52179" y="16134"/>
                  </a:moveTo>
                  <a:cubicBezTo>
                    <a:pt x="52107" y="16134"/>
                    <a:pt x="52045" y="16188"/>
                    <a:pt x="52035" y="16261"/>
                  </a:cubicBezTo>
                  <a:cubicBezTo>
                    <a:pt x="52009" y="16450"/>
                    <a:pt x="51974" y="16640"/>
                    <a:pt x="51929" y="16826"/>
                  </a:cubicBezTo>
                  <a:cubicBezTo>
                    <a:pt x="51910" y="16904"/>
                    <a:pt x="51959" y="16983"/>
                    <a:pt x="52037" y="17003"/>
                  </a:cubicBezTo>
                  <a:cubicBezTo>
                    <a:pt x="52050" y="17006"/>
                    <a:pt x="52061" y="17007"/>
                    <a:pt x="52072" y="17007"/>
                  </a:cubicBezTo>
                  <a:cubicBezTo>
                    <a:pt x="52138" y="17007"/>
                    <a:pt x="52199" y="16962"/>
                    <a:pt x="52216" y="16895"/>
                  </a:cubicBezTo>
                  <a:cubicBezTo>
                    <a:pt x="52263" y="16700"/>
                    <a:pt x="52300" y="16498"/>
                    <a:pt x="52326" y="16300"/>
                  </a:cubicBezTo>
                  <a:cubicBezTo>
                    <a:pt x="52338" y="16220"/>
                    <a:pt x="52281" y="16146"/>
                    <a:pt x="52200" y="16135"/>
                  </a:cubicBezTo>
                  <a:cubicBezTo>
                    <a:pt x="52193" y="16134"/>
                    <a:pt x="52186" y="16134"/>
                    <a:pt x="52179" y="16134"/>
                  </a:cubicBezTo>
                  <a:close/>
                  <a:moveTo>
                    <a:pt x="22206" y="16720"/>
                  </a:moveTo>
                  <a:cubicBezTo>
                    <a:pt x="22153" y="16720"/>
                    <a:pt x="22101" y="16748"/>
                    <a:pt x="22074" y="16799"/>
                  </a:cubicBezTo>
                  <a:cubicBezTo>
                    <a:pt x="22065" y="16816"/>
                    <a:pt x="22056" y="16833"/>
                    <a:pt x="22047" y="16848"/>
                  </a:cubicBezTo>
                  <a:cubicBezTo>
                    <a:pt x="21951" y="17014"/>
                    <a:pt x="21848" y="17178"/>
                    <a:pt x="21739" y="17336"/>
                  </a:cubicBezTo>
                  <a:cubicBezTo>
                    <a:pt x="21692" y="17403"/>
                    <a:pt x="21709" y="17494"/>
                    <a:pt x="21776" y="17541"/>
                  </a:cubicBezTo>
                  <a:cubicBezTo>
                    <a:pt x="21802" y="17558"/>
                    <a:pt x="21830" y="17566"/>
                    <a:pt x="21860" y="17566"/>
                  </a:cubicBezTo>
                  <a:cubicBezTo>
                    <a:pt x="21907" y="17566"/>
                    <a:pt x="21953" y="17545"/>
                    <a:pt x="21982" y="17503"/>
                  </a:cubicBezTo>
                  <a:cubicBezTo>
                    <a:pt x="22098" y="17338"/>
                    <a:pt x="22206" y="17168"/>
                    <a:pt x="22305" y="16994"/>
                  </a:cubicBezTo>
                  <a:cubicBezTo>
                    <a:pt x="22315" y="16976"/>
                    <a:pt x="22326" y="16957"/>
                    <a:pt x="22336" y="16937"/>
                  </a:cubicBezTo>
                  <a:cubicBezTo>
                    <a:pt x="22373" y="16865"/>
                    <a:pt x="22346" y="16776"/>
                    <a:pt x="22274" y="16737"/>
                  </a:cubicBezTo>
                  <a:cubicBezTo>
                    <a:pt x="22252" y="16726"/>
                    <a:pt x="22229" y="16720"/>
                    <a:pt x="22206" y="16720"/>
                  </a:cubicBezTo>
                  <a:close/>
                  <a:moveTo>
                    <a:pt x="51797" y="17553"/>
                  </a:moveTo>
                  <a:cubicBezTo>
                    <a:pt x="51739" y="17553"/>
                    <a:pt x="51684" y="17587"/>
                    <a:pt x="51660" y="17643"/>
                  </a:cubicBezTo>
                  <a:cubicBezTo>
                    <a:pt x="51586" y="17819"/>
                    <a:pt x="51501" y="17992"/>
                    <a:pt x="51410" y="18159"/>
                  </a:cubicBezTo>
                  <a:cubicBezTo>
                    <a:pt x="51371" y="18230"/>
                    <a:pt x="51396" y="18318"/>
                    <a:pt x="51468" y="18359"/>
                  </a:cubicBezTo>
                  <a:cubicBezTo>
                    <a:pt x="51489" y="18370"/>
                    <a:pt x="51514" y="18376"/>
                    <a:pt x="51539" y="18376"/>
                  </a:cubicBezTo>
                  <a:cubicBezTo>
                    <a:pt x="51590" y="18376"/>
                    <a:pt x="51640" y="18348"/>
                    <a:pt x="51668" y="18302"/>
                  </a:cubicBezTo>
                  <a:cubicBezTo>
                    <a:pt x="51764" y="18127"/>
                    <a:pt x="51854" y="17943"/>
                    <a:pt x="51932" y="17757"/>
                  </a:cubicBezTo>
                  <a:cubicBezTo>
                    <a:pt x="51964" y="17682"/>
                    <a:pt x="51928" y="17596"/>
                    <a:pt x="51854" y="17564"/>
                  </a:cubicBezTo>
                  <a:cubicBezTo>
                    <a:pt x="51835" y="17557"/>
                    <a:pt x="51816" y="17553"/>
                    <a:pt x="51797" y="17553"/>
                  </a:cubicBezTo>
                  <a:close/>
                  <a:moveTo>
                    <a:pt x="21309" y="17963"/>
                  </a:moveTo>
                  <a:cubicBezTo>
                    <a:pt x="21268" y="17963"/>
                    <a:pt x="21228" y="17980"/>
                    <a:pt x="21199" y="18012"/>
                  </a:cubicBezTo>
                  <a:cubicBezTo>
                    <a:pt x="21072" y="18152"/>
                    <a:pt x="20935" y="18291"/>
                    <a:pt x="20795" y="18423"/>
                  </a:cubicBezTo>
                  <a:cubicBezTo>
                    <a:pt x="20735" y="18479"/>
                    <a:pt x="20733" y="18572"/>
                    <a:pt x="20788" y="18632"/>
                  </a:cubicBezTo>
                  <a:cubicBezTo>
                    <a:pt x="20816" y="18663"/>
                    <a:pt x="20856" y="18679"/>
                    <a:pt x="20896" y="18679"/>
                  </a:cubicBezTo>
                  <a:cubicBezTo>
                    <a:pt x="20932" y="18679"/>
                    <a:pt x="20968" y="18665"/>
                    <a:pt x="20997" y="18638"/>
                  </a:cubicBezTo>
                  <a:cubicBezTo>
                    <a:pt x="21144" y="18500"/>
                    <a:pt x="21286" y="18358"/>
                    <a:pt x="21419" y="18210"/>
                  </a:cubicBezTo>
                  <a:cubicBezTo>
                    <a:pt x="21472" y="18149"/>
                    <a:pt x="21469" y="18055"/>
                    <a:pt x="21408" y="18002"/>
                  </a:cubicBezTo>
                  <a:cubicBezTo>
                    <a:pt x="21380" y="17976"/>
                    <a:pt x="21344" y="17963"/>
                    <a:pt x="21309" y="17963"/>
                  </a:cubicBezTo>
                  <a:close/>
                  <a:moveTo>
                    <a:pt x="51047" y="18816"/>
                  </a:moveTo>
                  <a:cubicBezTo>
                    <a:pt x="51004" y="18816"/>
                    <a:pt x="50961" y="18834"/>
                    <a:pt x="50932" y="18870"/>
                  </a:cubicBezTo>
                  <a:cubicBezTo>
                    <a:pt x="50834" y="18994"/>
                    <a:pt x="50730" y="19113"/>
                    <a:pt x="50622" y="19224"/>
                  </a:cubicBezTo>
                  <a:lnTo>
                    <a:pt x="50549" y="19297"/>
                  </a:lnTo>
                  <a:cubicBezTo>
                    <a:pt x="50492" y="19354"/>
                    <a:pt x="50490" y="19447"/>
                    <a:pt x="50548" y="19505"/>
                  </a:cubicBezTo>
                  <a:cubicBezTo>
                    <a:pt x="50576" y="19535"/>
                    <a:pt x="50615" y="19549"/>
                    <a:pt x="50653" y="19549"/>
                  </a:cubicBezTo>
                  <a:cubicBezTo>
                    <a:pt x="50690" y="19549"/>
                    <a:pt x="50727" y="19535"/>
                    <a:pt x="50757" y="19505"/>
                  </a:cubicBezTo>
                  <a:cubicBezTo>
                    <a:pt x="50783" y="19480"/>
                    <a:pt x="50808" y="19454"/>
                    <a:pt x="50833" y="19429"/>
                  </a:cubicBezTo>
                  <a:cubicBezTo>
                    <a:pt x="50948" y="19312"/>
                    <a:pt x="51059" y="19185"/>
                    <a:pt x="51163" y="19055"/>
                  </a:cubicBezTo>
                  <a:cubicBezTo>
                    <a:pt x="51214" y="18990"/>
                    <a:pt x="51204" y="18897"/>
                    <a:pt x="51140" y="18848"/>
                  </a:cubicBezTo>
                  <a:cubicBezTo>
                    <a:pt x="51112" y="18826"/>
                    <a:pt x="51080" y="18816"/>
                    <a:pt x="51047" y="18816"/>
                  </a:cubicBezTo>
                  <a:close/>
                  <a:moveTo>
                    <a:pt x="20218" y="18950"/>
                  </a:moveTo>
                  <a:cubicBezTo>
                    <a:pt x="20187" y="18950"/>
                    <a:pt x="20156" y="18960"/>
                    <a:pt x="20129" y="18980"/>
                  </a:cubicBezTo>
                  <a:cubicBezTo>
                    <a:pt x="19978" y="19092"/>
                    <a:pt x="19819" y="19205"/>
                    <a:pt x="19654" y="19312"/>
                  </a:cubicBezTo>
                  <a:cubicBezTo>
                    <a:pt x="19586" y="19355"/>
                    <a:pt x="19568" y="19447"/>
                    <a:pt x="19612" y="19515"/>
                  </a:cubicBezTo>
                  <a:cubicBezTo>
                    <a:pt x="19640" y="19560"/>
                    <a:pt x="19689" y="19582"/>
                    <a:pt x="19736" y="19582"/>
                  </a:cubicBezTo>
                  <a:cubicBezTo>
                    <a:pt x="19763" y="19582"/>
                    <a:pt x="19792" y="19575"/>
                    <a:pt x="19814" y="19560"/>
                  </a:cubicBezTo>
                  <a:cubicBezTo>
                    <a:pt x="19985" y="19448"/>
                    <a:pt x="20150" y="19334"/>
                    <a:pt x="20305" y="19216"/>
                  </a:cubicBezTo>
                  <a:cubicBezTo>
                    <a:pt x="20372" y="19168"/>
                    <a:pt x="20385" y="19076"/>
                    <a:pt x="20335" y="19010"/>
                  </a:cubicBezTo>
                  <a:cubicBezTo>
                    <a:pt x="20307" y="18971"/>
                    <a:pt x="20263" y="18950"/>
                    <a:pt x="20218" y="18950"/>
                  </a:cubicBezTo>
                  <a:close/>
                  <a:moveTo>
                    <a:pt x="18974" y="19739"/>
                  </a:moveTo>
                  <a:cubicBezTo>
                    <a:pt x="18950" y="19739"/>
                    <a:pt x="18926" y="19745"/>
                    <a:pt x="18903" y="19757"/>
                  </a:cubicBezTo>
                  <a:cubicBezTo>
                    <a:pt x="18737" y="19845"/>
                    <a:pt x="18562" y="19934"/>
                    <a:pt x="18384" y="20019"/>
                  </a:cubicBezTo>
                  <a:cubicBezTo>
                    <a:pt x="18310" y="20053"/>
                    <a:pt x="18280" y="20141"/>
                    <a:pt x="18314" y="20215"/>
                  </a:cubicBezTo>
                  <a:cubicBezTo>
                    <a:pt x="18339" y="20267"/>
                    <a:pt x="18392" y="20298"/>
                    <a:pt x="18447" y="20298"/>
                  </a:cubicBezTo>
                  <a:cubicBezTo>
                    <a:pt x="18468" y="20298"/>
                    <a:pt x="18490" y="20293"/>
                    <a:pt x="18510" y="20285"/>
                  </a:cubicBezTo>
                  <a:cubicBezTo>
                    <a:pt x="18693" y="20199"/>
                    <a:pt x="18871" y="20109"/>
                    <a:pt x="19044" y="20017"/>
                  </a:cubicBezTo>
                  <a:cubicBezTo>
                    <a:pt x="19115" y="19979"/>
                    <a:pt x="19143" y="19890"/>
                    <a:pt x="19104" y="19818"/>
                  </a:cubicBezTo>
                  <a:cubicBezTo>
                    <a:pt x="19077" y="19768"/>
                    <a:pt x="19027" y="19739"/>
                    <a:pt x="18974" y="19739"/>
                  </a:cubicBezTo>
                  <a:close/>
                  <a:moveTo>
                    <a:pt x="49980" y="19829"/>
                  </a:moveTo>
                  <a:cubicBezTo>
                    <a:pt x="49949" y="19829"/>
                    <a:pt x="49918" y="19839"/>
                    <a:pt x="49891" y="19859"/>
                  </a:cubicBezTo>
                  <a:cubicBezTo>
                    <a:pt x="49745" y="19969"/>
                    <a:pt x="49588" y="20078"/>
                    <a:pt x="49415" y="20190"/>
                  </a:cubicBezTo>
                  <a:cubicBezTo>
                    <a:pt x="49348" y="20233"/>
                    <a:pt x="49329" y="20325"/>
                    <a:pt x="49373" y="20393"/>
                  </a:cubicBezTo>
                  <a:cubicBezTo>
                    <a:pt x="49401" y="20438"/>
                    <a:pt x="49449" y="20460"/>
                    <a:pt x="49497" y="20460"/>
                  </a:cubicBezTo>
                  <a:cubicBezTo>
                    <a:pt x="49525" y="20460"/>
                    <a:pt x="49553" y="20453"/>
                    <a:pt x="49575" y="20438"/>
                  </a:cubicBezTo>
                  <a:cubicBezTo>
                    <a:pt x="49755" y="20321"/>
                    <a:pt x="49915" y="20210"/>
                    <a:pt x="50068" y="20094"/>
                  </a:cubicBezTo>
                  <a:cubicBezTo>
                    <a:pt x="50134" y="20046"/>
                    <a:pt x="50147" y="19954"/>
                    <a:pt x="50097" y="19888"/>
                  </a:cubicBezTo>
                  <a:cubicBezTo>
                    <a:pt x="50069" y="19849"/>
                    <a:pt x="50025" y="19829"/>
                    <a:pt x="49980" y="19829"/>
                  </a:cubicBezTo>
                  <a:close/>
                  <a:moveTo>
                    <a:pt x="17637" y="20356"/>
                  </a:moveTo>
                  <a:cubicBezTo>
                    <a:pt x="17618" y="20356"/>
                    <a:pt x="17600" y="20359"/>
                    <a:pt x="17582" y="20367"/>
                  </a:cubicBezTo>
                  <a:cubicBezTo>
                    <a:pt x="17406" y="20437"/>
                    <a:pt x="17223" y="20506"/>
                    <a:pt x="17035" y="20573"/>
                  </a:cubicBezTo>
                  <a:cubicBezTo>
                    <a:pt x="16960" y="20600"/>
                    <a:pt x="16919" y="20685"/>
                    <a:pt x="16946" y="20762"/>
                  </a:cubicBezTo>
                  <a:cubicBezTo>
                    <a:pt x="16968" y="20822"/>
                    <a:pt x="17025" y="20860"/>
                    <a:pt x="17085" y="20860"/>
                  </a:cubicBezTo>
                  <a:cubicBezTo>
                    <a:pt x="17101" y="20860"/>
                    <a:pt x="17117" y="20856"/>
                    <a:pt x="17136" y="20851"/>
                  </a:cubicBezTo>
                  <a:cubicBezTo>
                    <a:pt x="17326" y="20783"/>
                    <a:pt x="17513" y="20712"/>
                    <a:pt x="17691" y="20641"/>
                  </a:cubicBezTo>
                  <a:cubicBezTo>
                    <a:pt x="17767" y="20610"/>
                    <a:pt x="17803" y="20525"/>
                    <a:pt x="17774" y="20449"/>
                  </a:cubicBezTo>
                  <a:cubicBezTo>
                    <a:pt x="17750" y="20391"/>
                    <a:pt x="17695" y="20356"/>
                    <a:pt x="17637" y="20356"/>
                  </a:cubicBezTo>
                  <a:close/>
                  <a:moveTo>
                    <a:pt x="48740" y="20622"/>
                  </a:moveTo>
                  <a:cubicBezTo>
                    <a:pt x="48716" y="20622"/>
                    <a:pt x="48691" y="20628"/>
                    <a:pt x="48667" y="20641"/>
                  </a:cubicBezTo>
                  <a:cubicBezTo>
                    <a:pt x="48497" y="20739"/>
                    <a:pt x="48326" y="20834"/>
                    <a:pt x="48154" y="20929"/>
                  </a:cubicBezTo>
                  <a:cubicBezTo>
                    <a:pt x="48081" y="20968"/>
                    <a:pt x="48056" y="21058"/>
                    <a:pt x="48096" y="21129"/>
                  </a:cubicBezTo>
                  <a:cubicBezTo>
                    <a:pt x="48124" y="21177"/>
                    <a:pt x="48173" y="21205"/>
                    <a:pt x="48225" y="21205"/>
                  </a:cubicBezTo>
                  <a:cubicBezTo>
                    <a:pt x="48250" y="21205"/>
                    <a:pt x="48274" y="21200"/>
                    <a:pt x="48296" y="21187"/>
                  </a:cubicBezTo>
                  <a:cubicBezTo>
                    <a:pt x="48470" y="21092"/>
                    <a:pt x="48642" y="20996"/>
                    <a:pt x="48813" y="20898"/>
                  </a:cubicBezTo>
                  <a:cubicBezTo>
                    <a:pt x="48884" y="20858"/>
                    <a:pt x="48909" y="20768"/>
                    <a:pt x="48869" y="20697"/>
                  </a:cubicBezTo>
                  <a:cubicBezTo>
                    <a:pt x="48841" y="20649"/>
                    <a:pt x="48792" y="20622"/>
                    <a:pt x="48740" y="20622"/>
                  </a:cubicBezTo>
                  <a:close/>
                  <a:moveTo>
                    <a:pt x="16244" y="20841"/>
                  </a:moveTo>
                  <a:cubicBezTo>
                    <a:pt x="16230" y="20841"/>
                    <a:pt x="16215" y="20843"/>
                    <a:pt x="16201" y="20847"/>
                  </a:cubicBezTo>
                  <a:cubicBezTo>
                    <a:pt x="16014" y="20906"/>
                    <a:pt x="15827" y="20960"/>
                    <a:pt x="15639" y="21012"/>
                  </a:cubicBezTo>
                  <a:cubicBezTo>
                    <a:pt x="15559" y="21035"/>
                    <a:pt x="15515" y="21116"/>
                    <a:pt x="15537" y="21195"/>
                  </a:cubicBezTo>
                  <a:cubicBezTo>
                    <a:pt x="15554" y="21260"/>
                    <a:pt x="15614" y="21303"/>
                    <a:pt x="15678" y="21303"/>
                  </a:cubicBezTo>
                  <a:cubicBezTo>
                    <a:pt x="15693" y="21303"/>
                    <a:pt x="15706" y="21300"/>
                    <a:pt x="15717" y="21296"/>
                  </a:cubicBezTo>
                  <a:cubicBezTo>
                    <a:pt x="15908" y="21244"/>
                    <a:pt x="16099" y="21188"/>
                    <a:pt x="16287" y="21130"/>
                  </a:cubicBezTo>
                  <a:cubicBezTo>
                    <a:pt x="16366" y="21105"/>
                    <a:pt x="16410" y="21023"/>
                    <a:pt x="16385" y="20945"/>
                  </a:cubicBezTo>
                  <a:cubicBezTo>
                    <a:pt x="16365" y="20881"/>
                    <a:pt x="16307" y="20841"/>
                    <a:pt x="16244" y="20841"/>
                  </a:cubicBezTo>
                  <a:close/>
                  <a:moveTo>
                    <a:pt x="14825" y="21233"/>
                  </a:moveTo>
                  <a:cubicBezTo>
                    <a:pt x="14813" y="21233"/>
                    <a:pt x="14801" y="21234"/>
                    <a:pt x="14789" y="21237"/>
                  </a:cubicBezTo>
                  <a:cubicBezTo>
                    <a:pt x="14598" y="21284"/>
                    <a:pt x="14407" y="21329"/>
                    <a:pt x="14216" y="21372"/>
                  </a:cubicBezTo>
                  <a:cubicBezTo>
                    <a:pt x="14136" y="21391"/>
                    <a:pt x="14087" y="21469"/>
                    <a:pt x="14105" y="21549"/>
                  </a:cubicBezTo>
                  <a:cubicBezTo>
                    <a:pt x="14120" y="21618"/>
                    <a:pt x="14181" y="21664"/>
                    <a:pt x="14248" y="21664"/>
                  </a:cubicBezTo>
                  <a:cubicBezTo>
                    <a:pt x="14258" y="21664"/>
                    <a:pt x="14270" y="21662"/>
                    <a:pt x="14282" y="21660"/>
                  </a:cubicBezTo>
                  <a:cubicBezTo>
                    <a:pt x="14474" y="21616"/>
                    <a:pt x="14666" y="21572"/>
                    <a:pt x="14858" y="21523"/>
                  </a:cubicBezTo>
                  <a:cubicBezTo>
                    <a:pt x="14938" y="21505"/>
                    <a:pt x="14986" y="21424"/>
                    <a:pt x="14966" y="21346"/>
                  </a:cubicBezTo>
                  <a:cubicBezTo>
                    <a:pt x="14950" y="21277"/>
                    <a:pt x="14891" y="21233"/>
                    <a:pt x="14825" y="21233"/>
                  </a:cubicBezTo>
                  <a:close/>
                  <a:moveTo>
                    <a:pt x="47453" y="21341"/>
                  </a:moveTo>
                  <a:cubicBezTo>
                    <a:pt x="47428" y="21341"/>
                    <a:pt x="47402" y="21348"/>
                    <a:pt x="47379" y="21361"/>
                  </a:cubicBezTo>
                  <a:cubicBezTo>
                    <a:pt x="47190" y="21470"/>
                    <a:pt x="47022" y="21570"/>
                    <a:pt x="46868" y="21667"/>
                  </a:cubicBezTo>
                  <a:cubicBezTo>
                    <a:pt x="46800" y="21711"/>
                    <a:pt x="46778" y="21801"/>
                    <a:pt x="46822" y="21871"/>
                  </a:cubicBezTo>
                  <a:cubicBezTo>
                    <a:pt x="46851" y="21915"/>
                    <a:pt x="46898" y="21940"/>
                    <a:pt x="46948" y="21940"/>
                  </a:cubicBezTo>
                  <a:cubicBezTo>
                    <a:pt x="46974" y="21940"/>
                    <a:pt x="47001" y="21934"/>
                    <a:pt x="47025" y="21917"/>
                  </a:cubicBezTo>
                  <a:cubicBezTo>
                    <a:pt x="47176" y="21822"/>
                    <a:pt x="47340" y="21723"/>
                    <a:pt x="47526" y="21616"/>
                  </a:cubicBezTo>
                  <a:cubicBezTo>
                    <a:pt x="47598" y="21577"/>
                    <a:pt x="47621" y="21486"/>
                    <a:pt x="47580" y="21415"/>
                  </a:cubicBezTo>
                  <a:cubicBezTo>
                    <a:pt x="47552" y="21368"/>
                    <a:pt x="47503" y="21341"/>
                    <a:pt x="47453" y="21341"/>
                  </a:cubicBezTo>
                  <a:close/>
                  <a:moveTo>
                    <a:pt x="13385" y="21558"/>
                  </a:moveTo>
                  <a:cubicBezTo>
                    <a:pt x="13374" y="21558"/>
                    <a:pt x="13364" y="21559"/>
                    <a:pt x="13354" y="21561"/>
                  </a:cubicBezTo>
                  <a:cubicBezTo>
                    <a:pt x="13244" y="21583"/>
                    <a:pt x="13135" y="21606"/>
                    <a:pt x="13026" y="21628"/>
                  </a:cubicBezTo>
                  <a:lnTo>
                    <a:pt x="12777" y="21680"/>
                  </a:lnTo>
                  <a:cubicBezTo>
                    <a:pt x="12696" y="21696"/>
                    <a:pt x="12645" y="21774"/>
                    <a:pt x="12662" y="21853"/>
                  </a:cubicBezTo>
                  <a:cubicBezTo>
                    <a:pt x="12676" y="21923"/>
                    <a:pt x="12738" y="21971"/>
                    <a:pt x="12807" y="21971"/>
                  </a:cubicBezTo>
                  <a:cubicBezTo>
                    <a:pt x="12815" y="21971"/>
                    <a:pt x="12825" y="21970"/>
                    <a:pt x="12835" y="21970"/>
                  </a:cubicBezTo>
                  <a:lnTo>
                    <a:pt x="13085" y="21918"/>
                  </a:lnTo>
                  <a:cubicBezTo>
                    <a:pt x="13194" y="21895"/>
                    <a:pt x="13303" y="21873"/>
                    <a:pt x="13412" y="21850"/>
                  </a:cubicBezTo>
                  <a:cubicBezTo>
                    <a:pt x="13493" y="21833"/>
                    <a:pt x="13544" y="21755"/>
                    <a:pt x="13527" y="21676"/>
                  </a:cubicBezTo>
                  <a:cubicBezTo>
                    <a:pt x="13513" y="21606"/>
                    <a:pt x="13452" y="21558"/>
                    <a:pt x="13385" y="21558"/>
                  </a:cubicBezTo>
                  <a:close/>
                  <a:moveTo>
                    <a:pt x="11941" y="21858"/>
                  </a:moveTo>
                  <a:cubicBezTo>
                    <a:pt x="11931" y="21858"/>
                    <a:pt x="11920" y="21859"/>
                    <a:pt x="11910" y="21862"/>
                  </a:cubicBezTo>
                  <a:cubicBezTo>
                    <a:pt x="11718" y="21904"/>
                    <a:pt x="11524" y="21946"/>
                    <a:pt x="11332" y="21991"/>
                  </a:cubicBezTo>
                  <a:cubicBezTo>
                    <a:pt x="11252" y="22008"/>
                    <a:pt x="11203" y="22087"/>
                    <a:pt x="11221" y="22167"/>
                  </a:cubicBezTo>
                  <a:cubicBezTo>
                    <a:pt x="11236" y="22235"/>
                    <a:pt x="11297" y="22281"/>
                    <a:pt x="11364" y="22281"/>
                  </a:cubicBezTo>
                  <a:cubicBezTo>
                    <a:pt x="11376" y="22281"/>
                    <a:pt x="11386" y="22280"/>
                    <a:pt x="11399" y="22276"/>
                  </a:cubicBezTo>
                  <a:cubicBezTo>
                    <a:pt x="11590" y="22233"/>
                    <a:pt x="11782" y="22191"/>
                    <a:pt x="11973" y="22149"/>
                  </a:cubicBezTo>
                  <a:cubicBezTo>
                    <a:pt x="12051" y="22132"/>
                    <a:pt x="12102" y="22053"/>
                    <a:pt x="12085" y="21974"/>
                  </a:cubicBezTo>
                  <a:cubicBezTo>
                    <a:pt x="12071" y="21905"/>
                    <a:pt x="12009" y="21858"/>
                    <a:pt x="11941" y="21858"/>
                  </a:cubicBezTo>
                  <a:close/>
                  <a:moveTo>
                    <a:pt x="10504" y="22193"/>
                  </a:moveTo>
                  <a:cubicBezTo>
                    <a:pt x="10491" y="22193"/>
                    <a:pt x="10479" y="22195"/>
                    <a:pt x="10467" y="22198"/>
                  </a:cubicBezTo>
                  <a:cubicBezTo>
                    <a:pt x="10276" y="22247"/>
                    <a:pt x="10085" y="22297"/>
                    <a:pt x="9894" y="22351"/>
                  </a:cubicBezTo>
                  <a:cubicBezTo>
                    <a:pt x="9817" y="22372"/>
                    <a:pt x="9770" y="22454"/>
                    <a:pt x="9792" y="22532"/>
                  </a:cubicBezTo>
                  <a:cubicBezTo>
                    <a:pt x="9810" y="22598"/>
                    <a:pt x="9869" y="22641"/>
                    <a:pt x="9934" y="22641"/>
                  </a:cubicBezTo>
                  <a:cubicBezTo>
                    <a:pt x="9947" y="22641"/>
                    <a:pt x="9961" y="22639"/>
                    <a:pt x="9971" y="22635"/>
                  </a:cubicBezTo>
                  <a:cubicBezTo>
                    <a:pt x="10159" y="22583"/>
                    <a:pt x="10349" y="22532"/>
                    <a:pt x="10539" y="22485"/>
                  </a:cubicBezTo>
                  <a:cubicBezTo>
                    <a:pt x="10618" y="22464"/>
                    <a:pt x="10667" y="22384"/>
                    <a:pt x="10646" y="22305"/>
                  </a:cubicBezTo>
                  <a:cubicBezTo>
                    <a:pt x="10629" y="22237"/>
                    <a:pt x="10569" y="22193"/>
                    <a:pt x="10504" y="22193"/>
                  </a:cubicBezTo>
                  <a:close/>
                  <a:moveTo>
                    <a:pt x="46218" y="22147"/>
                  </a:moveTo>
                  <a:cubicBezTo>
                    <a:pt x="46186" y="22147"/>
                    <a:pt x="46155" y="22157"/>
                    <a:pt x="46128" y="22177"/>
                  </a:cubicBezTo>
                  <a:cubicBezTo>
                    <a:pt x="46073" y="22220"/>
                    <a:pt x="46017" y="22264"/>
                    <a:pt x="45962" y="22309"/>
                  </a:cubicBezTo>
                  <a:cubicBezTo>
                    <a:pt x="45861" y="22390"/>
                    <a:pt x="45762" y="22475"/>
                    <a:pt x="45666" y="22564"/>
                  </a:cubicBezTo>
                  <a:cubicBezTo>
                    <a:pt x="45607" y="22620"/>
                    <a:pt x="45603" y="22714"/>
                    <a:pt x="45659" y="22774"/>
                  </a:cubicBezTo>
                  <a:cubicBezTo>
                    <a:pt x="45687" y="22806"/>
                    <a:pt x="45727" y="22821"/>
                    <a:pt x="45767" y="22821"/>
                  </a:cubicBezTo>
                  <a:cubicBezTo>
                    <a:pt x="45803" y="22821"/>
                    <a:pt x="45839" y="22808"/>
                    <a:pt x="45866" y="22781"/>
                  </a:cubicBezTo>
                  <a:cubicBezTo>
                    <a:pt x="45958" y="22697"/>
                    <a:pt x="46052" y="22615"/>
                    <a:pt x="46148" y="22537"/>
                  </a:cubicBezTo>
                  <a:cubicBezTo>
                    <a:pt x="46201" y="22495"/>
                    <a:pt x="46253" y="22452"/>
                    <a:pt x="46308" y="22410"/>
                  </a:cubicBezTo>
                  <a:cubicBezTo>
                    <a:pt x="46372" y="22362"/>
                    <a:pt x="46383" y="22269"/>
                    <a:pt x="46335" y="22204"/>
                  </a:cubicBezTo>
                  <a:cubicBezTo>
                    <a:pt x="46306" y="22167"/>
                    <a:pt x="46262" y="22147"/>
                    <a:pt x="46218" y="22147"/>
                  </a:cubicBezTo>
                  <a:close/>
                  <a:moveTo>
                    <a:pt x="9084" y="22600"/>
                  </a:moveTo>
                  <a:cubicBezTo>
                    <a:pt x="9070" y="22600"/>
                    <a:pt x="9055" y="22602"/>
                    <a:pt x="9040" y="22606"/>
                  </a:cubicBezTo>
                  <a:cubicBezTo>
                    <a:pt x="8851" y="22667"/>
                    <a:pt x="8662" y="22730"/>
                    <a:pt x="8476" y="22796"/>
                  </a:cubicBezTo>
                  <a:cubicBezTo>
                    <a:pt x="8401" y="22823"/>
                    <a:pt x="8361" y="22908"/>
                    <a:pt x="8388" y="22985"/>
                  </a:cubicBezTo>
                  <a:cubicBezTo>
                    <a:pt x="8409" y="23045"/>
                    <a:pt x="8466" y="23083"/>
                    <a:pt x="8527" y="23083"/>
                  </a:cubicBezTo>
                  <a:cubicBezTo>
                    <a:pt x="8543" y="23083"/>
                    <a:pt x="8559" y="23079"/>
                    <a:pt x="8575" y="23075"/>
                  </a:cubicBezTo>
                  <a:cubicBezTo>
                    <a:pt x="8759" y="23011"/>
                    <a:pt x="8944" y="22947"/>
                    <a:pt x="9131" y="22888"/>
                  </a:cubicBezTo>
                  <a:cubicBezTo>
                    <a:pt x="9208" y="22862"/>
                    <a:pt x="9250" y="22780"/>
                    <a:pt x="9225" y="22702"/>
                  </a:cubicBezTo>
                  <a:cubicBezTo>
                    <a:pt x="9206" y="22640"/>
                    <a:pt x="9148" y="22600"/>
                    <a:pt x="9084" y="22600"/>
                  </a:cubicBezTo>
                  <a:close/>
                  <a:moveTo>
                    <a:pt x="7701" y="23107"/>
                  </a:moveTo>
                  <a:cubicBezTo>
                    <a:pt x="7682" y="23107"/>
                    <a:pt x="7663" y="23111"/>
                    <a:pt x="7644" y="23119"/>
                  </a:cubicBezTo>
                  <a:cubicBezTo>
                    <a:pt x="7456" y="23198"/>
                    <a:pt x="7273" y="23280"/>
                    <a:pt x="7099" y="23363"/>
                  </a:cubicBezTo>
                  <a:cubicBezTo>
                    <a:pt x="7026" y="23398"/>
                    <a:pt x="6995" y="23486"/>
                    <a:pt x="7030" y="23559"/>
                  </a:cubicBezTo>
                  <a:cubicBezTo>
                    <a:pt x="7055" y="23611"/>
                    <a:pt x="7107" y="23642"/>
                    <a:pt x="7163" y="23642"/>
                  </a:cubicBezTo>
                  <a:cubicBezTo>
                    <a:pt x="7184" y="23642"/>
                    <a:pt x="7205" y="23638"/>
                    <a:pt x="7226" y="23630"/>
                  </a:cubicBezTo>
                  <a:cubicBezTo>
                    <a:pt x="7396" y="23548"/>
                    <a:pt x="7575" y="23468"/>
                    <a:pt x="7758" y="23391"/>
                  </a:cubicBezTo>
                  <a:cubicBezTo>
                    <a:pt x="7833" y="23359"/>
                    <a:pt x="7869" y="23272"/>
                    <a:pt x="7837" y="23198"/>
                  </a:cubicBezTo>
                  <a:cubicBezTo>
                    <a:pt x="7813" y="23141"/>
                    <a:pt x="7758" y="23107"/>
                    <a:pt x="7701" y="23107"/>
                  </a:cubicBezTo>
                  <a:close/>
                  <a:moveTo>
                    <a:pt x="45161" y="23169"/>
                  </a:moveTo>
                  <a:cubicBezTo>
                    <a:pt x="45118" y="23169"/>
                    <a:pt x="45076" y="23187"/>
                    <a:pt x="45047" y="23223"/>
                  </a:cubicBezTo>
                  <a:cubicBezTo>
                    <a:pt x="44921" y="23377"/>
                    <a:pt x="44799" y="23539"/>
                    <a:pt x="44686" y="23705"/>
                  </a:cubicBezTo>
                  <a:cubicBezTo>
                    <a:pt x="44639" y="23772"/>
                    <a:pt x="44658" y="23864"/>
                    <a:pt x="44725" y="23911"/>
                  </a:cubicBezTo>
                  <a:cubicBezTo>
                    <a:pt x="44749" y="23929"/>
                    <a:pt x="44779" y="23936"/>
                    <a:pt x="44808" y="23936"/>
                  </a:cubicBezTo>
                  <a:cubicBezTo>
                    <a:pt x="44855" y="23936"/>
                    <a:pt x="44902" y="23914"/>
                    <a:pt x="44930" y="23872"/>
                  </a:cubicBezTo>
                  <a:cubicBezTo>
                    <a:pt x="45039" y="23714"/>
                    <a:pt x="45154" y="23558"/>
                    <a:pt x="45276" y="23410"/>
                  </a:cubicBezTo>
                  <a:cubicBezTo>
                    <a:pt x="45328" y="23347"/>
                    <a:pt x="45318" y="23254"/>
                    <a:pt x="45255" y="23203"/>
                  </a:cubicBezTo>
                  <a:cubicBezTo>
                    <a:pt x="45227" y="23180"/>
                    <a:pt x="45194" y="23169"/>
                    <a:pt x="45161" y="23169"/>
                  </a:cubicBezTo>
                  <a:close/>
                  <a:moveTo>
                    <a:pt x="6377" y="23759"/>
                  </a:moveTo>
                  <a:cubicBezTo>
                    <a:pt x="6352" y="23759"/>
                    <a:pt x="6327" y="23765"/>
                    <a:pt x="6304" y="23779"/>
                  </a:cubicBezTo>
                  <a:cubicBezTo>
                    <a:pt x="6128" y="23880"/>
                    <a:pt x="5957" y="23985"/>
                    <a:pt x="5794" y="24092"/>
                  </a:cubicBezTo>
                  <a:cubicBezTo>
                    <a:pt x="5726" y="24137"/>
                    <a:pt x="5706" y="24228"/>
                    <a:pt x="5752" y="24296"/>
                  </a:cubicBezTo>
                  <a:cubicBezTo>
                    <a:pt x="5780" y="24339"/>
                    <a:pt x="5828" y="24363"/>
                    <a:pt x="5875" y="24363"/>
                  </a:cubicBezTo>
                  <a:cubicBezTo>
                    <a:pt x="5904" y="24363"/>
                    <a:pt x="5932" y="24354"/>
                    <a:pt x="5957" y="24339"/>
                  </a:cubicBezTo>
                  <a:cubicBezTo>
                    <a:pt x="6114" y="24235"/>
                    <a:pt x="6281" y="24132"/>
                    <a:pt x="6451" y="24034"/>
                  </a:cubicBezTo>
                  <a:cubicBezTo>
                    <a:pt x="6521" y="23994"/>
                    <a:pt x="6545" y="23904"/>
                    <a:pt x="6505" y="23833"/>
                  </a:cubicBezTo>
                  <a:cubicBezTo>
                    <a:pt x="6478" y="23785"/>
                    <a:pt x="6428" y="23759"/>
                    <a:pt x="6377" y="23759"/>
                  </a:cubicBezTo>
                  <a:close/>
                  <a:moveTo>
                    <a:pt x="44358" y="24404"/>
                  </a:moveTo>
                  <a:cubicBezTo>
                    <a:pt x="44304" y="24404"/>
                    <a:pt x="44253" y="24433"/>
                    <a:pt x="44227" y="24484"/>
                  </a:cubicBezTo>
                  <a:cubicBezTo>
                    <a:pt x="44137" y="24662"/>
                    <a:pt x="44052" y="24845"/>
                    <a:pt x="43977" y="25031"/>
                  </a:cubicBezTo>
                  <a:cubicBezTo>
                    <a:pt x="43946" y="25106"/>
                    <a:pt x="43982" y="25192"/>
                    <a:pt x="44057" y="25223"/>
                  </a:cubicBezTo>
                  <a:cubicBezTo>
                    <a:pt x="44075" y="25230"/>
                    <a:pt x="44095" y="25234"/>
                    <a:pt x="44112" y="25234"/>
                  </a:cubicBezTo>
                  <a:cubicBezTo>
                    <a:pt x="44170" y="25234"/>
                    <a:pt x="44226" y="25199"/>
                    <a:pt x="44248" y="25144"/>
                  </a:cubicBezTo>
                  <a:cubicBezTo>
                    <a:pt x="44323" y="24965"/>
                    <a:pt x="44403" y="24789"/>
                    <a:pt x="44490" y="24618"/>
                  </a:cubicBezTo>
                  <a:cubicBezTo>
                    <a:pt x="44527" y="24546"/>
                    <a:pt x="44498" y="24457"/>
                    <a:pt x="44426" y="24420"/>
                  </a:cubicBezTo>
                  <a:cubicBezTo>
                    <a:pt x="44404" y="24409"/>
                    <a:pt x="44381" y="24404"/>
                    <a:pt x="44358" y="24404"/>
                  </a:cubicBezTo>
                  <a:close/>
                  <a:moveTo>
                    <a:pt x="5163" y="24588"/>
                  </a:moveTo>
                  <a:cubicBezTo>
                    <a:pt x="5130" y="24588"/>
                    <a:pt x="5097" y="24599"/>
                    <a:pt x="5070" y="24621"/>
                  </a:cubicBezTo>
                  <a:cubicBezTo>
                    <a:pt x="4915" y="24749"/>
                    <a:pt x="4762" y="24881"/>
                    <a:pt x="4620" y="25019"/>
                  </a:cubicBezTo>
                  <a:cubicBezTo>
                    <a:pt x="4560" y="25075"/>
                    <a:pt x="4558" y="25168"/>
                    <a:pt x="4615" y="25227"/>
                  </a:cubicBezTo>
                  <a:cubicBezTo>
                    <a:pt x="4643" y="25258"/>
                    <a:pt x="4683" y="25274"/>
                    <a:pt x="4721" y="25274"/>
                  </a:cubicBezTo>
                  <a:cubicBezTo>
                    <a:pt x="4757" y="25274"/>
                    <a:pt x="4793" y="25261"/>
                    <a:pt x="4823" y="25231"/>
                  </a:cubicBezTo>
                  <a:cubicBezTo>
                    <a:pt x="4960" y="25101"/>
                    <a:pt x="5107" y="24972"/>
                    <a:pt x="5256" y="24850"/>
                  </a:cubicBezTo>
                  <a:cubicBezTo>
                    <a:pt x="5319" y="24798"/>
                    <a:pt x="5329" y="24705"/>
                    <a:pt x="5277" y="24642"/>
                  </a:cubicBezTo>
                  <a:cubicBezTo>
                    <a:pt x="5248" y="24607"/>
                    <a:pt x="5205" y="24588"/>
                    <a:pt x="5163" y="24588"/>
                  </a:cubicBezTo>
                  <a:close/>
                  <a:moveTo>
                    <a:pt x="4118" y="25625"/>
                  </a:moveTo>
                  <a:cubicBezTo>
                    <a:pt x="4075" y="25625"/>
                    <a:pt x="4033" y="25644"/>
                    <a:pt x="4004" y="25679"/>
                  </a:cubicBezTo>
                  <a:cubicBezTo>
                    <a:pt x="3878" y="25834"/>
                    <a:pt x="3755" y="25995"/>
                    <a:pt x="3642" y="26159"/>
                  </a:cubicBezTo>
                  <a:cubicBezTo>
                    <a:pt x="3595" y="26226"/>
                    <a:pt x="3612" y="26318"/>
                    <a:pt x="3679" y="26364"/>
                  </a:cubicBezTo>
                  <a:cubicBezTo>
                    <a:pt x="3705" y="26381"/>
                    <a:pt x="3734" y="26390"/>
                    <a:pt x="3763" y="26390"/>
                  </a:cubicBezTo>
                  <a:cubicBezTo>
                    <a:pt x="3810" y="26390"/>
                    <a:pt x="3856" y="26367"/>
                    <a:pt x="3884" y="26326"/>
                  </a:cubicBezTo>
                  <a:cubicBezTo>
                    <a:pt x="3992" y="26169"/>
                    <a:pt x="4110" y="26014"/>
                    <a:pt x="4233" y="25866"/>
                  </a:cubicBezTo>
                  <a:cubicBezTo>
                    <a:pt x="4284" y="25803"/>
                    <a:pt x="4275" y="25710"/>
                    <a:pt x="4212" y="25658"/>
                  </a:cubicBezTo>
                  <a:cubicBezTo>
                    <a:pt x="4184" y="25636"/>
                    <a:pt x="4151" y="25625"/>
                    <a:pt x="4118" y="25625"/>
                  </a:cubicBezTo>
                  <a:close/>
                  <a:moveTo>
                    <a:pt x="43829" y="25776"/>
                  </a:moveTo>
                  <a:cubicBezTo>
                    <a:pt x="43764" y="25776"/>
                    <a:pt x="43705" y="25818"/>
                    <a:pt x="43687" y="25884"/>
                  </a:cubicBezTo>
                  <a:cubicBezTo>
                    <a:pt x="43634" y="26076"/>
                    <a:pt x="43588" y="26273"/>
                    <a:pt x="43551" y="26470"/>
                  </a:cubicBezTo>
                  <a:cubicBezTo>
                    <a:pt x="43536" y="26551"/>
                    <a:pt x="43588" y="26627"/>
                    <a:pt x="43669" y="26643"/>
                  </a:cubicBezTo>
                  <a:cubicBezTo>
                    <a:pt x="43678" y="26644"/>
                    <a:pt x="43687" y="26645"/>
                    <a:pt x="43695" y="26645"/>
                  </a:cubicBezTo>
                  <a:cubicBezTo>
                    <a:pt x="43766" y="26645"/>
                    <a:pt x="43827" y="26596"/>
                    <a:pt x="43842" y="26524"/>
                  </a:cubicBezTo>
                  <a:cubicBezTo>
                    <a:pt x="43876" y="26335"/>
                    <a:pt x="43920" y="26145"/>
                    <a:pt x="43971" y="25962"/>
                  </a:cubicBezTo>
                  <a:cubicBezTo>
                    <a:pt x="43993" y="25884"/>
                    <a:pt x="43946" y="25803"/>
                    <a:pt x="43868" y="25781"/>
                  </a:cubicBezTo>
                  <a:cubicBezTo>
                    <a:pt x="43855" y="25778"/>
                    <a:pt x="43842" y="25776"/>
                    <a:pt x="43829" y="25776"/>
                  </a:cubicBezTo>
                  <a:close/>
                  <a:moveTo>
                    <a:pt x="3306" y="26854"/>
                  </a:moveTo>
                  <a:cubicBezTo>
                    <a:pt x="3253" y="26854"/>
                    <a:pt x="3202" y="26882"/>
                    <a:pt x="3176" y="26933"/>
                  </a:cubicBezTo>
                  <a:cubicBezTo>
                    <a:pt x="3085" y="27105"/>
                    <a:pt x="3000" y="27289"/>
                    <a:pt x="2918" y="27474"/>
                  </a:cubicBezTo>
                  <a:cubicBezTo>
                    <a:pt x="2884" y="27549"/>
                    <a:pt x="2919" y="27635"/>
                    <a:pt x="2995" y="27667"/>
                  </a:cubicBezTo>
                  <a:cubicBezTo>
                    <a:pt x="3012" y="27675"/>
                    <a:pt x="3033" y="27680"/>
                    <a:pt x="3052" y="27680"/>
                  </a:cubicBezTo>
                  <a:cubicBezTo>
                    <a:pt x="3110" y="27680"/>
                    <a:pt x="3165" y="27647"/>
                    <a:pt x="3188" y="27592"/>
                  </a:cubicBezTo>
                  <a:cubicBezTo>
                    <a:pt x="3265" y="27412"/>
                    <a:pt x="3349" y="27237"/>
                    <a:pt x="3436" y="27069"/>
                  </a:cubicBezTo>
                  <a:cubicBezTo>
                    <a:pt x="3475" y="26997"/>
                    <a:pt x="3447" y="26908"/>
                    <a:pt x="3374" y="26871"/>
                  </a:cubicBezTo>
                  <a:cubicBezTo>
                    <a:pt x="3352" y="26859"/>
                    <a:pt x="3329" y="26854"/>
                    <a:pt x="3306" y="26854"/>
                  </a:cubicBezTo>
                  <a:close/>
                  <a:moveTo>
                    <a:pt x="43585" y="27228"/>
                  </a:moveTo>
                  <a:cubicBezTo>
                    <a:pt x="43507" y="27228"/>
                    <a:pt x="43442" y="27289"/>
                    <a:pt x="43437" y="27367"/>
                  </a:cubicBezTo>
                  <a:cubicBezTo>
                    <a:pt x="43429" y="27520"/>
                    <a:pt x="43424" y="27674"/>
                    <a:pt x="43424" y="27826"/>
                  </a:cubicBezTo>
                  <a:cubicBezTo>
                    <a:pt x="43424" y="27874"/>
                    <a:pt x="43424" y="27920"/>
                    <a:pt x="43425" y="27969"/>
                  </a:cubicBezTo>
                  <a:cubicBezTo>
                    <a:pt x="43426" y="28048"/>
                    <a:pt x="43492" y="28113"/>
                    <a:pt x="43572" y="28113"/>
                  </a:cubicBezTo>
                  <a:cubicBezTo>
                    <a:pt x="43574" y="28113"/>
                    <a:pt x="43575" y="28113"/>
                    <a:pt x="43575" y="28114"/>
                  </a:cubicBezTo>
                  <a:cubicBezTo>
                    <a:pt x="43656" y="28111"/>
                    <a:pt x="43720" y="28044"/>
                    <a:pt x="43719" y="27963"/>
                  </a:cubicBezTo>
                  <a:cubicBezTo>
                    <a:pt x="43718" y="27917"/>
                    <a:pt x="43718" y="27872"/>
                    <a:pt x="43718" y="27826"/>
                  </a:cubicBezTo>
                  <a:cubicBezTo>
                    <a:pt x="43718" y="27681"/>
                    <a:pt x="43723" y="27532"/>
                    <a:pt x="43732" y="27386"/>
                  </a:cubicBezTo>
                  <a:cubicBezTo>
                    <a:pt x="43737" y="27304"/>
                    <a:pt x="43675" y="27234"/>
                    <a:pt x="43594" y="27229"/>
                  </a:cubicBezTo>
                  <a:cubicBezTo>
                    <a:pt x="43591" y="27229"/>
                    <a:pt x="43588" y="27228"/>
                    <a:pt x="43585" y="27228"/>
                  </a:cubicBezTo>
                  <a:close/>
                  <a:moveTo>
                    <a:pt x="2743" y="28212"/>
                  </a:moveTo>
                  <a:cubicBezTo>
                    <a:pt x="2681" y="28212"/>
                    <a:pt x="2623" y="28252"/>
                    <a:pt x="2603" y="28314"/>
                  </a:cubicBezTo>
                  <a:cubicBezTo>
                    <a:pt x="2542" y="28497"/>
                    <a:pt x="2485" y="28689"/>
                    <a:pt x="2430" y="28887"/>
                  </a:cubicBezTo>
                  <a:cubicBezTo>
                    <a:pt x="2409" y="28965"/>
                    <a:pt x="2455" y="29045"/>
                    <a:pt x="2533" y="29067"/>
                  </a:cubicBezTo>
                  <a:cubicBezTo>
                    <a:pt x="2547" y="29070"/>
                    <a:pt x="2559" y="29072"/>
                    <a:pt x="2573" y="29072"/>
                  </a:cubicBezTo>
                  <a:cubicBezTo>
                    <a:pt x="2637" y="29072"/>
                    <a:pt x="2697" y="29028"/>
                    <a:pt x="2716" y="28962"/>
                  </a:cubicBezTo>
                  <a:cubicBezTo>
                    <a:pt x="2769" y="28770"/>
                    <a:pt x="2824" y="28582"/>
                    <a:pt x="2882" y="28405"/>
                  </a:cubicBezTo>
                  <a:cubicBezTo>
                    <a:pt x="2908" y="28328"/>
                    <a:pt x="2866" y="28245"/>
                    <a:pt x="2788" y="28219"/>
                  </a:cubicBezTo>
                  <a:cubicBezTo>
                    <a:pt x="2773" y="28214"/>
                    <a:pt x="2758" y="28212"/>
                    <a:pt x="2743" y="28212"/>
                  </a:cubicBezTo>
                  <a:close/>
                  <a:moveTo>
                    <a:pt x="43646" y="28698"/>
                  </a:moveTo>
                  <a:cubicBezTo>
                    <a:pt x="43639" y="28698"/>
                    <a:pt x="43632" y="28698"/>
                    <a:pt x="43625" y="28699"/>
                  </a:cubicBezTo>
                  <a:cubicBezTo>
                    <a:pt x="43545" y="28711"/>
                    <a:pt x="43489" y="28787"/>
                    <a:pt x="43501" y="28867"/>
                  </a:cubicBezTo>
                  <a:cubicBezTo>
                    <a:pt x="43530" y="29067"/>
                    <a:pt x="43570" y="29265"/>
                    <a:pt x="43617" y="29459"/>
                  </a:cubicBezTo>
                  <a:cubicBezTo>
                    <a:pt x="43634" y="29526"/>
                    <a:pt x="43694" y="29571"/>
                    <a:pt x="43760" y="29571"/>
                  </a:cubicBezTo>
                  <a:cubicBezTo>
                    <a:pt x="43772" y="29571"/>
                    <a:pt x="43783" y="29570"/>
                    <a:pt x="43796" y="29566"/>
                  </a:cubicBezTo>
                  <a:cubicBezTo>
                    <a:pt x="43874" y="29547"/>
                    <a:pt x="43922" y="29467"/>
                    <a:pt x="43904" y="29388"/>
                  </a:cubicBezTo>
                  <a:cubicBezTo>
                    <a:pt x="43858" y="29204"/>
                    <a:pt x="43821" y="29013"/>
                    <a:pt x="43792" y="28823"/>
                  </a:cubicBezTo>
                  <a:cubicBezTo>
                    <a:pt x="43782" y="28750"/>
                    <a:pt x="43718" y="28698"/>
                    <a:pt x="43646" y="28698"/>
                  </a:cubicBezTo>
                  <a:close/>
                  <a:moveTo>
                    <a:pt x="2366" y="29638"/>
                  </a:moveTo>
                  <a:cubicBezTo>
                    <a:pt x="2298" y="29638"/>
                    <a:pt x="2236" y="29684"/>
                    <a:pt x="2222" y="29754"/>
                  </a:cubicBezTo>
                  <a:cubicBezTo>
                    <a:pt x="2182" y="29947"/>
                    <a:pt x="2143" y="30142"/>
                    <a:pt x="2108" y="30337"/>
                  </a:cubicBezTo>
                  <a:cubicBezTo>
                    <a:pt x="2094" y="30417"/>
                    <a:pt x="2147" y="30494"/>
                    <a:pt x="2227" y="30509"/>
                  </a:cubicBezTo>
                  <a:cubicBezTo>
                    <a:pt x="2234" y="30510"/>
                    <a:pt x="2244" y="30512"/>
                    <a:pt x="2253" y="30512"/>
                  </a:cubicBezTo>
                  <a:cubicBezTo>
                    <a:pt x="2324" y="30512"/>
                    <a:pt x="2386" y="30461"/>
                    <a:pt x="2397" y="30390"/>
                  </a:cubicBezTo>
                  <a:cubicBezTo>
                    <a:pt x="2432" y="30198"/>
                    <a:pt x="2470" y="30006"/>
                    <a:pt x="2510" y="29815"/>
                  </a:cubicBezTo>
                  <a:cubicBezTo>
                    <a:pt x="2526" y="29736"/>
                    <a:pt x="2476" y="29657"/>
                    <a:pt x="2396" y="29641"/>
                  </a:cubicBezTo>
                  <a:cubicBezTo>
                    <a:pt x="2386" y="29639"/>
                    <a:pt x="2376" y="29638"/>
                    <a:pt x="2366" y="29638"/>
                  </a:cubicBezTo>
                  <a:close/>
                  <a:moveTo>
                    <a:pt x="44029" y="30120"/>
                  </a:moveTo>
                  <a:cubicBezTo>
                    <a:pt x="44011" y="30120"/>
                    <a:pt x="43992" y="30123"/>
                    <a:pt x="43974" y="30130"/>
                  </a:cubicBezTo>
                  <a:cubicBezTo>
                    <a:pt x="43899" y="30161"/>
                    <a:pt x="43863" y="30246"/>
                    <a:pt x="43891" y="30322"/>
                  </a:cubicBezTo>
                  <a:cubicBezTo>
                    <a:pt x="43906" y="30356"/>
                    <a:pt x="43920" y="30390"/>
                    <a:pt x="43935" y="30425"/>
                  </a:cubicBezTo>
                  <a:cubicBezTo>
                    <a:pt x="43997" y="30571"/>
                    <a:pt x="44065" y="30720"/>
                    <a:pt x="44139" y="30870"/>
                  </a:cubicBezTo>
                  <a:cubicBezTo>
                    <a:pt x="44165" y="30921"/>
                    <a:pt x="44216" y="30951"/>
                    <a:pt x="44271" y="30951"/>
                  </a:cubicBezTo>
                  <a:cubicBezTo>
                    <a:pt x="44293" y="30951"/>
                    <a:pt x="44314" y="30946"/>
                    <a:pt x="44337" y="30936"/>
                  </a:cubicBezTo>
                  <a:cubicBezTo>
                    <a:pt x="44409" y="30900"/>
                    <a:pt x="44438" y="30812"/>
                    <a:pt x="44402" y="30738"/>
                  </a:cubicBezTo>
                  <a:cubicBezTo>
                    <a:pt x="44332" y="30594"/>
                    <a:pt x="44266" y="30451"/>
                    <a:pt x="44206" y="30311"/>
                  </a:cubicBezTo>
                  <a:cubicBezTo>
                    <a:pt x="44194" y="30278"/>
                    <a:pt x="44179" y="30246"/>
                    <a:pt x="44167" y="30213"/>
                  </a:cubicBezTo>
                  <a:cubicBezTo>
                    <a:pt x="44143" y="30154"/>
                    <a:pt x="44088" y="30120"/>
                    <a:pt x="44029" y="30120"/>
                  </a:cubicBezTo>
                  <a:close/>
                  <a:moveTo>
                    <a:pt x="2107" y="31089"/>
                  </a:moveTo>
                  <a:cubicBezTo>
                    <a:pt x="2036" y="31089"/>
                    <a:pt x="1974" y="31142"/>
                    <a:pt x="1964" y="31214"/>
                  </a:cubicBezTo>
                  <a:cubicBezTo>
                    <a:pt x="1934" y="31410"/>
                    <a:pt x="1906" y="31605"/>
                    <a:pt x="1878" y="31799"/>
                  </a:cubicBezTo>
                  <a:cubicBezTo>
                    <a:pt x="1867" y="31880"/>
                    <a:pt x="1923" y="31954"/>
                    <a:pt x="2004" y="31967"/>
                  </a:cubicBezTo>
                  <a:cubicBezTo>
                    <a:pt x="2010" y="31968"/>
                    <a:pt x="2018" y="31968"/>
                    <a:pt x="2025" y="31968"/>
                  </a:cubicBezTo>
                  <a:cubicBezTo>
                    <a:pt x="2097" y="31968"/>
                    <a:pt x="2160" y="31915"/>
                    <a:pt x="2170" y="31841"/>
                  </a:cubicBezTo>
                  <a:cubicBezTo>
                    <a:pt x="2197" y="31647"/>
                    <a:pt x="2226" y="31453"/>
                    <a:pt x="2255" y="31258"/>
                  </a:cubicBezTo>
                  <a:cubicBezTo>
                    <a:pt x="2267" y="31178"/>
                    <a:pt x="2212" y="31102"/>
                    <a:pt x="2131" y="31091"/>
                  </a:cubicBezTo>
                  <a:cubicBezTo>
                    <a:pt x="2123" y="31089"/>
                    <a:pt x="2115" y="31089"/>
                    <a:pt x="2107" y="31089"/>
                  </a:cubicBezTo>
                  <a:close/>
                  <a:moveTo>
                    <a:pt x="44705" y="31427"/>
                  </a:moveTo>
                  <a:cubicBezTo>
                    <a:pt x="44678" y="31427"/>
                    <a:pt x="44651" y="31434"/>
                    <a:pt x="44627" y="31449"/>
                  </a:cubicBezTo>
                  <a:cubicBezTo>
                    <a:pt x="44559" y="31493"/>
                    <a:pt x="44536" y="31585"/>
                    <a:pt x="44581" y="31653"/>
                  </a:cubicBezTo>
                  <a:cubicBezTo>
                    <a:pt x="44681" y="31815"/>
                    <a:pt x="44789" y="31978"/>
                    <a:pt x="44910" y="32150"/>
                  </a:cubicBezTo>
                  <a:cubicBezTo>
                    <a:pt x="44938" y="32191"/>
                    <a:pt x="44984" y="32214"/>
                    <a:pt x="45031" y="32214"/>
                  </a:cubicBezTo>
                  <a:cubicBezTo>
                    <a:pt x="45060" y="32214"/>
                    <a:pt x="45088" y="32205"/>
                    <a:pt x="45114" y="32186"/>
                  </a:cubicBezTo>
                  <a:cubicBezTo>
                    <a:pt x="45181" y="32140"/>
                    <a:pt x="45199" y="32048"/>
                    <a:pt x="45152" y="31981"/>
                  </a:cubicBezTo>
                  <a:cubicBezTo>
                    <a:pt x="45035" y="31813"/>
                    <a:pt x="44930" y="31654"/>
                    <a:pt x="44830" y="31495"/>
                  </a:cubicBezTo>
                  <a:cubicBezTo>
                    <a:pt x="44802" y="31451"/>
                    <a:pt x="44754" y="31427"/>
                    <a:pt x="44705" y="31427"/>
                  </a:cubicBezTo>
                  <a:close/>
                  <a:moveTo>
                    <a:pt x="45555" y="32633"/>
                  </a:moveTo>
                  <a:cubicBezTo>
                    <a:pt x="45524" y="32633"/>
                    <a:pt x="45492" y="32643"/>
                    <a:pt x="45465" y="32664"/>
                  </a:cubicBezTo>
                  <a:cubicBezTo>
                    <a:pt x="45401" y="32713"/>
                    <a:pt x="45388" y="32805"/>
                    <a:pt x="45438" y="32870"/>
                  </a:cubicBezTo>
                  <a:cubicBezTo>
                    <a:pt x="45560" y="33026"/>
                    <a:pt x="45681" y="33181"/>
                    <a:pt x="45804" y="33336"/>
                  </a:cubicBezTo>
                  <a:cubicBezTo>
                    <a:pt x="45832" y="33372"/>
                    <a:pt x="45876" y="33391"/>
                    <a:pt x="45919" y="33391"/>
                  </a:cubicBezTo>
                  <a:cubicBezTo>
                    <a:pt x="45952" y="33391"/>
                    <a:pt x="45984" y="33380"/>
                    <a:pt x="46011" y="33360"/>
                  </a:cubicBezTo>
                  <a:cubicBezTo>
                    <a:pt x="46074" y="33309"/>
                    <a:pt x="46084" y="33216"/>
                    <a:pt x="46034" y="33153"/>
                  </a:cubicBezTo>
                  <a:cubicBezTo>
                    <a:pt x="45912" y="32999"/>
                    <a:pt x="45790" y="32846"/>
                    <a:pt x="45671" y="32691"/>
                  </a:cubicBezTo>
                  <a:cubicBezTo>
                    <a:pt x="45643" y="32653"/>
                    <a:pt x="45599" y="32633"/>
                    <a:pt x="45555" y="32633"/>
                  </a:cubicBezTo>
                  <a:close/>
                  <a:moveTo>
                    <a:pt x="1897" y="32549"/>
                  </a:moveTo>
                  <a:cubicBezTo>
                    <a:pt x="1827" y="32549"/>
                    <a:pt x="1765" y="32602"/>
                    <a:pt x="1755" y="32675"/>
                  </a:cubicBezTo>
                  <a:lnTo>
                    <a:pt x="1672" y="33259"/>
                  </a:lnTo>
                  <a:cubicBezTo>
                    <a:pt x="1661" y="33340"/>
                    <a:pt x="1716" y="33414"/>
                    <a:pt x="1798" y="33425"/>
                  </a:cubicBezTo>
                  <a:cubicBezTo>
                    <a:pt x="1804" y="33428"/>
                    <a:pt x="1811" y="33428"/>
                    <a:pt x="1818" y="33428"/>
                  </a:cubicBezTo>
                  <a:cubicBezTo>
                    <a:pt x="1891" y="33428"/>
                    <a:pt x="1954" y="33374"/>
                    <a:pt x="1964" y="33301"/>
                  </a:cubicBezTo>
                  <a:lnTo>
                    <a:pt x="2046" y="32717"/>
                  </a:lnTo>
                  <a:cubicBezTo>
                    <a:pt x="2058" y="32637"/>
                    <a:pt x="2002" y="32562"/>
                    <a:pt x="1921" y="32551"/>
                  </a:cubicBezTo>
                  <a:cubicBezTo>
                    <a:pt x="1913" y="32549"/>
                    <a:pt x="1905" y="32549"/>
                    <a:pt x="1897" y="32549"/>
                  </a:cubicBezTo>
                  <a:close/>
                  <a:moveTo>
                    <a:pt x="46474" y="33784"/>
                  </a:moveTo>
                  <a:cubicBezTo>
                    <a:pt x="46441" y="33784"/>
                    <a:pt x="46408" y="33795"/>
                    <a:pt x="46381" y="33817"/>
                  </a:cubicBezTo>
                  <a:cubicBezTo>
                    <a:pt x="46318" y="33868"/>
                    <a:pt x="46308" y="33961"/>
                    <a:pt x="46359" y="34025"/>
                  </a:cubicBezTo>
                  <a:cubicBezTo>
                    <a:pt x="46483" y="34178"/>
                    <a:pt x="46604" y="34331"/>
                    <a:pt x="46726" y="34485"/>
                  </a:cubicBezTo>
                  <a:cubicBezTo>
                    <a:pt x="46755" y="34522"/>
                    <a:pt x="46798" y="34542"/>
                    <a:pt x="46841" y="34542"/>
                  </a:cubicBezTo>
                  <a:cubicBezTo>
                    <a:pt x="46872" y="34542"/>
                    <a:pt x="46904" y="34532"/>
                    <a:pt x="46933" y="34509"/>
                  </a:cubicBezTo>
                  <a:cubicBezTo>
                    <a:pt x="46996" y="34459"/>
                    <a:pt x="47007" y="34366"/>
                    <a:pt x="46958" y="34301"/>
                  </a:cubicBezTo>
                  <a:cubicBezTo>
                    <a:pt x="46836" y="34147"/>
                    <a:pt x="46712" y="33993"/>
                    <a:pt x="46588" y="33838"/>
                  </a:cubicBezTo>
                  <a:cubicBezTo>
                    <a:pt x="46559" y="33803"/>
                    <a:pt x="46517" y="33784"/>
                    <a:pt x="46474" y="33784"/>
                  </a:cubicBezTo>
                  <a:close/>
                  <a:moveTo>
                    <a:pt x="1694" y="34009"/>
                  </a:moveTo>
                  <a:cubicBezTo>
                    <a:pt x="1622" y="34009"/>
                    <a:pt x="1561" y="34061"/>
                    <a:pt x="1550" y="34135"/>
                  </a:cubicBezTo>
                  <a:lnTo>
                    <a:pt x="1468" y="34719"/>
                  </a:lnTo>
                  <a:cubicBezTo>
                    <a:pt x="1455" y="34800"/>
                    <a:pt x="1511" y="34874"/>
                    <a:pt x="1593" y="34885"/>
                  </a:cubicBezTo>
                  <a:cubicBezTo>
                    <a:pt x="1599" y="34887"/>
                    <a:pt x="1607" y="34887"/>
                    <a:pt x="1613" y="34887"/>
                  </a:cubicBezTo>
                  <a:cubicBezTo>
                    <a:pt x="1685" y="34887"/>
                    <a:pt x="1748" y="34835"/>
                    <a:pt x="1759" y="34761"/>
                  </a:cubicBezTo>
                  <a:lnTo>
                    <a:pt x="1841" y="34177"/>
                  </a:lnTo>
                  <a:cubicBezTo>
                    <a:pt x="1853" y="34096"/>
                    <a:pt x="1798" y="34022"/>
                    <a:pt x="1716" y="34010"/>
                  </a:cubicBezTo>
                  <a:cubicBezTo>
                    <a:pt x="1709" y="34009"/>
                    <a:pt x="1701" y="34009"/>
                    <a:pt x="1694" y="34009"/>
                  </a:cubicBezTo>
                  <a:close/>
                  <a:moveTo>
                    <a:pt x="47373" y="34953"/>
                  </a:moveTo>
                  <a:cubicBezTo>
                    <a:pt x="47343" y="34953"/>
                    <a:pt x="47313" y="34962"/>
                    <a:pt x="47287" y="34980"/>
                  </a:cubicBezTo>
                  <a:cubicBezTo>
                    <a:pt x="47222" y="35028"/>
                    <a:pt x="47206" y="35121"/>
                    <a:pt x="47254" y="35187"/>
                  </a:cubicBezTo>
                  <a:cubicBezTo>
                    <a:pt x="47376" y="35354"/>
                    <a:pt x="47483" y="35511"/>
                    <a:pt x="47585" y="35666"/>
                  </a:cubicBezTo>
                  <a:cubicBezTo>
                    <a:pt x="47614" y="35710"/>
                    <a:pt x="47661" y="35734"/>
                    <a:pt x="47709" y="35734"/>
                  </a:cubicBezTo>
                  <a:cubicBezTo>
                    <a:pt x="47737" y="35734"/>
                    <a:pt x="47765" y="35725"/>
                    <a:pt x="47789" y="35709"/>
                  </a:cubicBezTo>
                  <a:cubicBezTo>
                    <a:pt x="47858" y="35665"/>
                    <a:pt x="47877" y="35574"/>
                    <a:pt x="47832" y="35505"/>
                  </a:cubicBezTo>
                  <a:cubicBezTo>
                    <a:pt x="47728" y="35346"/>
                    <a:pt x="47617" y="35186"/>
                    <a:pt x="47493" y="35013"/>
                  </a:cubicBezTo>
                  <a:cubicBezTo>
                    <a:pt x="47465" y="34974"/>
                    <a:pt x="47419" y="34953"/>
                    <a:pt x="47373" y="34953"/>
                  </a:cubicBezTo>
                  <a:close/>
                  <a:moveTo>
                    <a:pt x="1490" y="35470"/>
                  </a:moveTo>
                  <a:cubicBezTo>
                    <a:pt x="1417" y="35470"/>
                    <a:pt x="1355" y="35524"/>
                    <a:pt x="1345" y="35596"/>
                  </a:cubicBezTo>
                  <a:lnTo>
                    <a:pt x="1262" y="36181"/>
                  </a:lnTo>
                  <a:cubicBezTo>
                    <a:pt x="1250" y="36261"/>
                    <a:pt x="1306" y="36336"/>
                    <a:pt x="1387" y="36347"/>
                  </a:cubicBezTo>
                  <a:cubicBezTo>
                    <a:pt x="1393" y="36348"/>
                    <a:pt x="1402" y="36348"/>
                    <a:pt x="1408" y="36348"/>
                  </a:cubicBezTo>
                  <a:cubicBezTo>
                    <a:pt x="1480" y="36348"/>
                    <a:pt x="1543" y="36295"/>
                    <a:pt x="1553" y="36223"/>
                  </a:cubicBezTo>
                  <a:lnTo>
                    <a:pt x="1636" y="35638"/>
                  </a:lnTo>
                  <a:cubicBezTo>
                    <a:pt x="1647" y="35558"/>
                    <a:pt x="1593" y="35483"/>
                    <a:pt x="1511" y="35471"/>
                  </a:cubicBezTo>
                  <a:cubicBezTo>
                    <a:pt x="1504" y="35470"/>
                    <a:pt x="1497" y="35470"/>
                    <a:pt x="1490" y="35470"/>
                  </a:cubicBezTo>
                  <a:close/>
                  <a:moveTo>
                    <a:pt x="48161" y="36200"/>
                  </a:moveTo>
                  <a:cubicBezTo>
                    <a:pt x="48138" y="36200"/>
                    <a:pt x="48115" y="36205"/>
                    <a:pt x="48093" y="36217"/>
                  </a:cubicBezTo>
                  <a:cubicBezTo>
                    <a:pt x="48021" y="36255"/>
                    <a:pt x="47993" y="36343"/>
                    <a:pt x="48031" y="36416"/>
                  </a:cubicBezTo>
                  <a:cubicBezTo>
                    <a:pt x="48124" y="36591"/>
                    <a:pt x="48207" y="36766"/>
                    <a:pt x="48280" y="36937"/>
                  </a:cubicBezTo>
                  <a:cubicBezTo>
                    <a:pt x="48302" y="36992"/>
                    <a:pt x="48358" y="37025"/>
                    <a:pt x="48415" y="37025"/>
                  </a:cubicBezTo>
                  <a:cubicBezTo>
                    <a:pt x="48434" y="37025"/>
                    <a:pt x="48454" y="37022"/>
                    <a:pt x="48472" y="37015"/>
                  </a:cubicBezTo>
                  <a:cubicBezTo>
                    <a:pt x="48548" y="36983"/>
                    <a:pt x="48583" y="36896"/>
                    <a:pt x="48550" y="36822"/>
                  </a:cubicBezTo>
                  <a:cubicBezTo>
                    <a:pt x="48475" y="36644"/>
                    <a:pt x="48388" y="36461"/>
                    <a:pt x="48291" y="36279"/>
                  </a:cubicBezTo>
                  <a:cubicBezTo>
                    <a:pt x="48265" y="36229"/>
                    <a:pt x="48214" y="36200"/>
                    <a:pt x="48161" y="36200"/>
                  </a:cubicBezTo>
                  <a:close/>
                  <a:moveTo>
                    <a:pt x="12664" y="36977"/>
                  </a:moveTo>
                  <a:cubicBezTo>
                    <a:pt x="12464" y="36982"/>
                    <a:pt x="12265" y="36990"/>
                    <a:pt x="12067" y="37006"/>
                  </a:cubicBezTo>
                  <a:cubicBezTo>
                    <a:pt x="11986" y="37013"/>
                    <a:pt x="11926" y="37083"/>
                    <a:pt x="11932" y="37165"/>
                  </a:cubicBezTo>
                  <a:cubicBezTo>
                    <a:pt x="11938" y="37242"/>
                    <a:pt x="12003" y="37302"/>
                    <a:pt x="12079" y="37302"/>
                  </a:cubicBezTo>
                  <a:cubicBezTo>
                    <a:pt x="12082" y="37302"/>
                    <a:pt x="12087" y="37302"/>
                    <a:pt x="12091" y="37300"/>
                  </a:cubicBezTo>
                  <a:cubicBezTo>
                    <a:pt x="12282" y="37286"/>
                    <a:pt x="12477" y="37276"/>
                    <a:pt x="12670" y="37272"/>
                  </a:cubicBezTo>
                  <a:cubicBezTo>
                    <a:pt x="12752" y="37269"/>
                    <a:pt x="12817" y="37202"/>
                    <a:pt x="12815" y="37121"/>
                  </a:cubicBezTo>
                  <a:cubicBezTo>
                    <a:pt x="12813" y="37040"/>
                    <a:pt x="12746" y="36980"/>
                    <a:pt x="12664" y="36977"/>
                  </a:cubicBezTo>
                  <a:close/>
                  <a:moveTo>
                    <a:pt x="13550" y="36993"/>
                  </a:moveTo>
                  <a:cubicBezTo>
                    <a:pt x="13470" y="36993"/>
                    <a:pt x="13409" y="37055"/>
                    <a:pt x="13406" y="37133"/>
                  </a:cubicBezTo>
                  <a:cubicBezTo>
                    <a:pt x="13402" y="37214"/>
                    <a:pt x="13464" y="37283"/>
                    <a:pt x="13545" y="37287"/>
                  </a:cubicBezTo>
                  <a:cubicBezTo>
                    <a:pt x="13732" y="37297"/>
                    <a:pt x="13928" y="37312"/>
                    <a:pt x="14127" y="37330"/>
                  </a:cubicBezTo>
                  <a:cubicBezTo>
                    <a:pt x="14132" y="37332"/>
                    <a:pt x="14136" y="37332"/>
                    <a:pt x="14141" y="37332"/>
                  </a:cubicBezTo>
                  <a:cubicBezTo>
                    <a:pt x="14216" y="37332"/>
                    <a:pt x="14280" y="37273"/>
                    <a:pt x="14288" y="37197"/>
                  </a:cubicBezTo>
                  <a:cubicBezTo>
                    <a:pt x="14296" y="37117"/>
                    <a:pt x="14237" y="37045"/>
                    <a:pt x="14155" y="37037"/>
                  </a:cubicBezTo>
                  <a:cubicBezTo>
                    <a:pt x="13953" y="37018"/>
                    <a:pt x="13753" y="37004"/>
                    <a:pt x="13561" y="36993"/>
                  </a:cubicBezTo>
                  <a:cubicBezTo>
                    <a:pt x="13557" y="36993"/>
                    <a:pt x="13553" y="36993"/>
                    <a:pt x="13550" y="36993"/>
                  </a:cubicBezTo>
                  <a:close/>
                  <a:moveTo>
                    <a:pt x="11203" y="37112"/>
                  </a:moveTo>
                  <a:cubicBezTo>
                    <a:pt x="11195" y="37112"/>
                    <a:pt x="11187" y="37113"/>
                    <a:pt x="11179" y="37114"/>
                  </a:cubicBezTo>
                  <a:cubicBezTo>
                    <a:pt x="10985" y="37147"/>
                    <a:pt x="10788" y="37184"/>
                    <a:pt x="10592" y="37229"/>
                  </a:cubicBezTo>
                  <a:cubicBezTo>
                    <a:pt x="10512" y="37245"/>
                    <a:pt x="10462" y="37323"/>
                    <a:pt x="10480" y="37404"/>
                  </a:cubicBezTo>
                  <a:cubicBezTo>
                    <a:pt x="10493" y="37473"/>
                    <a:pt x="10555" y="37519"/>
                    <a:pt x="10622" y="37519"/>
                  </a:cubicBezTo>
                  <a:cubicBezTo>
                    <a:pt x="10633" y="37519"/>
                    <a:pt x="10643" y="37518"/>
                    <a:pt x="10657" y="37515"/>
                  </a:cubicBezTo>
                  <a:cubicBezTo>
                    <a:pt x="10846" y="37473"/>
                    <a:pt x="11038" y="37436"/>
                    <a:pt x="11226" y="37405"/>
                  </a:cubicBezTo>
                  <a:cubicBezTo>
                    <a:pt x="11307" y="37392"/>
                    <a:pt x="11360" y="37315"/>
                    <a:pt x="11348" y="37236"/>
                  </a:cubicBezTo>
                  <a:cubicBezTo>
                    <a:pt x="11336" y="37163"/>
                    <a:pt x="11273" y="37112"/>
                    <a:pt x="11203" y="37112"/>
                  </a:cubicBezTo>
                  <a:close/>
                  <a:moveTo>
                    <a:pt x="15019" y="37142"/>
                  </a:moveTo>
                  <a:cubicBezTo>
                    <a:pt x="14947" y="37142"/>
                    <a:pt x="14883" y="37194"/>
                    <a:pt x="14872" y="37268"/>
                  </a:cubicBezTo>
                  <a:cubicBezTo>
                    <a:pt x="14860" y="37349"/>
                    <a:pt x="14917" y="37425"/>
                    <a:pt x="14996" y="37436"/>
                  </a:cubicBezTo>
                  <a:cubicBezTo>
                    <a:pt x="15188" y="37464"/>
                    <a:pt x="15382" y="37497"/>
                    <a:pt x="15574" y="37530"/>
                  </a:cubicBezTo>
                  <a:cubicBezTo>
                    <a:pt x="15583" y="37531"/>
                    <a:pt x="15590" y="37533"/>
                    <a:pt x="15600" y="37533"/>
                  </a:cubicBezTo>
                  <a:cubicBezTo>
                    <a:pt x="15671" y="37533"/>
                    <a:pt x="15733" y="37482"/>
                    <a:pt x="15745" y="37410"/>
                  </a:cubicBezTo>
                  <a:cubicBezTo>
                    <a:pt x="15760" y="37330"/>
                    <a:pt x="15705" y="37254"/>
                    <a:pt x="15625" y="37240"/>
                  </a:cubicBezTo>
                  <a:cubicBezTo>
                    <a:pt x="15430" y="37205"/>
                    <a:pt x="15236" y="37173"/>
                    <a:pt x="15040" y="37144"/>
                  </a:cubicBezTo>
                  <a:cubicBezTo>
                    <a:pt x="15033" y="37143"/>
                    <a:pt x="15026" y="37142"/>
                    <a:pt x="15019" y="37142"/>
                  </a:cubicBezTo>
                  <a:close/>
                  <a:moveTo>
                    <a:pt x="1285" y="36930"/>
                  </a:moveTo>
                  <a:cubicBezTo>
                    <a:pt x="1214" y="36930"/>
                    <a:pt x="1150" y="36984"/>
                    <a:pt x="1140" y="37056"/>
                  </a:cubicBezTo>
                  <a:lnTo>
                    <a:pt x="1057" y="37641"/>
                  </a:lnTo>
                  <a:cubicBezTo>
                    <a:pt x="1046" y="37721"/>
                    <a:pt x="1101" y="37796"/>
                    <a:pt x="1182" y="37807"/>
                  </a:cubicBezTo>
                  <a:cubicBezTo>
                    <a:pt x="1189" y="37808"/>
                    <a:pt x="1196" y="37808"/>
                    <a:pt x="1203" y="37808"/>
                  </a:cubicBezTo>
                  <a:cubicBezTo>
                    <a:pt x="1275" y="37808"/>
                    <a:pt x="1339" y="37756"/>
                    <a:pt x="1349" y="37681"/>
                  </a:cubicBezTo>
                  <a:lnTo>
                    <a:pt x="1431" y="37098"/>
                  </a:lnTo>
                  <a:cubicBezTo>
                    <a:pt x="1443" y="37018"/>
                    <a:pt x="1387" y="36943"/>
                    <a:pt x="1306" y="36931"/>
                  </a:cubicBezTo>
                  <a:cubicBezTo>
                    <a:pt x="1299" y="36930"/>
                    <a:pt x="1292" y="36930"/>
                    <a:pt x="1285" y="36930"/>
                  </a:cubicBezTo>
                  <a:close/>
                  <a:moveTo>
                    <a:pt x="16466" y="37407"/>
                  </a:moveTo>
                  <a:cubicBezTo>
                    <a:pt x="16399" y="37407"/>
                    <a:pt x="16338" y="37454"/>
                    <a:pt x="16323" y="37524"/>
                  </a:cubicBezTo>
                  <a:cubicBezTo>
                    <a:pt x="16307" y="37603"/>
                    <a:pt x="16358" y="37680"/>
                    <a:pt x="16438" y="37697"/>
                  </a:cubicBezTo>
                  <a:cubicBezTo>
                    <a:pt x="16630" y="37737"/>
                    <a:pt x="16822" y="37778"/>
                    <a:pt x="17013" y="37822"/>
                  </a:cubicBezTo>
                  <a:cubicBezTo>
                    <a:pt x="17023" y="37824"/>
                    <a:pt x="17035" y="37825"/>
                    <a:pt x="17045" y="37825"/>
                  </a:cubicBezTo>
                  <a:cubicBezTo>
                    <a:pt x="17112" y="37825"/>
                    <a:pt x="17173" y="37778"/>
                    <a:pt x="17188" y="37710"/>
                  </a:cubicBezTo>
                  <a:cubicBezTo>
                    <a:pt x="17204" y="37632"/>
                    <a:pt x="17156" y="37553"/>
                    <a:pt x="17075" y="37535"/>
                  </a:cubicBezTo>
                  <a:cubicBezTo>
                    <a:pt x="16883" y="37493"/>
                    <a:pt x="16689" y="37449"/>
                    <a:pt x="16497" y="37410"/>
                  </a:cubicBezTo>
                  <a:cubicBezTo>
                    <a:pt x="16487" y="37408"/>
                    <a:pt x="16476" y="37407"/>
                    <a:pt x="16466" y="37407"/>
                  </a:cubicBezTo>
                  <a:close/>
                  <a:moveTo>
                    <a:pt x="9769" y="37451"/>
                  </a:moveTo>
                  <a:cubicBezTo>
                    <a:pt x="9754" y="37451"/>
                    <a:pt x="9739" y="37453"/>
                    <a:pt x="9725" y="37458"/>
                  </a:cubicBezTo>
                  <a:cubicBezTo>
                    <a:pt x="9537" y="37515"/>
                    <a:pt x="9346" y="37580"/>
                    <a:pt x="9159" y="37648"/>
                  </a:cubicBezTo>
                  <a:cubicBezTo>
                    <a:pt x="9083" y="37677"/>
                    <a:pt x="9043" y="37762"/>
                    <a:pt x="9072" y="37838"/>
                  </a:cubicBezTo>
                  <a:cubicBezTo>
                    <a:pt x="9093" y="37897"/>
                    <a:pt x="9149" y="37935"/>
                    <a:pt x="9209" y="37935"/>
                  </a:cubicBezTo>
                  <a:cubicBezTo>
                    <a:pt x="9226" y="37935"/>
                    <a:pt x="9244" y="37932"/>
                    <a:pt x="9261" y="37925"/>
                  </a:cubicBezTo>
                  <a:cubicBezTo>
                    <a:pt x="9444" y="37858"/>
                    <a:pt x="9630" y="37796"/>
                    <a:pt x="9813" y="37739"/>
                  </a:cubicBezTo>
                  <a:cubicBezTo>
                    <a:pt x="9890" y="37714"/>
                    <a:pt x="9934" y="37632"/>
                    <a:pt x="9910" y="37555"/>
                  </a:cubicBezTo>
                  <a:cubicBezTo>
                    <a:pt x="9889" y="37492"/>
                    <a:pt x="9831" y="37451"/>
                    <a:pt x="9769" y="37451"/>
                  </a:cubicBezTo>
                  <a:close/>
                  <a:moveTo>
                    <a:pt x="17909" y="37729"/>
                  </a:moveTo>
                  <a:cubicBezTo>
                    <a:pt x="17842" y="37729"/>
                    <a:pt x="17780" y="37774"/>
                    <a:pt x="17765" y="37843"/>
                  </a:cubicBezTo>
                  <a:cubicBezTo>
                    <a:pt x="17746" y="37922"/>
                    <a:pt x="17796" y="38002"/>
                    <a:pt x="17875" y="38020"/>
                  </a:cubicBezTo>
                  <a:lnTo>
                    <a:pt x="18448" y="38155"/>
                  </a:lnTo>
                  <a:cubicBezTo>
                    <a:pt x="18461" y="38158"/>
                    <a:pt x="18471" y="38159"/>
                    <a:pt x="18482" y="38159"/>
                  </a:cubicBezTo>
                  <a:cubicBezTo>
                    <a:pt x="18548" y="38159"/>
                    <a:pt x="18608" y="38113"/>
                    <a:pt x="18626" y="38046"/>
                  </a:cubicBezTo>
                  <a:cubicBezTo>
                    <a:pt x="18644" y="37967"/>
                    <a:pt x="18595" y="37887"/>
                    <a:pt x="18515" y="37869"/>
                  </a:cubicBezTo>
                  <a:lnTo>
                    <a:pt x="17942" y="37733"/>
                  </a:lnTo>
                  <a:cubicBezTo>
                    <a:pt x="17931" y="37731"/>
                    <a:pt x="17920" y="37729"/>
                    <a:pt x="17909" y="37729"/>
                  </a:cubicBezTo>
                  <a:close/>
                  <a:moveTo>
                    <a:pt x="48701" y="37566"/>
                  </a:moveTo>
                  <a:cubicBezTo>
                    <a:pt x="48688" y="37566"/>
                    <a:pt x="48676" y="37568"/>
                    <a:pt x="48663" y="37571"/>
                  </a:cubicBezTo>
                  <a:cubicBezTo>
                    <a:pt x="48585" y="37592"/>
                    <a:pt x="48537" y="37671"/>
                    <a:pt x="48558" y="37751"/>
                  </a:cubicBezTo>
                  <a:cubicBezTo>
                    <a:pt x="48606" y="37936"/>
                    <a:pt x="48645" y="38126"/>
                    <a:pt x="48671" y="38312"/>
                  </a:cubicBezTo>
                  <a:cubicBezTo>
                    <a:pt x="48681" y="38385"/>
                    <a:pt x="48744" y="38438"/>
                    <a:pt x="48816" y="38438"/>
                  </a:cubicBezTo>
                  <a:cubicBezTo>
                    <a:pt x="48822" y="38438"/>
                    <a:pt x="48830" y="38437"/>
                    <a:pt x="48837" y="38437"/>
                  </a:cubicBezTo>
                  <a:cubicBezTo>
                    <a:pt x="48916" y="38425"/>
                    <a:pt x="48973" y="38351"/>
                    <a:pt x="48962" y="38271"/>
                  </a:cubicBezTo>
                  <a:cubicBezTo>
                    <a:pt x="48934" y="38075"/>
                    <a:pt x="48893" y="37874"/>
                    <a:pt x="48843" y="37677"/>
                  </a:cubicBezTo>
                  <a:cubicBezTo>
                    <a:pt x="48825" y="37610"/>
                    <a:pt x="48766" y="37566"/>
                    <a:pt x="48701" y="37566"/>
                  </a:cubicBezTo>
                  <a:close/>
                  <a:moveTo>
                    <a:pt x="19344" y="38064"/>
                  </a:moveTo>
                  <a:cubicBezTo>
                    <a:pt x="19277" y="38064"/>
                    <a:pt x="19217" y="38109"/>
                    <a:pt x="19200" y="38179"/>
                  </a:cubicBezTo>
                  <a:cubicBezTo>
                    <a:pt x="19183" y="38258"/>
                    <a:pt x="19231" y="38338"/>
                    <a:pt x="19312" y="38355"/>
                  </a:cubicBezTo>
                  <a:cubicBezTo>
                    <a:pt x="19504" y="38398"/>
                    <a:pt x="19696" y="38441"/>
                    <a:pt x="19890" y="38482"/>
                  </a:cubicBezTo>
                  <a:cubicBezTo>
                    <a:pt x="19900" y="38483"/>
                    <a:pt x="19910" y="38484"/>
                    <a:pt x="19921" y="38484"/>
                  </a:cubicBezTo>
                  <a:cubicBezTo>
                    <a:pt x="19989" y="38484"/>
                    <a:pt x="20050" y="38438"/>
                    <a:pt x="20065" y="38370"/>
                  </a:cubicBezTo>
                  <a:cubicBezTo>
                    <a:pt x="20082" y="38289"/>
                    <a:pt x="20031" y="38211"/>
                    <a:pt x="19952" y="38194"/>
                  </a:cubicBezTo>
                  <a:cubicBezTo>
                    <a:pt x="19761" y="38153"/>
                    <a:pt x="19568" y="38111"/>
                    <a:pt x="19377" y="38067"/>
                  </a:cubicBezTo>
                  <a:cubicBezTo>
                    <a:pt x="19366" y="38065"/>
                    <a:pt x="19355" y="38064"/>
                    <a:pt x="19344" y="38064"/>
                  </a:cubicBezTo>
                  <a:close/>
                  <a:moveTo>
                    <a:pt x="8390" y="37974"/>
                  </a:moveTo>
                  <a:cubicBezTo>
                    <a:pt x="8370" y="37974"/>
                    <a:pt x="8350" y="37978"/>
                    <a:pt x="8331" y="37987"/>
                  </a:cubicBezTo>
                  <a:cubicBezTo>
                    <a:pt x="8153" y="38066"/>
                    <a:pt x="7973" y="38153"/>
                    <a:pt x="7792" y="38243"/>
                  </a:cubicBezTo>
                  <a:cubicBezTo>
                    <a:pt x="7718" y="38279"/>
                    <a:pt x="7690" y="38368"/>
                    <a:pt x="7726" y="38441"/>
                  </a:cubicBezTo>
                  <a:cubicBezTo>
                    <a:pt x="7752" y="38492"/>
                    <a:pt x="7804" y="38521"/>
                    <a:pt x="7857" y="38521"/>
                  </a:cubicBezTo>
                  <a:cubicBezTo>
                    <a:pt x="7880" y="38521"/>
                    <a:pt x="7903" y="38516"/>
                    <a:pt x="7923" y="38506"/>
                  </a:cubicBezTo>
                  <a:cubicBezTo>
                    <a:pt x="8100" y="38417"/>
                    <a:pt x="8278" y="38334"/>
                    <a:pt x="8451" y="38256"/>
                  </a:cubicBezTo>
                  <a:cubicBezTo>
                    <a:pt x="8526" y="38222"/>
                    <a:pt x="8559" y="38136"/>
                    <a:pt x="8526" y="38061"/>
                  </a:cubicBezTo>
                  <a:cubicBezTo>
                    <a:pt x="8501" y="38006"/>
                    <a:pt x="8447" y="37974"/>
                    <a:pt x="8390" y="37974"/>
                  </a:cubicBezTo>
                  <a:close/>
                  <a:moveTo>
                    <a:pt x="20786" y="38362"/>
                  </a:moveTo>
                  <a:cubicBezTo>
                    <a:pt x="20717" y="38362"/>
                    <a:pt x="20655" y="38412"/>
                    <a:pt x="20643" y="38483"/>
                  </a:cubicBezTo>
                  <a:cubicBezTo>
                    <a:pt x="20628" y="38563"/>
                    <a:pt x="20681" y="38640"/>
                    <a:pt x="20762" y="38654"/>
                  </a:cubicBezTo>
                  <a:cubicBezTo>
                    <a:pt x="20956" y="38691"/>
                    <a:pt x="21151" y="38725"/>
                    <a:pt x="21347" y="38753"/>
                  </a:cubicBezTo>
                  <a:cubicBezTo>
                    <a:pt x="21355" y="38756"/>
                    <a:pt x="21362" y="38756"/>
                    <a:pt x="21370" y="38756"/>
                  </a:cubicBezTo>
                  <a:cubicBezTo>
                    <a:pt x="21440" y="38756"/>
                    <a:pt x="21504" y="38704"/>
                    <a:pt x="21515" y="38632"/>
                  </a:cubicBezTo>
                  <a:cubicBezTo>
                    <a:pt x="21527" y="38550"/>
                    <a:pt x="21471" y="38475"/>
                    <a:pt x="21392" y="38463"/>
                  </a:cubicBezTo>
                  <a:cubicBezTo>
                    <a:pt x="21198" y="38432"/>
                    <a:pt x="21006" y="38400"/>
                    <a:pt x="20814" y="38364"/>
                  </a:cubicBezTo>
                  <a:cubicBezTo>
                    <a:pt x="20805" y="38363"/>
                    <a:pt x="20796" y="38362"/>
                    <a:pt x="20786" y="38362"/>
                  </a:cubicBezTo>
                  <a:close/>
                  <a:moveTo>
                    <a:pt x="22246" y="38575"/>
                  </a:moveTo>
                  <a:cubicBezTo>
                    <a:pt x="22171" y="38575"/>
                    <a:pt x="22108" y="38631"/>
                    <a:pt x="22100" y="38707"/>
                  </a:cubicBezTo>
                  <a:cubicBezTo>
                    <a:pt x="22093" y="38789"/>
                    <a:pt x="22150" y="38861"/>
                    <a:pt x="22232" y="38870"/>
                  </a:cubicBezTo>
                  <a:cubicBezTo>
                    <a:pt x="22429" y="38892"/>
                    <a:pt x="22626" y="38908"/>
                    <a:pt x="22823" y="38923"/>
                  </a:cubicBezTo>
                  <a:lnTo>
                    <a:pt x="22833" y="38923"/>
                  </a:lnTo>
                  <a:cubicBezTo>
                    <a:pt x="22910" y="38923"/>
                    <a:pt x="22976" y="38864"/>
                    <a:pt x="22982" y="38784"/>
                  </a:cubicBezTo>
                  <a:cubicBezTo>
                    <a:pt x="22987" y="38703"/>
                    <a:pt x="22926" y="38634"/>
                    <a:pt x="22846" y="38628"/>
                  </a:cubicBezTo>
                  <a:cubicBezTo>
                    <a:pt x="22651" y="38613"/>
                    <a:pt x="22456" y="38597"/>
                    <a:pt x="22263" y="38576"/>
                  </a:cubicBezTo>
                  <a:cubicBezTo>
                    <a:pt x="22257" y="38575"/>
                    <a:pt x="22251" y="38575"/>
                    <a:pt x="22246" y="38575"/>
                  </a:cubicBezTo>
                  <a:close/>
                  <a:moveTo>
                    <a:pt x="23712" y="38675"/>
                  </a:moveTo>
                  <a:cubicBezTo>
                    <a:pt x="23634" y="38675"/>
                    <a:pt x="23573" y="38739"/>
                    <a:pt x="23570" y="38816"/>
                  </a:cubicBezTo>
                  <a:cubicBezTo>
                    <a:pt x="23568" y="38898"/>
                    <a:pt x="23631" y="38967"/>
                    <a:pt x="23712" y="38969"/>
                  </a:cubicBezTo>
                  <a:cubicBezTo>
                    <a:pt x="23909" y="38975"/>
                    <a:pt x="24106" y="38980"/>
                    <a:pt x="24304" y="38985"/>
                  </a:cubicBezTo>
                  <a:lnTo>
                    <a:pt x="24307" y="38985"/>
                  </a:lnTo>
                  <a:cubicBezTo>
                    <a:pt x="24386" y="38985"/>
                    <a:pt x="24452" y="38920"/>
                    <a:pt x="24453" y="38840"/>
                  </a:cubicBezTo>
                  <a:cubicBezTo>
                    <a:pt x="24455" y="38759"/>
                    <a:pt x="24390" y="38692"/>
                    <a:pt x="24309" y="38691"/>
                  </a:cubicBezTo>
                  <a:cubicBezTo>
                    <a:pt x="24113" y="38686"/>
                    <a:pt x="23919" y="38681"/>
                    <a:pt x="23723" y="38675"/>
                  </a:cubicBezTo>
                  <a:cubicBezTo>
                    <a:pt x="23719" y="38675"/>
                    <a:pt x="23716" y="38675"/>
                    <a:pt x="23712" y="38675"/>
                  </a:cubicBezTo>
                  <a:close/>
                  <a:moveTo>
                    <a:pt x="25190" y="38699"/>
                  </a:moveTo>
                  <a:cubicBezTo>
                    <a:pt x="25108" y="38699"/>
                    <a:pt x="25043" y="38764"/>
                    <a:pt x="25043" y="38845"/>
                  </a:cubicBezTo>
                  <a:cubicBezTo>
                    <a:pt x="25043" y="38927"/>
                    <a:pt x="25108" y="38994"/>
                    <a:pt x="25190" y="38994"/>
                  </a:cubicBezTo>
                  <a:lnTo>
                    <a:pt x="25781" y="38995"/>
                  </a:lnTo>
                  <a:cubicBezTo>
                    <a:pt x="25862" y="38995"/>
                    <a:pt x="25928" y="38929"/>
                    <a:pt x="25928" y="38848"/>
                  </a:cubicBezTo>
                  <a:cubicBezTo>
                    <a:pt x="25928" y="38766"/>
                    <a:pt x="25862" y="38700"/>
                    <a:pt x="25781" y="38700"/>
                  </a:cubicBezTo>
                  <a:lnTo>
                    <a:pt x="25191" y="38699"/>
                  </a:lnTo>
                  <a:close/>
                  <a:moveTo>
                    <a:pt x="26665" y="38705"/>
                  </a:moveTo>
                  <a:cubicBezTo>
                    <a:pt x="26586" y="38705"/>
                    <a:pt x="26520" y="38769"/>
                    <a:pt x="26519" y="38850"/>
                  </a:cubicBezTo>
                  <a:cubicBezTo>
                    <a:pt x="26517" y="38933"/>
                    <a:pt x="26583" y="38999"/>
                    <a:pt x="26664" y="39000"/>
                  </a:cubicBezTo>
                  <a:cubicBezTo>
                    <a:pt x="26860" y="39002"/>
                    <a:pt x="27056" y="39005"/>
                    <a:pt x="27252" y="39010"/>
                  </a:cubicBezTo>
                  <a:lnTo>
                    <a:pt x="27256" y="39010"/>
                  </a:lnTo>
                  <a:cubicBezTo>
                    <a:pt x="27335" y="39010"/>
                    <a:pt x="27401" y="38947"/>
                    <a:pt x="27402" y="38866"/>
                  </a:cubicBezTo>
                  <a:cubicBezTo>
                    <a:pt x="27404" y="38784"/>
                    <a:pt x="27340" y="38717"/>
                    <a:pt x="27259" y="38715"/>
                  </a:cubicBezTo>
                  <a:cubicBezTo>
                    <a:pt x="27061" y="38710"/>
                    <a:pt x="26864" y="38707"/>
                    <a:pt x="26666" y="38705"/>
                  </a:cubicBezTo>
                  <a:close/>
                  <a:moveTo>
                    <a:pt x="28141" y="38750"/>
                  </a:moveTo>
                  <a:cubicBezTo>
                    <a:pt x="28061" y="38750"/>
                    <a:pt x="27996" y="38810"/>
                    <a:pt x="27991" y="38890"/>
                  </a:cubicBezTo>
                  <a:cubicBezTo>
                    <a:pt x="27987" y="38972"/>
                    <a:pt x="28049" y="39040"/>
                    <a:pt x="28130" y="39045"/>
                  </a:cubicBezTo>
                  <a:cubicBezTo>
                    <a:pt x="28325" y="39057"/>
                    <a:pt x="28520" y="39070"/>
                    <a:pt x="28714" y="39087"/>
                  </a:cubicBezTo>
                  <a:lnTo>
                    <a:pt x="28728" y="39087"/>
                  </a:lnTo>
                  <a:cubicBezTo>
                    <a:pt x="28804" y="39087"/>
                    <a:pt x="28868" y="39029"/>
                    <a:pt x="28873" y="38950"/>
                  </a:cubicBezTo>
                  <a:cubicBezTo>
                    <a:pt x="28881" y="38870"/>
                    <a:pt x="28821" y="38798"/>
                    <a:pt x="28739" y="38791"/>
                  </a:cubicBezTo>
                  <a:cubicBezTo>
                    <a:pt x="28542" y="38774"/>
                    <a:pt x="28345" y="38762"/>
                    <a:pt x="28147" y="38750"/>
                  </a:cubicBezTo>
                  <a:cubicBezTo>
                    <a:pt x="28145" y="38750"/>
                    <a:pt x="28143" y="38750"/>
                    <a:pt x="28141" y="38750"/>
                  </a:cubicBezTo>
                  <a:close/>
                  <a:moveTo>
                    <a:pt x="7080" y="38646"/>
                  </a:moveTo>
                  <a:cubicBezTo>
                    <a:pt x="7055" y="38646"/>
                    <a:pt x="7030" y="38652"/>
                    <a:pt x="7006" y="38666"/>
                  </a:cubicBezTo>
                  <a:cubicBezTo>
                    <a:pt x="6838" y="38764"/>
                    <a:pt x="6666" y="38867"/>
                    <a:pt x="6495" y="38974"/>
                  </a:cubicBezTo>
                  <a:cubicBezTo>
                    <a:pt x="6427" y="39019"/>
                    <a:pt x="6406" y="39109"/>
                    <a:pt x="6449" y="39178"/>
                  </a:cubicBezTo>
                  <a:cubicBezTo>
                    <a:pt x="6478" y="39222"/>
                    <a:pt x="6525" y="39247"/>
                    <a:pt x="6575" y="39247"/>
                  </a:cubicBezTo>
                  <a:cubicBezTo>
                    <a:pt x="6602" y="39247"/>
                    <a:pt x="6629" y="39240"/>
                    <a:pt x="6653" y="39223"/>
                  </a:cubicBezTo>
                  <a:cubicBezTo>
                    <a:pt x="6819" y="39119"/>
                    <a:pt x="6989" y="39017"/>
                    <a:pt x="7154" y="38922"/>
                  </a:cubicBezTo>
                  <a:cubicBezTo>
                    <a:pt x="7225" y="38881"/>
                    <a:pt x="7249" y="38791"/>
                    <a:pt x="7207" y="38720"/>
                  </a:cubicBezTo>
                  <a:cubicBezTo>
                    <a:pt x="7181" y="38673"/>
                    <a:pt x="7131" y="38646"/>
                    <a:pt x="7080" y="38646"/>
                  </a:cubicBezTo>
                  <a:close/>
                  <a:moveTo>
                    <a:pt x="1080" y="38390"/>
                  </a:moveTo>
                  <a:cubicBezTo>
                    <a:pt x="1008" y="38390"/>
                    <a:pt x="945" y="38444"/>
                    <a:pt x="934" y="38516"/>
                  </a:cubicBezTo>
                  <a:lnTo>
                    <a:pt x="852" y="39100"/>
                  </a:lnTo>
                  <a:cubicBezTo>
                    <a:pt x="840" y="39181"/>
                    <a:pt x="896" y="39255"/>
                    <a:pt x="977" y="39267"/>
                  </a:cubicBezTo>
                  <a:cubicBezTo>
                    <a:pt x="984" y="39268"/>
                    <a:pt x="991" y="39268"/>
                    <a:pt x="998" y="39268"/>
                  </a:cubicBezTo>
                  <a:cubicBezTo>
                    <a:pt x="1070" y="39268"/>
                    <a:pt x="1133" y="39216"/>
                    <a:pt x="1144" y="39141"/>
                  </a:cubicBezTo>
                  <a:lnTo>
                    <a:pt x="1226" y="38557"/>
                  </a:lnTo>
                  <a:cubicBezTo>
                    <a:pt x="1238" y="38478"/>
                    <a:pt x="1182" y="38403"/>
                    <a:pt x="1100" y="38391"/>
                  </a:cubicBezTo>
                  <a:cubicBezTo>
                    <a:pt x="1093" y="38390"/>
                    <a:pt x="1087" y="38390"/>
                    <a:pt x="1080" y="38390"/>
                  </a:cubicBezTo>
                  <a:close/>
                  <a:moveTo>
                    <a:pt x="29606" y="38890"/>
                  </a:moveTo>
                  <a:cubicBezTo>
                    <a:pt x="29535" y="38890"/>
                    <a:pt x="29472" y="38944"/>
                    <a:pt x="29461" y="39017"/>
                  </a:cubicBezTo>
                  <a:cubicBezTo>
                    <a:pt x="29450" y="39098"/>
                    <a:pt x="29507" y="39173"/>
                    <a:pt x="29586" y="39185"/>
                  </a:cubicBezTo>
                  <a:cubicBezTo>
                    <a:pt x="29780" y="39213"/>
                    <a:pt x="29974" y="39246"/>
                    <a:pt x="30162" y="39282"/>
                  </a:cubicBezTo>
                  <a:cubicBezTo>
                    <a:pt x="30171" y="39283"/>
                    <a:pt x="30179" y="39284"/>
                    <a:pt x="30189" y="39284"/>
                  </a:cubicBezTo>
                  <a:cubicBezTo>
                    <a:pt x="30257" y="39284"/>
                    <a:pt x="30319" y="39235"/>
                    <a:pt x="30334" y="39163"/>
                  </a:cubicBezTo>
                  <a:cubicBezTo>
                    <a:pt x="30350" y="39083"/>
                    <a:pt x="30297" y="39005"/>
                    <a:pt x="30217" y="38990"/>
                  </a:cubicBezTo>
                  <a:cubicBezTo>
                    <a:pt x="30025" y="38954"/>
                    <a:pt x="29828" y="38921"/>
                    <a:pt x="29628" y="38892"/>
                  </a:cubicBezTo>
                  <a:cubicBezTo>
                    <a:pt x="29621" y="38891"/>
                    <a:pt x="29614" y="38890"/>
                    <a:pt x="29606" y="38890"/>
                  </a:cubicBezTo>
                  <a:close/>
                  <a:moveTo>
                    <a:pt x="31050" y="39186"/>
                  </a:moveTo>
                  <a:cubicBezTo>
                    <a:pt x="30984" y="39186"/>
                    <a:pt x="30924" y="39229"/>
                    <a:pt x="30907" y="39295"/>
                  </a:cubicBezTo>
                  <a:cubicBezTo>
                    <a:pt x="30886" y="39375"/>
                    <a:pt x="30933" y="39454"/>
                    <a:pt x="31011" y="39476"/>
                  </a:cubicBezTo>
                  <a:cubicBezTo>
                    <a:pt x="31203" y="39527"/>
                    <a:pt x="31390" y="39584"/>
                    <a:pt x="31568" y="39644"/>
                  </a:cubicBezTo>
                  <a:cubicBezTo>
                    <a:pt x="31585" y="39649"/>
                    <a:pt x="31599" y="39651"/>
                    <a:pt x="31616" y="39651"/>
                  </a:cubicBezTo>
                  <a:cubicBezTo>
                    <a:pt x="31678" y="39651"/>
                    <a:pt x="31735" y="39613"/>
                    <a:pt x="31753" y="39551"/>
                  </a:cubicBezTo>
                  <a:cubicBezTo>
                    <a:pt x="31779" y="39474"/>
                    <a:pt x="31737" y="39389"/>
                    <a:pt x="31660" y="39363"/>
                  </a:cubicBezTo>
                  <a:cubicBezTo>
                    <a:pt x="31475" y="39302"/>
                    <a:pt x="31283" y="39244"/>
                    <a:pt x="31087" y="39191"/>
                  </a:cubicBezTo>
                  <a:cubicBezTo>
                    <a:pt x="31075" y="39188"/>
                    <a:pt x="31062" y="39186"/>
                    <a:pt x="31050" y="39186"/>
                  </a:cubicBezTo>
                  <a:close/>
                  <a:moveTo>
                    <a:pt x="48855" y="39025"/>
                  </a:moveTo>
                  <a:cubicBezTo>
                    <a:pt x="48781" y="39025"/>
                    <a:pt x="48717" y="39090"/>
                    <a:pt x="48714" y="39167"/>
                  </a:cubicBezTo>
                  <a:cubicBezTo>
                    <a:pt x="48708" y="39356"/>
                    <a:pt x="48689" y="39548"/>
                    <a:pt x="48661" y="39738"/>
                  </a:cubicBezTo>
                  <a:cubicBezTo>
                    <a:pt x="48649" y="39817"/>
                    <a:pt x="48705" y="39894"/>
                    <a:pt x="48785" y="39905"/>
                  </a:cubicBezTo>
                  <a:cubicBezTo>
                    <a:pt x="48792" y="39907"/>
                    <a:pt x="48798" y="39907"/>
                    <a:pt x="48807" y="39907"/>
                  </a:cubicBezTo>
                  <a:cubicBezTo>
                    <a:pt x="48879" y="39907"/>
                    <a:pt x="48942" y="39854"/>
                    <a:pt x="48951" y="39782"/>
                  </a:cubicBezTo>
                  <a:cubicBezTo>
                    <a:pt x="48982" y="39580"/>
                    <a:pt x="49000" y="39377"/>
                    <a:pt x="49008" y="39178"/>
                  </a:cubicBezTo>
                  <a:cubicBezTo>
                    <a:pt x="49010" y="39097"/>
                    <a:pt x="48947" y="39028"/>
                    <a:pt x="48866" y="39026"/>
                  </a:cubicBezTo>
                  <a:cubicBezTo>
                    <a:pt x="48862" y="39026"/>
                    <a:pt x="48859" y="39025"/>
                    <a:pt x="48855" y="39025"/>
                  </a:cubicBezTo>
                  <a:close/>
                  <a:moveTo>
                    <a:pt x="5836" y="39440"/>
                  </a:moveTo>
                  <a:cubicBezTo>
                    <a:pt x="5807" y="39440"/>
                    <a:pt x="5778" y="39449"/>
                    <a:pt x="5753" y="39466"/>
                  </a:cubicBezTo>
                  <a:cubicBezTo>
                    <a:pt x="5592" y="39580"/>
                    <a:pt x="5431" y="39696"/>
                    <a:pt x="5271" y="39815"/>
                  </a:cubicBezTo>
                  <a:cubicBezTo>
                    <a:pt x="5205" y="39864"/>
                    <a:pt x="5190" y="39955"/>
                    <a:pt x="5240" y="40022"/>
                  </a:cubicBezTo>
                  <a:cubicBezTo>
                    <a:pt x="5270" y="40060"/>
                    <a:pt x="5313" y="40080"/>
                    <a:pt x="5358" y="40080"/>
                  </a:cubicBezTo>
                  <a:cubicBezTo>
                    <a:pt x="5388" y="40080"/>
                    <a:pt x="5419" y="40072"/>
                    <a:pt x="5446" y="40049"/>
                  </a:cubicBezTo>
                  <a:cubicBezTo>
                    <a:pt x="5603" y="39934"/>
                    <a:pt x="5762" y="39819"/>
                    <a:pt x="5922" y="39708"/>
                  </a:cubicBezTo>
                  <a:cubicBezTo>
                    <a:pt x="5988" y="39661"/>
                    <a:pt x="6004" y="39570"/>
                    <a:pt x="5958" y="39503"/>
                  </a:cubicBezTo>
                  <a:cubicBezTo>
                    <a:pt x="5929" y="39462"/>
                    <a:pt x="5883" y="39440"/>
                    <a:pt x="5836" y="39440"/>
                  </a:cubicBezTo>
                  <a:close/>
                  <a:moveTo>
                    <a:pt x="32440" y="39674"/>
                  </a:moveTo>
                  <a:cubicBezTo>
                    <a:pt x="32383" y="39674"/>
                    <a:pt x="32329" y="39707"/>
                    <a:pt x="32305" y="39763"/>
                  </a:cubicBezTo>
                  <a:cubicBezTo>
                    <a:pt x="32272" y="39837"/>
                    <a:pt x="32305" y="39923"/>
                    <a:pt x="32380" y="39958"/>
                  </a:cubicBezTo>
                  <a:cubicBezTo>
                    <a:pt x="32558" y="40037"/>
                    <a:pt x="32733" y="40123"/>
                    <a:pt x="32901" y="40211"/>
                  </a:cubicBezTo>
                  <a:cubicBezTo>
                    <a:pt x="32923" y="40223"/>
                    <a:pt x="32948" y="40228"/>
                    <a:pt x="32970" y="40228"/>
                  </a:cubicBezTo>
                  <a:cubicBezTo>
                    <a:pt x="33024" y="40228"/>
                    <a:pt x="33076" y="40200"/>
                    <a:pt x="33101" y="40150"/>
                  </a:cubicBezTo>
                  <a:cubicBezTo>
                    <a:pt x="33140" y="40078"/>
                    <a:pt x="33113" y="39990"/>
                    <a:pt x="33040" y="39950"/>
                  </a:cubicBezTo>
                  <a:cubicBezTo>
                    <a:pt x="32866" y="39857"/>
                    <a:pt x="32685" y="39769"/>
                    <a:pt x="32500" y="39687"/>
                  </a:cubicBezTo>
                  <a:cubicBezTo>
                    <a:pt x="32480" y="39679"/>
                    <a:pt x="32460" y="39674"/>
                    <a:pt x="32440" y="39674"/>
                  </a:cubicBezTo>
                  <a:close/>
                  <a:moveTo>
                    <a:pt x="875" y="39850"/>
                  </a:moveTo>
                  <a:cubicBezTo>
                    <a:pt x="802" y="39850"/>
                    <a:pt x="740" y="39903"/>
                    <a:pt x="730" y="39976"/>
                  </a:cubicBezTo>
                  <a:lnTo>
                    <a:pt x="647" y="40561"/>
                  </a:lnTo>
                  <a:cubicBezTo>
                    <a:pt x="635" y="40641"/>
                    <a:pt x="691" y="40716"/>
                    <a:pt x="772" y="40727"/>
                  </a:cubicBezTo>
                  <a:cubicBezTo>
                    <a:pt x="778" y="40728"/>
                    <a:pt x="787" y="40728"/>
                    <a:pt x="793" y="40728"/>
                  </a:cubicBezTo>
                  <a:cubicBezTo>
                    <a:pt x="865" y="40728"/>
                    <a:pt x="928" y="40676"/>
                    <a:pt x="938" y="40602"/>
                  </a:cubicBezTo>
                  <a:lnTo>
                    <a:pt x="1021" y="40017"/>
                  </a:lnTo>
                  <a:cubicBezTo>
                    <a:pt x="1032" y="39938"/>
                    <a:pt x="977" y="39863"/>
                    <a:pt x="896" y="39851"/>
                  </a:cubicBezTo>
                  <a:cubicBezTo>
                    <a:pt x="889" y="39850"/>
                    <a:pt x="882" y="39850"/>
                    <a:pt x="875" y="39850"/>
                  </a:cubicBezTo>
                  <a:close/>
                  <a:moveTo>
                    <a:pt x="4657" y="40326"/>
                  </a:moveTo>
                  <a:cubicBezTo>
                    <a:pt x="4624" y="40326"/>
                    <a:pt x="4592" y="40336"/>
                    <a:pt x="4565" y="40358"/>
                  </a:cubicBezTo>
                  <a:cubicBezTo>
                    <a:pt x="4410" y="40482"/>
                    <a:pt x="4259" y="40609"/>
                    <a:pt x="4106" y="40735"/>
                  </a:cubicBezTo>
                  <a:cubicBezTo>
                    <a:pt x="4044" y="40789"/>
                    <a:pt x="4035" y="40882"/>
                    <a:pt x="4088" y="40944"/>
                  </a:cubicBezTo>
                  <a:cubicBezTo>
                    <a:pt x="4117" y="40979"/>
                    <a:pt x="4159" y="40997"/>
                    <a:pt x="4202" y="40997"/>
                  </a:cubicBezTo>
                  <a:cubicBezTo>
                    <a:pt x="4235" y="40997"/>
                    <a:pt x="4269" y="40985"/>
                    <a:pt x="4296" y="40961"/>
                  </a:cubicBezTo>
                  <a:cubicBezTo>
                    <a:pt x="4446" y="40836"/>
                    <a:pt x="4597" y="40712"/>
                    <a:pt x="4750" y="40589"/>
                  </a:cubicBezTo>
                  <a:cubicBezTo>
                    <a:pt x="4814" y="40537"/>
                    <a:pt x="4824" y="40445"/>
                    <a:pt x="4772" y="40382"/>
                  </a:cubicBezTo>
                  <a:cubicBezTo>
                    <a:pt x="4743" y="40344"/>
                    <a:pt x="4700" y="40326"/>
                    <a:pt x="4657" y="40326"/>
                  </a:cubicBezTo>
                  <a:close/>
                  <a:moveTo>
                    <a:pt x="33725" y="40396"/>
                  </a:moveTo>
                  <a:cubicBezTo>
                    <a:pt x="33678" y="40396"/>
                    <a:pt x="33632" y="40418"/>
                    <a:pt x="33604" y="40459"/>
                  </a:cubicBezTo>
                  <a:cubicBezTo>
                    <a:pt x="33557" y="40525"/>
                    <a:pt x="33573" y="40618"/>
                    <a:pt x="33640" y="40664"/>
                  </a:cubicBezTo>
                  <a:cubicBezTo>
                    <a:pt x="33798" y="40775"/>
                    <a:pt x="33950" y="40893"/>
                    <a:pt x="34095" y="41016"/>
                  </a:cubicBezTo>
                  <a:cubicBezTo>
                    <a:pt x="34123" y="41039"/>
                    <a:pt x="34157" y="41051"/>
                    <a:pt x="34191" y="41051"/>
                  </a:cubicBezTo>
                  <a:cubicBezTo>
                    <a:pt x="34232" y="41051"/>
                    <a:pt x="34273" y="41033"/>
                    <a:pt x="34303" y="41000"/>
                  </a:cubicBezTo>
                  <a:cubicBezTo>
                    <a:pt x="34356" y="40938"/>
                    <a:pt x="34348" y="40845"/>
                    <a:pt x="34286" y="40791"/>
                  </a:cubicBezTo>
                  <a:cubicBezTo>
                    <a:pt x="34134" y="40662"/>
                    <a:pt x="33974" y="40538"/>
                    <a:pt x="33809" y="40423"/>
                  </a:cubicBezTo>
                  <a:cubicBezTo>
                    <a:pt x="33784" y="40405"/>
                    <a:pt x="33754" y="40396"/>
                    <a:pt x="33725" y="40396"/>
                  </a:cubicBezTo>
                  <a:close/>
                  <a:moveTo>
                    <a:pt x="48608" y="40472"/>
                  </a:moveTo>
                  <a:cubicBezTo>
                    <a:pt x="48545" y="40472"/>
                    <a:pt x="48487" y="40512"/>
                    <a:pt x="48467" y="40575"/>
                  </a:cubicBezTo>
                  <a:cubicBezTo>
                    <a:pt x="48412" y="40755"/>
                    <a:pt x="48347" y="40938"/>
                    <a:pt x="48271" y="41118"/>
                  </a:cubicBezTo>
                  <a:cubicBezTo>
                    <a:pt x="48240" y="41193"/>
                    <a:pt x="48276" y="41279"/>
                    <a:pt x="48352" y="41310"/>
                  </a:cubicBezTo>
                  <a:cubicBezTo>
                    <a:pt x="48369" y="41317"/>
                    <a:pt x="48389" y="41322"/>
                    <a:pt x="48407" y="41322"/>
                  </a:cubicBezTo>
                  <a:cubicBezTo>
                    <a:pt x="48465" y="41322"/>
                    <a:pt x="48521" y="41289"/>
                    <a:pt x="48544" y="41230"/>
                  </a:cubicBezTo>
                  <a:cubicBezTo>
                    <a:pt x="48621" y="41041"/>
                    <a:pt x="48691" y="40850"/>
                    <a:pt x="48749" y="40662"/>
                  </a:cubicBezTo>
                  <a:cubicBezTo>
                    <a:pt x="48773" y="40585"/>
                    <a:pt x="48729" y="40502"/>
                    <a:pt x="48652" y="40479"/>
                  </a:cubicBezTo>
                  <a:cubicBezTo>
                    <a:pt x="48637" y="40474"/>
                    <a:pt x="48622" y="40472"/>
                    <a:pt x="48608" y="40472"/>
                  </a:cubicBezTo>
                  <a:close/>
                  <a:moveTo>
                    <a:pt x="3533" y="41282"/>
                  </a:moveTo>
                  <a:cubicBezTo>
                    <a:pt x="3498" y="41282"/>
                    <a:pt x="3462" y="41294"/>
                    <a:pt x="3434" y="41319"/>
                  </a:cubicBezTo>
                  <a:cubicBezTo>
                    <a:pt x="3287" y="41450"/>
                    <a:pt x="3141" y="41584"/>
                    <a:pt x="2996" y="41718"/>
                  </a:cubicBezTo>
                  <a:cubicBezTo>
                    <a:pt x="2936" y="41773"/>
                    <a:pt x="2933" y="41867"/>
                    <a:pt x="2987" y="41926"/>
                  </a:cubicBezTo>
                  <a:cubicBezTo>
                    <a:pt x="3017" y="41959"/>
                    <a:pt x="3057" y="41975"/>
                    <a:pt x="3096" y="41975"/>
                  </a:cubicBezTo>
                  <a:cubicBezTo>
                    <a:pt x="3132" y="41975"/>
                    <a:pt x="3168" y="41961"/>
                    <a:pt x="3196" y="41933"/>
                  </a:cubicBezTo>
                  <a:cubicBezTo>
                    <a:pt x="3338" y="41800"/>
                    <a:pt x="3485" y="41668"/>
                    <a:pt x="3630" y="41538"/>
                  </a:cubicBezTo>
                  <a:cubicBezTo>
                    <a:pt x="3691" y="41485"/>
                    <a:pt x="3696" y="41392"/>
                    <a:pt x="3642" y="41331"/>
                  </a:cubicBezTo>
                  <a:cubicBezTo>
                    <a:pt x="3613" y="41298"/>
                    <a:pt x="3573" y="41282"/>
                    <a:pt x="3533" y="41282"/>
                  </a:cubicBezTo>
                  <a:close/>
                  <a:moveTo>
                    <a:pt x="34819" y="41377"/>
                  </a:moveTo>
                  <a:cubicBezTo>
                    <a:pt x="34785" y="41377"/>
                    <a:pt x="34751" y="41389"/>
                    <a:pt x="34723" y="41413"/>
                  </a:cubicBezTo>
                  <a:cubicBezTo>
                    <a:pt x="34661" y="41466"/>
                    <a:pt x="34656" y="41559"/>
                    <a:pt x="34709" y="41621"/>
                  </a:cubicBezTo>
                  <a:cubicBezTo>
                    <a:pt x="34734" y="41650"/>
                    <a:pt x="34759" y="41679"/>
                    <a:pt x="34784" y="41708"/>
                  </a:cubicBezTo>
                  <a:cubicBezTo>
                    <a:pt x="34877" y="41821"/>
                    <a:pt x="34972" y="41944"/>
                    <a:pt x="35065" y="42073"/>
                  </a:cubicBezTo>
                  <a:cubicBezTo>
                    <a:pt x="35094" y="42112"/>
                    <a:pt x="35139" y="42135"/>
                    <a:pt x="35185" y="42135"/>
                  </a:cubicBezTo>
                  <a:cubicBezTo>
                    <a:pt x="35214" y="42135"/>
                    <a:pt x="35244" y="42125"/>
                    <a:pt x="35270" y="42107"/>
                  </a:cubicBezTo>
                  <a:cubicBezTo>
                    <a:pt x="35336" y="42059"/>
                    <a:pt x="35352" y="41966"/>
                    <a:pt x="35304" y="41900"/>
                  </a:cubicBezTo>
                  <a:cubicBezTo>
                    <a:pt x="35207" y="41765"/>
                    <a:pt x="35108" y="41637"/>
                    <a:pt x="35010" y="41521"/>
                  </a:cubicBezTo>
                  <a:cubicBezTo>
                    <a:pt x="34984" y="41490"/>
                    <a:pt x="34959" y="41459"/>
                    <a:pt x="34931" y="41428"/>
                  </a:cubicBezTo>
                  <a:cubicBezTo>
                    <a:pt x="34902" y="41394"/>
                    <a:pt x="34861" y="41377"/>
                    <a:pt x="34819" y="41377"/>
                  </a:cubicBezTo>
                  <a:close/>
                  <a:moveTo>
                    <a:pt x="670" y="41310"/>
                  </a:moveTo>
                  <a:cubicBezTo>
                    <a:pt x="599" y="41310"/>
                    <a:pt x="535" y="41363"/>
                    <a:pt x="525" y="41436"/>
                  </a:cubicBezTo>
                  <a:lnTo>
                    <a:pt x="442" y="42021"/>
                  </a:lnTo>
                  <a:cubicBezTo>
                    <a:pt x="431" y="42100"/>
                    <a:pt x="485" y="42176"/>
                    <a:pt x="567" y="42187"/>
                  </a:cubicBezTo>
                  <a:cubicBezTo>
                    <a:pt x="573" y="42188"/>
                    <a:pt x="581" y="42188"/>
                    <a:pt x="588" y="42188"/>
                  </a:cubicBezTo>
                  <a:cubicBezTo>
                    <a:pt x="660" y="42188"/>
                    <a:pt x="723" y="42136"/>
                    <a:pt x="733" y="42062"/>
                  </a:cubicBezTo>
                  <a:lnTo>
                    <a:pt x="816" y="41477"/>
                  </a:lnTo>
                  <a:cubicBezTo>
                    <a:pt x="828" y="41398"/>
                    <a:pt x="772" y="41323"/>
                    <a:pt x="691" y="41311"/>
                  </a:cubicBezTo>
                  <a:cubicBezTo>
                    <a:pt x="684" y="41310"/>
                    <a:pt x="677" y="41310"/>
                    <a:pt x="670" y="41310"/>
                  </a:cubicBezTo>
                  <a:close/>
                  <a:moveTo>
                    <a:pt x="48023" y="41823"/>
                  </a:moveTo>
                  <a:cubicBezTo>
                    <a:pt x="47971" y="41823"/>
                    <a:pt x="47921" y="41851"/>
                    <a:pt x="47894" y="41899"/>
                  </a:cubicBezTo>
                  <a:cubicBezTo>
                    <a:pt x="47802" y="42064"/>
                    <a:pt x="47702" y="42233"/>
                    <a:pt x="47595" y="42399"/>
                  </a:cubicBezTo>
                  <a:cubicBezTo>
                    <a:pt x="47552" y="42467"/>
                    <a:pt x="47573" y="42559"/>
                    <a:pt x="47641" y="42602"/>
                  </a:cubicBezTo>
                  <a:cubicBezTo>
                    <a:pt x="47667" y="42617"/>
                    <a:pt x="47693" y="42626"/>
                    <a:pt x="47721" y="42626"/>
                  </a:cubicBezTo>
                  <a:cubicBezTo>
                    <a:pt x="47770" y="42626"/>
                    <a:pt x="47817" y="42601"/>
                    <a:pt x="47845" y="42555"/>
                  </a:cubicBezTo>
                  <a:cubicBezTo>
                    <a:pt x="47955" y="42385"/>
                    <a:pt x="48058" y="42211"/>
                    <a:pt x="48152" y="42041"/>
                  </a:cubicBezTo>
                  <a:cubicBezTo>
                    <a:pt x="48191" y="41970"/>
                    <a:pt x="48165" y="41880"/>
                    <a:pt x="48094" y="41842"/>
                  </a:cubicBezTo>
                  <a:cubicBezTo>
                    <a:pt x="48071" y="41829"/>
                    <a:pt x="48047" y="41823"/>
                    <a:pt x="48023" y="41823"/>
                  </a:cubicBezTo>
                  <a:close/>
                  <a:moveTo>
                    <a:pt x="2455" y="42286"/>
                  </a:moveTo>
                  <a:cubicBezTo>
                    <a:pt x="2418" y="42286"/>
                    <a:pt x="2381" y="42300"/>
                    <a:pt x="2352" y="42327"/>
                  </a:cubicBezTo>
                  <a:cubicBezTo>
                    <a:pt x="2211" y="42466"/>
                    <a:pt x="2069" y="42602"/>
                    <a:pt x="1929" y="42741"/>
                  </a:cubicBezTo>
                  <a:cubicBezTo>
                    <a:pt x="1871" y="42800"/>
                    <a:pt x="1871" y="42893"/>
                    <a:pt x="1928" y="42951"/>
                  </a:cubicBezTo>
                  <a:cubicBezTo>
                    <a:pt x="1956" y="42981"/>
                    <a:pt x="1995" y="42994"/>
                    <a:pt x="2032" y="42994"/>
                  </a:cubicBezTo>
                  <a:cubicBezTo>
                    <a:pt x="2069" y="42994"/>
                    <a:pt x="2107" y="42981"/>
                    <a:pt x="2136" y="42952"/>
                  </a:cubicBezTo>
                  <a:cubicBezTo>
                    <a:pt x="2276" y="42813"/>
                    <a:pt x="2417" y="42677"/>
                    <a:pt x="2557" y="42540"/>
                  </a:cubicBezTo>
                  <a:cubicBezTo>
                    <a:pt x="2616" y="42483"/>
                    <a:pt x="2618" y="42389"/>
                    <a:pt x="2561" y="42332"/>
                  </a:cubicBezTo>
                  <a:cubicBezTo>
                    <a:pt x="2532" y="42301"/>
                    <a:pt x="2494" y="42286"/>
                    <a:pt x="2455" y="42286"/>
                  </a:cubicBezTo>
                  <a:close/>
                  <a:moveTo>
                    <a:pt x="35663" y="42583"/>
                  </a:moveTo>
                  <a:cubicBezTo>
                    <a:pt x="35638" y="42583"/>
                    <a:pt x="35612" y="42589"/>
                    <a:pt x="35589" y="42603"/>
                  </a:cubicBezTo>
                  <a:cubicBezTo>
                    <a:pt x="35518" y="42643"/>
                    <a:pt x="35494" y="42734"/>
                    <a:pt x="35536" y="42804"/>
                  </a:cubicBezTo>
                  <a:cubicBezTo>
                    <a:pt x="35625" y="42957"/>
                    <a:pt x="35718" y="43124"/>
                    <a:pt x="35821" y="43316"/>
                  </a:cubicBezTo>
                  <a:cubicBezTo>
                    <a:pt x="35848" y="43364"/>
                    <a:pt x="35898" y="43393"/>
                    <a:pt x="35951" y="43393"/>
                  </a:cubicBezTo>
                  <a:cubicBezTo>
                    <a:pt x="35975" y="43393"/>
                    <a:pt x="35999" y="43386"/>
                    <a:pt x="36021" y="43376"/>
                  </a:cubicBezTo>
                  <a:cubicBezTo>
                    <a:pt x="36091" y="43338"/>
                    <a:pt x="36119" y="43249"/>
                    <a:pt x="36080" y="43176"/>
                  </a:cubicBezTo>
                  <a:cubicBezTo>
                    <a:pt x="35976" y="42982"/>
                    <a:pt x="35880" y="42812"/>
                    <a:pt x="35790" y="42657"/>
                  </a:cubicBezTo>
                  <a:cubicBezTo>
                    <a:pt x="35763" y="42610"/>
                    <a:pt x="35714" y="42583"/>
                    <a:pt x="35663" y="42583"/>
                  </a:cubicBezTo>
                  <a:close/>
                  <a:moveTo>
                    <a:pt x="465" y="42770"/>
                  </a:moveTo>
                  <a:cubicBezTo>
                    <a:pt x="393" y="42770"/>
                    <a:pt x="330" y="42823"/>
                    <a:pt x="319" y="42896"/>
                  </a:cubicBezTo>
                  <a:lnTo>
                    <a:pt x="237" y="43481"/>
                  </a:lnTo>
                  <a:cubicBezTo>
                    <a:pt x="225" y="43560"/>
                    <a:pt x="280" y="43636"/>
                    <a:pt x="362" y="43647"/>
                  </a:cubicBezTo>
                  <a:cubicBezTo>
                    <a:pt x="369" y="43648"/>
                    <a:pt x="376" y="43648"/>
                    <a:pt x="382" y="43648"/>
                  </a:cubicBezTo>
                  <a:cubicBezTo>
                    <a:pt x="454" y="43648"/>
                    <a:pt x="518" y="43596"/>
                    <a:pt x="528" y="43522"/>
                  </a:cubicBezTo>
                  <a:lnTo>
                    <a:pt x="610" y="42937"/>
                  </a:lnTo>
                  <a:cubicBezTo>
                    <a:pt x="623" y="42858"/>
                    <a:pt x="567" y="42782"/>
                    <a:pt x="485" y="42771"/>
                  </a:cubicBezTo>
                  <a:cubicBezTo>
                    <a:pt x="479" y="42770"/>
                    <a:pt x="472" y="42770"/>
                    <a:pt x="465" y="42770"/>
                  </a:cubicBezTo>
                  <a:close/>
                  <a:moveTo>
                    <a:pt x="47211" y="43054"/>
                  </a:moveTo>
                  <a:cubicBezTo>
                    <a:pt x="47167" y="43054"/>
                    <a:pt x="47123" y="43074"/>
                    <a:pt x="47094" y="43112"/>
                  </a:cubicBezTo>
                  <a:cubicBezTo>
                    <a:pt x="46980" y="43261"/>
                    <a:pt x="46857" y="43415"/>
                    <a:pt x="46729" y="43566"/>
                  </a:cubicBezTo>
                  <a:cubicBezTo>
                    <a:pt x="46677" y="43627"/>
                    <a:pt x="46685" y="43720"/>
                    <a:pt x="46747" y="43773"/>
                  </a:cubicBezTo>
                  <a:cubicBezTo>
                    <a:pt x="46775" y="43797"/>
                    <a:pt x="46809" y="43808"/>
                    <a:pt x="46842" y="43808"/>
                  </a:cubicBezTo>
                  <a:cubicBezTo>
                    <a:pt x="46886" y="43808"/>
                    <a:pt x="46927" y="43792"/>
                    <a:pt x="46954" y="43756"/>
                  </a:cubicBezTo>
                  <a:cubicBezTo>
                    <a:pt x="47084" y="43602"/>
                    <a:pt x="47211" y="43444"/>
                    <a:pt x="47327" y="43291"/>
                  </a:cubicBezTo>
                  <a:cubicBezTo>
                    <a:pt x="47378" y="43226"/>
                    <a:pt x="47365" y="43133"/>
                    <a:pt x="47300" y="43085"/>
                  </a:cubicBezTo>
                  <a:cubicBezTo>
                    <a:pt x="47274" y="43064"/>
                    <a:pt x="47242" y="43054"/>
                    <a:pt x="47211" y="43054"/>
                  </a:cubicBezTo>
                  <a:close/>
                  <a:moveTo>
                    <a:pt x="1407" y="43326"/>
                  </a:moveTo>
                  <a:cubicBezTo>
                    <a:pt x="1369" y="43326"/>
                    <a:pt x="1331" y="43340"/>
                    <a:pt x="1303" y="43370"/>
                  </a:cubicBezTo>
                  <a:cubicBezTo>
                    <a:pt x="1163" y="43510"/>
                    <a:pt x="1026" y="43652"/>
                    <a:pt x="890" y="43793"/>
                  </a:cubicBezTo>
                  <a:cubicBezTo>
                    <a:pt x="833" y="43852"/>
                    <a:pt x="835" y="43945"/>
                    <a:pt x="893" y="44002"/>
                  </a:cubicBezTo>
                  <a:cubicBezTo>
                    <a:pt x="922" y="44029"/>
                    <a:pt x="958" y="44043"/>
                    <a:pt x="995" y="44043"/>
                  </a:cubicBezTo>
                  <a:cubicBezTo>
                    <a:pt x="1034" y="44043"/>
                    <a:pt x="1073" y="44029"/>
                    <a:pt x="1102" y="43999"/>
                  </a:cubicBezTo>
                  <a:cubicBezTo>
                    <a:pt x="1238" y="43859"/>
                    <a:pt x="1375" y="43717"/>
                    <a:pt x="1512" y="43577"/>
                  </a:cubicBezTo>
                  <a:cubicBezTo>
                    <a:pt x="1571" y="43519"/>
                    <a:pt x="1569" y="43425"/>
                    <a:pt x="1511" y="43369"/>
                  </a:cubicBezTo>
                  <a:cubicBezTo>
                    <a:pt x="1482" y="43340"/>
                    <a:pt x="1445" y="43326"/>
                    <a:pt x="1407" y="43326"/>
                  </a:cubicBezTo>
                  <a:close/>
                  <a:moveTo>
                    <a:pt x="36364" y="43881"/>
                  </a:moveTo>
                  <a:cubicBezTo>
                    <a:pt x="36341" y="43881"/>
                    <a:pt x="36318" y="43887"/>
                    <a:pt x="36296" y="43899"/>
                  </a:cubicBezTo>
                  <a:cubicBezTo>
                    <a:pt x="36223" y="43936"/>
                    <a:pt x="36197" y="44025"/>
                    <a:pt x="36234" y="44097"/>
                  </a:cubicBezTo>
                  <a:cubicBezTo>
                    <a:pt x="36326" y="44273"/>
                    <a:pt x="36418" y="44448"/>
                    <a:pt x="36512" y="44621"/>
                  </a:cubicBezTo>
                  <a:cubicBezTo>
                    <a:pt x="36538" y="44670"/>
                    <a:pt x="36590" y="44696"/>
                    <a:pt x="36641" y="44696"/>
                  </a:cubicBezTo>
                  <a:cubicBezTo>
                    <a:pt x="36664" y="44696"/>
                    <a:pt x="36689" y="44690"/>
                    <a:pt x="36711" y="44679"/>
                  </a:cubicBezTo>
                  <a:cubicBezTo>
                    <a:pt x="36783" y="44640"/>
                    <a:pt x="36808" y="44550"/>
                    <a:pt x="36770" y="44479"/>
                  </a:cubicBezTo>
                  <a:cubicBezTo>
                    <a:pt x="36677" y="44307"/>
                    <a:pt x="36586" y="44134"/>
                    <a:pt x="36494" y="43961"/>
                  </a:cubicBezTo>
                  <a:cubicBezTo>
                    <a:pt x="36468" y="43911"/>
                    <a:pt x="36417" y="43881"/>
                    <a:pt x="36364" y="43881"/>
                  </a:cubicBezTo>
                  <a:close/>
                  <a:moveTo>
                    <a:pt x="46250" y="44170"/>
                  </a:moveTo>
                  <a:cubicBezTo>
                    <a:pt x="46212" y="44170"/>
                    <a:pt x="46173" y="44185"/>
                    <a:pt x="46144" y="44216"/>
                  </a:cubicBezTo>
                  <a:cubicBezTo>
                    <a:pt x="46012" y="44354"/>
                    <a:pt x="45874" y="44493"/>
                    <a:pt x="45732" y="44631"/>
                  </a:cubicBezTo>
                  <a:cubicBezTo>
                    <a:pt x="45674" y="44687"/>
                    <a:pt x="45673" y="44782"/>
                    <a:pt x="45729" y="44840"/>
                  </a:cubicBezTo>
                  <a:cubicBezTo>
                    <a:pt x="45758" y="44870"/>
                    <a:pt x="45797" y="44885"/>
                    <a:pt x="45835" y="44885"/>
                  </a:cubicBezTo>
                  <a:cubicBezTo>
                    <a:pt x="45872" y="44885"/>
                    <a:pt x="45909" y="44871"/>
                    <a:pt x="45938" y="44841"/>
                  </a:cubicBezTo>
                  <a:cubicBezTo>
                    <a:pt x="46083" y="44702"/>
                    <a:pt x="46223" y="44560"/>
                    <a:pt x="46357" y="44420"/>
                  </a:cubicBezTo>
                  <a:cubicBezTo>
                    <a:pt x="46413" y="44360"/>
                    <a:pt x="46412" y="44267"/>
                    <a:pt x="46352" y="44210"/>
                  </a:cubicBezTo>
                  <a:cubicBezTo>
                    <a:pt x="46324" y="44183"/>
                    <a:pt x="46287" y="44170"/>
                    <a:pt x="46250" y="44170"/>
                  </a:cubicBezTo>
                  <a:close/>
                  <a:moveTo>
                    <a:pt x="257" y="44230"/>
                  </a:moveTo>
                  <a:cubicBezTo>
                    <a:pt x="186" y="44230"/>
                    <a:pt x="123" y="44284"/>
                    <a:pt x="113" y="44358"/>
                  </a:cubicBezTo>
                  <a:lnTo>
                    <a:pt x="1" y="45150"/>
                  </a:lnTo>
                  <a:lnTo>
                    <a:pt x="490" y="44638"/>
                  </a:lnTo>
                  <a:cubicBezTo>
                    <a:pt x="545" y="44578"/>
                    <a:pt x="544" y="44485"/>
                    <a:pt x="484" y="44428"/>
                  </a:cubicBezTo>
                  <a:cubicBezTo>
                    <a:pt x="463" y="44408"/>
                    <a:pt x="434" y="44394"/>
                    <a:pt x="406" y="44390"/>
                  </a:cubicBezTo>
                  <a:cubicBezTo>
                    <a:pt x="412" y="44313"/>
                    <a:pt x="356" y="44242"/>
                    <a:pt x="279" y="44232"/>
                  </a:cubicBezTo>
                  <a:cubicBezTo>
                    <a:pt x="272" y="44231"/>
                    <a:pt x="264" y="44230"/>
                    <a:pt x="257" y="44230"/>
                  </a:cubicBezTo>
                  <a:close/>
                  <a:moveTo>
                    <a:pt x="45182" y="45189"/>
                  </a:moveTo>
                  <a:cubicBezTo>
                    <a:pt x="45148" y="45189"/>
                    <a:pt x="45114" y="45201"/>
                    <a:pt x="45086" y="45225"/>
                  </a:cubicBezTo>
                  <a:cubicBezTo>
                    <a:pt x="44939" y="45351"/>
                    <a:pt x="44787" y="45474"/>
                    <a:pt x="44634" y="45592"/>
                  </a:cubicBezTo>
                  <a:cubicBezTo>
                    <a:pt x="44571" y="45640"/>
                    <a:pt x="44559" y="45733"/>
                    <a:pt x="44609" y="45798"/>
                  </a:cubicBezTo>
                  <a:cubicBezTo>
                    <a:pt x="44637" y="45835"/>
                    <a:pt x="44681" y="45855"/>
                    <a:pt x="44725" y="45855"/>
                  </a:cubicBezTo>
                  <a:cubicBezTo>
                    <a:pt x="44757" y="45855"/>
                    <a:pt x="44789" y="45845"/>
                    <a:pt x="44814" y="45824"/>
                  </a:cubicBezTo>
                  <a:cubicBezTo>
                    <a:pt x="44970" y="45704"/>
                    <a:pt x="45126" y="45576"/>
                    <a:pt x="45277" y="45448"/>
                  </a:cubicBezTo>
                  <a:cubicBezTo>
                    <a:pt x="45339" y="45395"/>
                    <a:pt x="45346" y="45302"/>
                    <a:pt x="45294" y="45240"/>
                  </a:cubicBezTo>
                  <a:cubicBezTo>
                    <a:pt x="45265" y="45207"/>
                    <a:pt x="45223" y="45189"/>
                    <a:pt x="45182" y="45189"/>
                  </a:cubicBezTo>
                  <a:close/>
                  <a:moveTo>
                    <a:pt x="37089" y="45163"/>
                  </a:moveTo>
                  <a:cubicBezTo>
                    <a:pt x="37062" y="45163"/>
                    <a:pt x="37034" y="45171"/>
                    <a:pt x="37010" y="45186"/>
                  </a:cubicBezTo>
                  <a:cubicBezTo>
                    <a:pt x="36942" y="45231"/>
                    <a:pt x="36922" y="45323"/>
                    <a:pt x="36966" y="45391"/>
                  </a:cubicBezTo>
                  <a:cubicBezTo>
                    <a:pt x="37082" y="45571"/>
                    <a:pt x="37195" y="45731"/>
                    <a:pt x="37312" y="45883"/>
                  </a:cubicBezTo>
                  <a:cubicBezTo>
                    <a:pt x="37342" y="45922"/>
                    <a:pt x="37385" y="45942"/>
                    <a:pt x="37430" y="45942"/>
                  </a:cubicBezTo>
                  <a:cubicBezTo>
                    <a:pt x="37461" y="45942"/>
                    <a:pt x="37491" y="45931"/>
                    <a:pt x="37518" y="45910"/>
                  </a:cubicBezTo>
                  <a:cubicBezTo>
                    <a:pt x="37582" y="45861"/>
                    <a:pt x="37595" y="45768"/>
                    <a:pt x="37545" y="45703"/>
                  </a:cubicBezTo>
                  <a:cubicBezTo>
                    <a:pt x="37435" y="45558"/>
                    <a:pt x="37326" y="45403"/>
                    <a:pt x="37214" y="45231"/>
                  </a:cubicBezTo>
                  <a:cubicBezTo>
                    <a:pt x="37185" y="45187"/>
                    <a:pt x="37138" y="45163"/>
                    <a:pt x="37089" y="45163"/>
                  </a:cubicBezTo>
                  <a:close/>
                  <a:moveTo>
                    <a:pt x="44006" y="46073"/>
                  </a:moveTo>
                  <a:cubicBezTo>
                    <a:pt x="43979" y="46073"/>
                    <a:pt x="43950" y="46081"/>
                    <a:pt x="43926" y="46098"/>
                  </a:cubicBezTo>
                  <a:cubicBezTo>
                    <a:pt x="43760" y="46206"/>
                    <a:pt x="43594" y="46308"/>
                    <a:pt x="43430" y="46400"/>
                  </a:cubicBezTo>
                  <a:cubicBezTo>
                    <a:pt x="43359" y="46440"/>
                    <a:pt x="43334" y="46531"/>
                    <a:pt x="43375" y="46602"/>
                  </a:cubicBezTo>
                  <a:cubicBezTo>
                    <a:pt x="43401" y="46650"/>
                    <a:pt x="43451" y="46676"/>
                    <a:pt x="43502" y="46676"/>
                  </a:cubicBezTo>
                  <a:cubicBezTo>
                    <a:pt x="43527" y="46676"/>
                    <a:pt x="43551" y="46670"/>
                    <a:pt x="43576" y="46656"/>
                  </a:cubicBezTo>
                  <a:cubicBezTo>
                    <a:pt x="43745" y="46559"/>
                    <a:pt x="43916" y="46455"/>
                    <a:pt x="44086" y="46344"/>
                  </a:cubicBezTo>
                  <a:cubicBezTo>
                    <a:pt x="44155" y="46300"/>
                    <a:pt x="44174" y="46208"/>
                    <a:pt x="44129" y="46140"/>
                  </a:cubicBezTo>
                  <a:cubicBezTo>
                    <a:pt x="44101" y="46097"/>
                    <a:pt x="44054" y="46073"/>
                    <a:pt x="44006" y="46073"/>
                  </a:cubicBezTo>
                  <a:close/>
                  <a:moveTo>
                    <a:pt x="38022" y="46300"/>
                  </a:moveTo>
                  <a:cubicBezTo>
                    <a:pt x="37982" y="46300"/>
                    <a:pt x="37943" y="46316"/>
                    <a:pt x="37913" y="46347"/>
                  </a:cubicBezTo>
                  <a:cubicBezTo>
                    <a:pt x="37859" y="46408"/>
                    <a:pt x="37862" y="46501"/>
                    <a:pt x="37923" y="46557"/>
                  </a:cubicBezTo>
                  <a:cubicBezTo>
                    <a:pt x="38075" y="46696"/>
                    <a:pt x="38237" y="46824"/>
                    <a:pt x="38403" y="46934"/>
                  </a:cubicBezTo>
                  <a:cubicBezTo>
                    <a:pt x="38428" y="46951"/>
                    <a:pt x="38457" y="46959"/>
                    <a:pt x="38485" y="46959"/>
                  </a:cubicBezTo>
                  <a:cubicBezTo>
                    <a:pt x="38531" y="46959"/>
                    <a:pt x="38580" y="46935"/>
                    <a:pt x="38608" y="46894"/>
                  </a:cubicBezTo>
                  <a:cubicBezTo>
                    <a:pt x="38653" y="46826"/>
                    <a:pt x="38635" y="46734"/>
                    <a:pt x="38568" y="46690"/>
                  </a:cubicBezTo>
                  <a:cubicBezTo>
                    <a:pt x="38415" y="46587"/>
                    <a:pt x="38265" y="46468"/>
                    <a:pt x="38123" y="46339"/>
                  </a:cubicBezTo>
                  <a:cubicBezTo>
                    <a:pt x="38094" y="46313"/>
                    <a:pt x="38058" y="46300"/>
                    <a:pt x="38022" y="46300"/>
                  </a:cubicBezTo>
                  <a:close/>
                  <a:moveTo>
                    <a:pt x="42712" y="46778"/>
                  </a:moveTo>
                  <a:cubicBezTo>
                    <a:pt x="42693" y="46778"/>
                    <a:pt x="42673" y="46782"/>
                    <a:pt x="42653" y="46791"/>
                  </a:cubicBezTo>
                  <a:cubicBezTo>
                    <a:pt x="42473" y="46869"/>
                    <a:pt x="42292" y="46940"/>
                    <a:pt x="42116" y="47000"/>
                  </a:cubicBezTo>
                  <a:cubicBezTo>
                    <a:pt x="42038" y="47026"/>
                    <a:pt x="41997" y="47110"/>
                    <a:pt x="42023" y="47187"/>
                  </a:cubicBezTo>
                  <a:cubicBezTo>
                    <a:pt x="42044" y="47249"/>
                    <a:pt x="42100" y="47288"/>
                    <a:pt x="42162" y="47288"/>
                  </a:cubicBezTo>
                  <a:cubicBezTo>
                    <a:pt x="42178" y="47288"/>
                    <a:pt x="42194" y="47285"/>
                    <a:pt x="42212" y="47280"/>
                  </a:cubicBezTo>
                  <a:cubicBezTo>
                    <a:pt x="42395" y="47218"/>
                    <a:pt x="42584" y="47145"/>
                    <a:pt x="42772" y="47062"/>
                  </a:cubicBezTo>
                  <a:cubicBezTo>
                    <a:pt x="42847" y="47028"/>
                    <a:pt x="42880" y="46942"/>
                    <a:pt x="42848" y="46867"/>
                  </a:cubicBezTo>
                  <a:cubicBezTo>
                    <a:pt x="42824" y="46812"/>
                    <a:pt x="42770" y="46778"/>
                    <a:pt x="42712" y="46778"/>
                  </a:cubicBezTo>
                  <a:close/>
                  <a:moveTo>
                    <a:pt x="39270" y="47063"/>
                  </a:moveTo>
                  <a:cubicBezTo>
                    <a:pt x="39211" y="47063"/>
                    <a:pt x="39154" y="47101"/>
                    <a:pt x="39133" y="47161"/>
                  </a:cubicBezTo>
                  <a:cubicBezTo>
                    <a:pt x="39106" y="47238"/>
                    <a:pt x="39145" y="47322"/>
                    <a:pt x="39222" y="47350"/>
                  </a:cubicBezTo>
                  <a:cubicBezTo>
                    <a:pt x="39413" y="47418"/>
                    <a:pt x="39612" y="47472"/>
                    <a:pt x="39814" y="47510"/>
                  </a:cubicBezTo>
                  <a:cubicBezTo>
                    <a:pt x="39823" y="47511"/>
                    <a:pt x="39831" y="47512"/>
                    <a:pt x="39841" y="47512"/>
                  </a:cubicBezTo>
                  <a:cubicBezTo>
                    <a:pt x="39911" y="47512"/>
                    <a:pt x="39973" y="47462"/>
                    <a:pt x="39985" y="47391"/>
                  </a:cubicBezTo>
                  <a:cubicBezTo>
                    <a:pt x="40000" y="47311"/>
                    <a:pt x="39947" y="47235"/>
                    <a:pt x="39867" y="47219"/>
                  </a:cubicBezTo>
                  <a:cubicBezTo>
                    <a:pt x="39680" y="47186"/>
                    <a:pt x="39496" y="47135"/>
                    <a:pt x="39321" y="47073"/>
                  </a:cubicBezTo>
                  <a:cubicBezTo>
                    <a:pt x="39304" y="47066"/>
                    <a:pt x="39287" y="47063"/>
                    <a:pt x="39270" y="47063"/>
                  </a:cubicBezTo>
                  <a:close/>
                  <a:moveTo>
                    <a:pt x="41305" y="47212"/>
                  </a:moveTo>
                  <a:cubicBezTo>
                    <a:pt x="41297" y="47212"/>
                    <a:pt x="41289" y="47213"/>
                    <a:pt x="41281" y="47214"/>
                  </a:cubicBezTo>
                  <a:cubicBezTo>
                    <a:pt x="41089" y="47248"/>
                    <a:pt x="40898" y="47269"/>
                    <a:pt x="40714" y="47276"/>
                  </a:cubicBezTo>
                  <a:cubicBezTo>
                    <a:pt x="40633" y="47280"/>
                    <a:pt x="40569" y="47348"/>
                    <a:pt x="40573" y="47430"/>
                  </a:cubicBezTo>
                  <a:cubicBezTo>
                    <a:pt x="40575" y="47510"/>
                    <a:pt x="40641" y="47572"/>
                    <a:pt x="40721" y="47572"/>
                  </a:cubicBezTo>
                  <a:cubicBezTo>
                    <a:pt x="40723" y="47572"/>
                    <a:pt x="40724" y="47572"/>
                    <a:pt x="40727" y="47570"/>
                  </a:cubicBezTo>
                  <a:cubicBezTo>
                    <a:pt x="40924" y="47562"/>
                    <a:pt x="41128" y="47539"/>
                    <a:pt x="41332" y="47505"/>
                  </a:cubicBezTo>
                  <a:cubicBezTo>
                    <a:pt x="41412" y="47490"/>
                    <a:pt x="41466" y="47414"/>
                    <a:pt x="41451" y="47335"/>
                  </a:cubicBezTo>
                  <a:cubicBezTo>
                    <a:pt x="41439" y="47262"/>
                    <a:pt x="41377" y="47212"/>
                    <a:pt x="41305" y="472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3249600" y="833950"/>
              <a:ext cx="1124700" cy="1024650"/>
            </a:xfrm>
            <a:custGeom>
              <a:avLst/>
              <a:gdLst/>
              <a:ahLst/>
              <a:cxnLst/>
              <a:rect l="l" t="t" r="r" b="b"/>
              <a:pathLst>
                <a:path w="44988" h="40986" extrusionOk="0">
                  <a:moveTo>
                    <a:pt x="34828" y="256"/>
                  </a:moveTo>
                  <a:cubicBezTo>
                    <a:pt x="35010" y="256"/>
                    <a:pt x="35194" y="292"/>
                    <a:pt x="35376" y="372"/>
                  </a:cubicBezTo>
                  <a:cubicBezTo>
                    <a:pt x="36196" y="733"/>
                    <a:pt x="36409" y="1797"/>
                    <a:pt x="36464" y="2238"/>
                  </a:cubicBezTo>
                  <a:cubicBezTo>
                    <a:pt x="36496" y="2496"/>
                    <a:pt x="36510" y="2766"/>
                    <a:pt x="36525" y="3025"/>
                  </a:cubicBezTo>
                  <a:cubicBezTo>
                    <a:pt x="36553" y="3559"/>
                    <a:pt x="36583" y="4109"/>
                    <a:pt x="36760" y="4629"/>
                  </a:cubicBezTo>
                  <a:cubicBezTo>
                    <a:pt x="37320" y="6263"/>
                    <a:pt x="39023" y="6986"/>
                    <a:pt x="40669" y="7684"/>
                  </a:cubicBezTo>
                  <a:cubicBezTo>
                    <a:pt x="42354" y="8400"/>
                    <a:pt x="43945" y="9075"/>
                    <a:pt x="44431" y="10635"/>
                  </a:cubicBezTo>
                  <a:cubicBezTo>
                    <a:pt x="44725" y="11583"/>
                    <a:pt x="44498" y="12717"/>
                    <a:pt x="43807" y="13746"/>
                  </a:cubicBezTo>
                  <a:cubicBezTo>
                    <a:pt x="43198" y="14652"/>
                    <a:pt x="42331" y="15371"/>
                    <a:pt x="41493" y="16066"/>
                  </a:cubicBezTo>
                  <a:lnTo>
                    <a:pt x="41441" y="16108"/>
                  </a:lnTo>
                  <a:cubicBezTo>
                    <a:pt x="39754" y="17506"/>
                    <a:pt x="38192" y="18924"/>
                    <a:pt x="37614" y="20878"/>
                  </a:cubicBezTo>
                  <a:cubicBezTo>
                    <a:pt x="37007" y="22930"/>
                    <a:pt x="37696" y="25068"/>
                    <a:pt x="38380" y="26501"/>
                  </a:cubicBezTo>
                  <a:cubicBezTo>
                    <a:pt x="38859" y="27502"/>
                    <a:pt x="39457" y="28456"/>
                    <a:pt x="40035" y="29379"/>
                  </a:cubicBezTo>
                  <a:cubicBezTo>
                    <a:pt x="40453" y="30045"/>
                    <a:pt x="40885" y="30737"/>
                    <a:pt x="41268" y="31437"/>
                  </a:cubicBezTo>
                  <a:cubicBezTo>
                    <a:pt x="42373" y="33462"/>
                    <a:pt x="42811" y="35221"/>
                    <a:pt x="42609" y="36815"/>
                  </a:cubicBezTo>
                  <a:cubicBezTo>
                    <a:pt x="42395" y="38498"/>
                    <a:pt x="41129" y="40431"/>
                    <a:pt x="39207" y="40699"/>
                  </a:cubicBezTo>
                  <a:cubicBezTo>
                    <a:pt x="39046" y="40722"/>
                    <a:pt x="38885" y="40733"/>
                    <a:pt x="38726" y="40733"/>
                  </a:cubicBezTo>
                  <a:cubicBezTo>
                    <a:pt x="37210" y="40733"/>
                    <a:pt x="35843" y="39759"/>
                    <a:pt x="34931" y="38895"/>
                  </a:cubicBezTo>
                  <a:cubicBezTo>
                    <a:pt x="34500" y="38489"/>
                    <a:pt x="34089" y="38043"/>
                    <a:pt x="33693" y="37612"/>
                  </a:cubicBezTo>
                  <a:cubicBezTo>
                    <a:pt x="32991" y="36851"/>
                    <a:pt x="32266" y="36065"/>
                    <a:pt x="31403" y="35454"/>
                  </a:cubicBezTo>
                  <a:cubicBezTo>
                    <a:pt x="29813" y="34329"/>
                    <a:pt x="27757" y="33756"/>
                    <a:pt x="24931" y="33646"/>
                  </a:cubicBezTo>
                  <a:cubicBezTo>
                    <a:pt x="24433" y="33627"/>
                    <a:pt x="23929" y="33621"/>
                    <a:pt x="23429" y="33621"/>
                  </a:cubicBezTo>
                  <a:cubicBezTo>
                    <a:pt x="23079" y="33621"/>
                    <a:pt x="22732" y="33625"/>
                    <a:pt x="22393" y="33631"/>
                  </a:cubicBezTo>
                  <a:cubicBezTo>
                    <a:pt x="22051" y="33634"/>
                    <a:pt x="21707" y="33636"/>
                    <a:pt x="21361" y="33636"/>
                  </a:cubicBezTo>
                  <a:cubicBezTo>
                    <a:pt x="20312" y="33636"/>
                    <a:pt x="19248" y="33611"/>
                    <a:pt x="18207" y="33485"/>
                  </a:cubicBezTo>
                  <a:cubicBezTo>
                    <a:pt x="16912" y="33327"/>
                    <a:pt x="15618" y="33011"/>
                    <a:pt x="14369" y="32703"/>
                  </a:cubicBezTo>
                  <a:cubicBezTo>
                    <a:pt x="13451" y="32477"/>
                    <a:pt x="12501" y="32244"/>
                    <a:pt x="11554" y="32075"/>
                  </a:cubicBezTo>
                  <a:cubicBezTo>
                    <a:pt x="10582" y="31901"/>
                    <a:pt x="9680" y="31814"/>
                    <a:pt x="8843" y="31814"/>
                  </a:cubicBezTo>
                  <a:cubicBezTo>
                    <a:pt x="7290" y="31814"/>
                    <a:pt x="5960" y="32114"/>
                    <a:pt x="4820" y="32717"/>
                  </a:cubicBezTo>
                  <a:cubicBezTo>
                    <a:pt x="4639" y="32812"/>
                    <a:pt x="4455" y="32916"/>
                    <a:pt x="4269" y="33022"/>
                  </a:cubicBezTo>
                  <a:cubicBezTo>
                    <a:pt x="3562" y="33425"/>
                    <a:pt x="2836" y="33837"/>
                    <a:pt x="2141" y="33837"/>
                  </a:cubicBezTo>
                  <a:cubicBezTo>
                    <a:pt x="1912" y="33837"/>
                    <a:pt x="1687" y="33792"/>
                    <a:pt x="1467" y="33687"/>
                  </a:cubicBezTo>
                  <a:cubicBezTo>
                    <a:pt x="336" y="33148"/>
                    <a:pt x="374" y="31491"/>
                    <a:pt x="606" y="30195"/>
                  </a:cubicBezTo>
                  <a:cubicBezTo>
                    <a:pt x="1024" y="27854"/>
                    <a:pt x="1491" y="25804"/>
                    <a:pt x="2957" y="24406"/>
                  </a:cubicBezTo>
                  <a:cubicBezTo>
                    <a:pt x="4117" y="23298"/>
                    <a:pt x="5748" y="22809"/>
                    <a:pt x="7189" y="22378"/>
                  </a:cubicBezTo>
                  <a:cubicBezTo>
                    <a:pt x="7967" y="22146"/>
                    <a:pt x="8783" y="21941"/>
                    <a:pt x="9648" y="21725"/>
                  </a:cubicBezTo>
                  <a:cubicBezTo>
                    <a:pt x="11837" y="21177"/>
                    <a:pt x="14102" y="20611"/>
                    <a:pt x="15886" y="19518"/>
                  </a:cubicBezTo>
                  <a:cubicBezTo>
                    <a:pt x="18302" y="18038"/>
                    <a:pt x="19917" y="16358"/>
                    <a:pt x="20969" y="14230"/>
                  </a:cubicBezTo>
                  <a:cubicBezTo>
                    <a:pt x="21731" y="12687"/>
                    <a:pt x="22119" y="11365"/>
                    <a:pt x="22121" y="10298"/>
                  </a:cubicBezTo>
                  <a:cubicBezTo>
                    <a:pt x="22145" y="10062"/>
                    <a:pt x="22164" y="9823"/>
                    <a:pt x="22180" y="9591"/>
                  </a:cubicBezTo>
                  <a:cubicBezTo>
                    <a:pt x="22226" y="8989"/>
                    <a:pt x="22272" y="8368"/>
                    <a:pt x="22439" y="7786"/>
                  </a:cubicBezTo>
                  <a:cubicBezTo>
                    <a:pt x="22700" y="6882"/>
                    <a:pt x="23262" y="6208"/>
                    <a:pt x="23942" y="5981"/>
                  </a:cubicBezTo>
                  <a:cubicBezTo>
                    <a:pt x="24172" y="5904"/>
                    <a:pt x="24406" y="5876"/>
                    <a:pt x="24647" y="5876"/>
                  </a:cubicBezTo>
                  <a:cubicBezTo>
                    <a:pt x="24972" y="5876"/>
                    <a:pt x="25309" y="5928"/>
                    <a:pt x="25655" y="5982"/>
                  </a:cubicBezTo>
                  <a:cubicBezTo>
                    <a:pt x="25973" y="6031"/>
                    <a:pt x="26301" y="6083"/>
                    <a:pt x="26626" y="6090"/>
                  </a:cubicBezTo>
                  <a:cubicBezTo>
                    <a:pt x="26664" y="6091"/>
                    <a:pt x="26701" y="6092"/>
                    <a:pt x="26739" y="6092"/>
                  </a:cubicBezTo>
                  <a:cubicBezTo>
                    <a:pt x="29159" y="6092"/>
                    <a:pt x="30859" y="3903"/>
                    <a:pt x="32365" y="1972"/>
                  </a:cubicBezTo>
                  <a:lnTo>
                    <a:pt x="32471" y="1836"/>
                  </a:lnTo>
                  <a:cubicBezTo>
                    <a:pt x="32877" y="1317"/>
                    <a:pt x="33828" y="256"/>
                    <a:pt x="34828" y="256"/>
                  </a:cubicBezTo>
                  <a:close/>
                  <a:moveTo>
                    <a:pt x="34816" y="0"/>
                  </a:moveTo>
                  <a:cubicBezTo>
                    <a:pt x="33766" y="0"/>
                    <a:pt x="32805" y="1002"/>
                    <a:pt x="32274" y="1680"/>
                  </a:cubicBezTo>
                  <a:lnTo>
                    <a:pt x="32168" y="1816"/>
                  </a:lnTo>
                  <a:cubicBezTo>
                    <a:pt x="30693" y="3706"/>
                    <a:pt x="29025" y="5839"/>
                    <a:pt x="26719" y="5839"/>
                  </a:cubicBezTo>
                  <a:cubicBezTo>
                    <a:pt x="26691" y="5839"/>
                    <a:pt x="26661" y="5839"/>
                    <a:pt x="26632" y="5838"/>
                  </a:cubicBezTo>
                  <a:cubicBezTo>
                    <a:pt x="26323" y="5830"/>
                    <a:pt x="26003" y="5779"/>
                    <a:pt x="25693" y="5732"/>
                  </a:cubicBezTo>
                  <a:cubicBezTo>
                    <a:pt x="25348" y="5679"/>
                    <a:pt x="24995" y="5624"/>
                    <a:pt x="24645" y="5624"/>
                  </a:cubicBezTo>
                  <a:cubicBezTo>
                    <a:pt x="24381" y="5624"/>
                    <a:pt x="24119" y="5655"/>
                    <a:pt x="23862" y="5741"/>
                  </a:cubicBezTo>
                  <a:cubicBezTo>
                    <a:pt x="23103" y="5995"/>
                    <a:pt x="22480" y="6733"/>
                    <a:pt x="22197" y="7714"/>
                  </a:cubicBezTo>
                  <a:cubicBezTo>
                    <a:pt x="22021" y="8321"/>
                    <a:pt x="21975" y="8956"/>
                    <a:pt x="21929" y="9570"/>
                  </a:cubicBezTo>
                  <a:cubicBezTo>
                    <a:pt x="21912" y="9802"/>
                    <a:pt x="21894" y="10043"/>
                    <a:pt x="21870" y="10276"/>
                  </a:cubicBezTo>
                  <a:lnTo>
                    <a:pt x="21869" y="10288"/>
                  </a:lnTo>
                  <a:cubicBezTo>
                    <a:pt x="21869" y="11319"/>
                    <a:pt x="21489" y="12607"/>
                    <a:pt x="20742" y="14116"/>
                  </a:cubicBezTo>
                  <a:cubicBezTo>
                    <a:pt x="19712" y="16200"/>
                    <a:pt x="18126" y="17849"/>
                    <a:pt x="15752" y="19304"/>
                  </a:cubicBezTo>
                  <a:cubicBezTo>
                    <a:pt x="14003" y="20377"/>
                    <a:pt x="11755" y="20938"/>
                    <a:pt x="9584" y="21481"/>
                  </a:cubicBezTo>
                  <a:cubicBezTo>
                    <a:pt x="8717" y="21697"/>
                    <a:pt x="7899" y="21903"/>
                    <a:pt x="7115" y="22137"/>
                  </a:cubicBezTo>
                  <a:cubicBezTo>
                    <a:pt x="5646" y="22576"/>
                    <a:pt x="3984" y="23075"/>
                    <a:pt x="2779" y="24224"/>
                  </a:cubicBezTo>
                  <a:cubicBezTo>
                    <a:pt x="1259" y="25674"/>
                    <a:pt x="782" y="27765"/>
                    <a:pt x="354" y="30150"/>
                  </a:cubicBezTo>
                  <a:cubicBezTo>
                    <a:pt x="1" y="32131"/>
                    <a:pt x="346" y="33433"/>
                    <a:pt x="1354" y="33912"/>
                  </a:cubicBezTo>
                  <a:cubicBezTo>
                    <a:pt x="1609" y="34033"/>
                    <a:pt x="1869" y="34085"/>
                    <a:pt x="2130" y="34085"/>
                  </a:cubicBezTo>
                  <a:cubicBezTo>
                    <a:pt x="2898" y="34085"/>
                    <a:pt x="3679" y="33641"/>
                    <a:pt x="4389" y="33238"/>
                  </a:cubicBezTo>
                  <a:cubicBezTo>
                    <a:pt x="4573" y="33133"/>
                    <a:pt x="4755" y="33030"/>
                    <a:pt x="4933" y="32935"/>
                  </a:cubicBezTo>
                  <a:cubicBezTo>
                    <a:pt x="6037" y="32352"/>
                    <a:pt x="7328" y="32062"/>
                    <a:pt x="8838" y="32062"/>
                  </a:cubicBezTo>
                  <a:cubicBezTo>
                    <a:pt x="9661" y="32062"/>
                    <a:pt x="10548" y="32148"/>
                    <a:pt x="11507" y="32319"/>
                  </a:cubicBezTo>
                  <a:cubicBezTo>
                    <a:pt x="12446" y="32487"/>
                    <a:pt x="13391" y="32719"/>
                    <a:pt x="14306" y="32944"/>
                  </a:cubicBezTo>
                  <a:cubicBezTo>
                    <a:pt x="15563" y="33252"/>
                    <a:pt x="16863" y="33572"/>
                    <a:pt x="18173" y="33730"/>
                  </a:cubicBezTo>
                  <a:cubicBezTo>
                    <a:pt x="19230" y="33858"/>
                    <a:pt x="20305" y="33884"/>
                    <a:pt x="21363" y="33884"/>
                  </a:cubicBezTo>
                  <a:cubicBezTo>
                    <a:pt x="21708" y="33884"/>
                    <a:pt x="22051" y="33881"/>
                    <a:pt x="22392" y="33878"/>
                  </a:cubicBezTo>
                  <a:cubicBezTo>
                    <a:pt x="22726" y="33876"/>
                    <a:pt x="23065" y="33873"/>
                    <a:pt x="23405" y="33873"/>
                  </a:cubicBezTo>
                  <a:cubicBezTo>
                    <a:pt x="23910" y="33873"/>
                    <a:pt x="24418" y="33879"/>
                    <a:pt x="24921" y="33898"/>
                  </a:cubicBezTo>
                  <a:cubicBezTo>
                    <a:pt x="27695" y="34005"/>
                    <a:pt x="29708" y="34566"/>
                    <a:pt x="31258" y="35661"/>
                  </a:cubicBezTo>
                  <a:cubicBezTo>
                    <a:pt x="32099" y="36256"/>
                    <a:pt x="32814" y="37033"/>
                    <a:pt x="33507" y="37784"/>
                  </a:cubicBezTo>
                  <a:cubicBezTo>
                    <a:pt x="33906" y="38217"/>
                    <a:pt x="34320" y="38666"/>
                    <a:pt x="34756" y="39078"/>
                  </a:cubicBezTo>
                  <a:cubicBezTo>
                    <a:pt x="35706" y="39975"/>
                    <a:pt x="37126" y="40985"/>
                    <a:pt x="38724" y="40985"/>
                  </a:cubicBezTo>
                  <a:cubicBezTo>
                    <a:pt x="38895" y="40985"/>
                    <a:pt x="39067" y="40973"/>
                    <a:pt x="39240" y="40946"/>
                  </a:cubicBezTo>
                  <a:cubicBezTo>
                    <a:pt x="41309" y="40657"/>
                    <a:pt x="42626" y="38665"/>
                    <a:pt x="42857" y="36845"/>
                  </a:cubicBezTo>
                  <a:cubicBezTo>
                    <a:pt x="43066" y="35197"/>
                    <a:pt x="42618" y="33387"/>
                    <a:pt x="41488" y="31314"/>
                  </a:cubicBezTo>
                  <a:cubicBezTo>
                    <a:pt x="41102" y="30608"/>
                    <a:pt x="40667" y="29914"/>
                    <a:pt x="40246" y="29244"/>
                  </a:cubicBezTo>
                  <a:cubicBezTo>
                    <a:pt x="39673" y="28326"/>
                    <a:pt x="39078" y="27378"/>
                    <a:pt x="38606" y="26391"/>
                  </a:cubicBezTo>
                  <a:cubicBezTo>
                    <a:pt x="37940" y="24998"/>
                    <a:pt x="37270" y="22924"/>
                    <a:pt x="37854" y="20946"/>
                  </a:cubicBezTo>
                  <a:cubicBezTo>
                    <a:pt x="38413" y="19060"/>
                    <a:pt x="39945" y="17670"/>
                    <a:pt x="41601" y="16298"/>
                  </a:cubicBezTo>
                  <a:lnTo>
                    <a:pt x="41653" y="16256"/>
                  </a:lnTo>
                  <a:cubicBezTo>
                    <a:pt x="42505" y="15549"/>
                    <a:pt x="43387" y="14818"/>
                    <a:pt x="44015" y="13883"/>
                  </a:cubicBezTo>
                  <a:cubicBezTo>
                    <a:pt x="44749" y="12790"/>
                    <a:pt x="44987" y="11578"/>
                    <a:pt x="44670" y="10559"/>
                  </a:cubicBezTo>
                  <a:cubicBezTo>
                    <a:pt x="44149" y="8887"/>
                    <a:pt x="42430" y="8157"/>
                    <a:pt x="40766" y="7451"/>
                  </a:cubicBezTo>
                  <a:cubicBezTo>
                    <a:pt x="39171" y="6774"/>
                    <a:pt x="37520" y="6074"/>
                    <a:pt x="36996" y="4545"/>
                  </a:cubicBezTo>
                  <a:cubicBezTo>
                    <a:pt x="36830" y="4060"/>
                    <a:pt x="36803" y="3550"/>
                    <a:pt x="36773" y="3009"/>
                  </a:cubicBezTo>
                  <a:cubicBezTo>
                    <a:pt x="36759" y="2746"/>
                    <a:pt x="36743" y="2473"/>
                    <a:pt x="36712" y="2207"/>
                  </a:cubicBezTo>
                  <a:cubicBezTo>
                    <a:pt x="36587" y="1185"/>
                    <a:pt x="36136" y="432"/>
                    <a:pt x="35478" y="141"/>
                  </a:cubicBezTo>
                  <a:cubicBezTo>
                    <a:pt x="35255" y="43"/>
                    <a:pt x="35034" y="0"/>
                    <a:pt x="34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3269600" y="921475"/>
              <a:ext cx="1016250" cy="855475"/>
            </a:xfrm>
            <a:custGeom>
              <a:avLst/>
              <a:gdLst/>
              <a:ahLst/>
              <a:cxnLst/>
              <a:rect l="l" t="t" r="r" b="b"/>
              <a:pathLst>
                <a:path w="40650" h="34219" extrusionOk="0">
                  <a:moveTo>
                    <a:pt x="33119" y="149"/>
                  </a:moveTo>
                  <a:cubicBezTo>
                    <a:pt x="33268" y="149"/>
                    <a:pt x="33415" y="179"/>
                    <a:pt x="33554" y="246"/>
                  </a:cubicBezTo>
                  <a:cubicBezTo>
                    <a:pt x="34118" y="519"/>
                    <a:pt x="34223" y="1172"/>
                    <a:pt x="34334" y="1862"/>
                  </a:cubicBezTo>
                  <a:cubicBezTo>
                    <a:pt x="34396" y="2242"/>
                    <a:pt x="34459" y="2635"/>
                    <a:pt x="34603" y="2976"/>
                  </a:cubicBezTo>
                  <a:cubicBezTo>
                    <a:pt x="35058" y="4044"/>
                    <a:pt x="36226" y="4430"/>
                    <a:pt x="37354" y="4801"/>
                  </a:cubicBezTo>
                  <a:cubicBezTo>
                    <a:pt x="38405" y="5147"/>
                    <a:pt x="39493" y="5506"/>
                    <a:pt x="40002" y="6414"/>
                  </a:cubicBezTo>
                  <a:cubicBezTo>
                    <a:pt x="40494" y="7292"/>
                    <a:pt x="40236" y="8382"/>
                    <a:pt x="39829" y="9112"/>
                  </a:cubicBezTo>
                  <a:cubicBezTo>
                    <a:pt x="39426" y="9834"/>
                    <a:pt x="38823" y="10436"/>
                    <a:pt x="38239" y="11017"/>
                  </a:cubicBezTo>
                  <a:cubicBezTo>
                    <a:pt x="38147" y="11110"/>
                    <a:pt x="38057" y="11202"/>
                    <a:pt x="37965" y="11294"/>
                  </a:cubicBezTo>
                  <a:cubicBezTo>
                    <a:pt x="35510" y="13773"/>
                    <a:pt x="34248" y="16131"/>
                    <a:pt x="34107" y="18503"/>
                  </a:cubicBezTo>
                  <a:cubicBezTo>
                    <a:pt x="33946" y="21200"/>
                    <a:pt x="35264" y="23647"/>
                    <a:pt x="36537" y="26015"/>
                  </a:cubicBezTo>
                  <a:cubicBezTo>
                    <a:pt x="37371" y="27568"/>
                    <a:pt x="38235" y="29175"/>
                    <a:pt x="38695" y="30857"/>
                  </a:cubicBezTo>
                  <a:cubicBezTo>
                    <a:pt x="38864" y="31476"/>
                    <a:pt x="39158" y="32998"/>
                    <a:pt x="38223" y="33735"/>
                  </a:cubicBezTo>
                  <a:cubicBezTo>
                    <a:pt x="37928" y="33967"/>
                    <a:pt x="37582" y="34064"/>
                    <a:pt x="37215" y="34064"/>
                  </a:cubicBezTo>
                  <a:cubicBezTo>
                    <a:pt x="36468" y="34064"/>
                    <a:pt x="35637" y="33659"/>
                    <a:pt x="34979" y="33163"/>
                  </a:cubicBezTo>
                  <a:cubicBezTo>
                    <a:pt x="34344" y="32684"/>
                    <a:pt x="33741" y="32141"/>
                    <a:pt x="33157" y="31615"/>
                  </a:cubicBezTo>
                  <a:cubicBezTo>
                    <a:pt x="32333" y="30874"/>
                    <a:pt x="31482" y="30108"/>
                    <a:pt x="30528" y="29508"/>
                  </a:cubicBezTo>
                  <a:cubicBezTo>
                    <a:pt x="28669" y="28339"/>
                    <a:pt x="26353" y="27715"/>
                    <a:pt x="23243" y="27547"/>
                  </a:cubicBezTo>
                  <a:cubicBezTo>
                    <a:pt x="22119" y="27487"/>
                    <a:pt x="20976" y="27486"/>
                    <a:pt x="19870" y="27484"/>
                  </a:cubicBezTo>
                  <a:cubicBezTo>
                    <a:pt x="18487" y="27483"/>
                    <a:pt x="17057" y="27482"/>
                    <a:pt x="15658" y="27364"/>
                  </a:cubicBezTo>
                  <a:cubicBezTo>
                    <a:pt x="14740" y="27285"/>
                    <a:pt x="13791" y="27157"/>
                    <a:pt x="12873" y="27033"/>
                  </a:cubicBezTo>
                  <a:cubicBezTo>
                    <a:pt x="11366" y="26829"/>
                    <a:pt x="9833" y="26623"/>
                    <a:pt x="8332" y="26623"/>
                  </a:cubicBezTo>
                  <a:cubicBezTo>
                    <a:pt x="6832" y="26623"/>
                    <a:pt x="5365" y="26829"/>
                    <a:pt x="3990" y="27453"/>
                  </a:cubicBezTo>
                  <a:cubicBezTo>
                    <a:pt x="3255" y="27786"/>
                    <a:pt x="2400" y="28024"/>
                    <a:pt x="1696" y="28024"/>
                  </a:cubicBezTo>
                  <a:cubicBezTo>
                    <a:pt x="1268" y="28024"/>
                    <a:pt x="897" y="27936"/>
                    <a:pt x="642" y="27728"/>
                  </a:cubicBezTo>
                  <a:cubicBezTo>
                    <a:pt x="263" y="27418"/>
                    <a:pt x="161" y="26864"/>
                    <a:pt x="339" y="26081"/>
                  </a:cubicBezTo>
                  <a:cubicBezTo>
                    <a:pt x="842" y="23864"/>
                    <a:pt x="2126" y="22082"/>
                    <a:pt x="3949" y="21063"/>
                  </a:cubicBezTo>
                  <a:cubicBezTo>
                    <a:pt x="5606" y="20137"/>
                    <a:pt x="7513" y="19736"/>
                    <a:pt x="9359" y="19347"/>
                  </a:cubicBezTo>
                  <a:cubicBezTo>
                    <a:pt x="9823" y="19250"/>
                    <a:pt x="10300" y="19148"/>
                    <a:pt x="10768" y="19040"/>
                  </a:cubicBezTo>
                  <a:cubicBezTo>
                    <a:pt x="14104" y="18272"/>
                    <a:pt x="16726" y="17151"/>
                    <a:pt x="18784" y="15614"/>
                  </a:cubicBezTo>
                  <a:cubicBezTo>
                    <a:pt x="21318" y="13721"/>
                    <a:pt x="23014" y="11089"/>
                    <a:pt x="23431" y="8392"/>
                  </a:cubicBezTo>
                  <a:cubicBezTo>
                    <a:pt x="23471" y="8134"/>
                    <a:pt x="23502" y="7866"/>
                    <a:pt x="23531" y="7609"/>
                  </a:cubicBezTo>
                  <a:cubicBezTo>
                    <a:pt x="23642" y="6661"/>
                    <a:pt x="23756" y="5681"/>
                    <a:pt x="24335" y="4947"/>
                  </a:cubicBezTo>
                  <a:cubicBezTo>
                    <a:pt x="25075" y="4008"/>
                    <a:pt x="26272" y="3773"/>
                    <a:pt x="27539" y="3525"/>
                  </a:cubicBezTo>
                  <a:cubicBezTo>
                    <a:pt x="28678" y="3300"/>
                    <a:pt x="29856" y="3069"/>
                    <a:pt x="30675" y="2276"/>
                  </a:cubicBezTo>
                  <a:cubicBezTo>
                    <a:pt x="30928" y="2032"/>
                    <a:pt x="31134" y="1743"/>
                    <a:pt x="31333" y="1463"/>
                  </a:cubicBezTo>
                  <a:cubicBezTo>
                    <a:pt x="31506" y="1221"/>
                    <a:pt x="31685" y="968"/>
                    <a:pt x="31893" y="751"/>
                  </a:cubicBezTo>
                  <a:cubicBezTo>
                    <a:pt x="32212" y="417"/>
                    <a:pt x="32674" y="149"/>
                    <a:pt x="33119" y="149"/>
                  </a:cubicBezTo>
                  <a:close/>
                  <a:moveTo>
                    <a:pt x="33118" y="0"/>
                  </a:moveTo>
                  <a:cubicBezTo>
                    <a:pt x="32628" y="0"/>
                    <a:pt x="32127" y="288"/>
                    <a:pt x="31783" y="648"/>
                  </a:cubicBezTo>
                  <a:cubicBezTo>
                    <a:pt x="31568" y="874"/>
                    <a:pt x="31386" y="1130"/>
                    <a:pt x="31209" y="1378"/>
                  </a:cubicBezTo>
                  <a:cubicBezTo>
                    <a:pt x="31015" y="1651"/>
                    <a:pt x="30812" y="1935"/>
                    <a:pt x="30569" y="2169"/>
                  </a:cubicBezTo>
                  <a:cubicBezTo>
                    <a:pt x="29782" y="2933"/>
                    <a:pt x="28624" y="3160"/>
                    <a:pt x="27507" y="3379"/>
                  </a:cubicBezTo>
                  <a:cubicBezTo>
                    <a:pt x="26270" y="3623"/>
                    <a:pt x="24990" y="3873"/>
                    <a:pt x="24216" y="4856"/>
                  </a:cubicBezTo>
                  <a:cubicBezTo>
                    <a:pt x="23610" y="5623"/>
                    <a:pt x="23494" y="6624"/>
                    <a:pt x="23382" y="7591"/>
                  </a:cubicBezTo>
                  <a:cubicBezTo>
                    <a:pt x="23351" y="7848"/>
                    <a:pt x="23321" y="8113"/>
                    <a:pt x="23282" y="8368"/>
                  </a:cubicBezTo>
                  <a:cubicBezTo>
                    <a:pt x="22869" y="11026"/>
                    <a:pt x="21196" y="13625"/>
                    <a:pt x="18691" y="15494"/>
                  </a:cubicBezTo>
                  <a:cubicBezTo>
                    <a:pt x="16650" y="17019"/>
                    <a:pt x="14045" y="18131"/>
                    <a:pt x="10730" y="18895"/>
                  </a:cubicBezTo>
                  <a:cubicBezTo>
                    <a:pt x="10264" y="19002"/>
                    <a:pt x="9786" y="19103"/>
                    <a:pt x="9324" y="19201"/>
                  </a:cubicBezTo>
                  <a:cubicBezTo>
                    <a:pt x="7468" y="19591"/>
                    <a:pt x="5549" y="19997"/>
                    <a:pt x="3872" y="20933"/>
                  </a:cubicBezTo>
                  <a:cubicBezTo>
                    <a:pt x="2012" y="21973"/>
                    <a:pt x="704" y="23789"/>
                    <a:pt x="191" y="26047"/>
                  </a:cubicBezTo>
                  <a:cubicBezTo>
                    <a:pt x="0" y="26889"/>
                    <a:pt x="119" y="27493"/>
                    <a:pt x="544" y="27840"/>
                  </a:cubicBezTo>
                  <a:cubicBezTo>
                    <a:pt x="833" y="28077"/>
                    <a:pt x="1238" y="28172"/>
                    <a:pt x="1691" y="28172"/>
                  </a:cubicBezTo>
                  <a:cubicBezTo>
                    <a:pt x="2447" y="28172"/>
                    <a:pt x="3337" y="27906"/>
                    <a:pt x="4046" y="27586"/>
                  </a:cubicBezTo>
                  <a:cubicBezTo>
                    <a:pt x="5401" y="26975"/>
                    <a:pt x="6850" y="26772"/>
                    <a:pt x="8332" y="26772"/>
                  </a:cubicBezTo>
                  <a:cubicBezTo>
                    <a:pt x="9825" y="26772"/>
                    <a:pt x="11352" y="26978"/>
                    <a:pt x="12853" y="27180"/>
                  </a:cubicBezTo>
                  <a:cubicBezTo>
                    <a:pt x="13772" y="27304"/>
                    <a:pt x="14723" y="27433"/>
                    <a:pt x="15645" y="27510"/>
                  </a:cubicBezTo>
                  <a:cubicBezTo>
                    <a:pt x="17050" y="27629"/>
                    <a:pt x="18482" y="27631"/>
                    <a:pt x="19869" y="27632"/>
                  </a:cubicBezTo>
                  <a:cubicBezTo>
                    <a:pt x="20973" y="27633"/>
                    <a:pt x="22114" y="27634"/>
                    <a:pt x="23233" y="27695"/>
                  </a:cubicBezTo>
                  <a:cubicBezTo>
                    <a:pt x="26318" y="27861"/>
                    <a:pt x="28612" y="28476"/>
                    <a:pt x="30449" y="29632"/>
                  </a:cubicBezTo>
                  <a:cubicBezTo>
                    <a:pt x="31393" y="30226"/>
                    <a:pt x="32239" y="30987"/>
                    <a:pt x="33059" y="31724"/>
                  </a:cubicBezTo>
                  <a:cubicBezTo>
                    <a:pt x="33644" y="32251"/>
                    <a:pt x="34250" y="32797"/>
                    <a:pt x="34890" y="33280"/>
                  </a:cubicBezTo>
                  <a:cubicBezTo>
                    <a:pt x="35247" y="33549"/>
                    <a:pt x="36235" y="34219"/>
                    <a:pt x="37213" y="34219"/>
                  </a:cubicBezTo>
                  <a:cubicBezTo>
                    <a:pt x="37594" y="34219"/>
                    <a:pt x="37974" y="34116"/>
                    <a:pt x="38310" y="33847"/>
                  </a:cubicBezTo>
                  <a:cubicBezTo>
                    <a:pt x="39315" y="33056"/>
                    <a:pt x="39011" y="31464"/>
                    <a:pt x="38833" y="30815"/>
                  </a:cubicBezTo>
                  <a:cubicBezTo>
                    <a:pt x="38369" y="29117"/>
                    <a:pt x="37501" y="27503"/>
                    <a:pt x="36662" y="25942"/>
                  </a:cubicBezTo>
                  <a:cubicBezTo>
                    <a:pt x="35340" y="23484"/>
                    <a:pt x="34091" y="21163"/>
                    <a:pt x="34250" y="18508"/>
                  </a:cubicBezTo>
                  <a:cubicBezTo>
                    <a:pt x="34390" y="16174"/>
                    <a:pt x="35638" y="13848"/>
                    <a:pt x="38065" y="11394"/>
                  </a:cubicBezTo>
                  <a:lnTo>
                    <a:pt x="38340" y="11120"/>
                  </a:lnTo>
                  <a:cubicBezTo>
                    <a:pt x="38930" y="10532"/>
                    <a:pt x="39542" y="9922"/>
                    <a:pt x="39955" y="9181"/>
                  </a:cubicBezTo>
                  <a:cubicBezTo>
                    <a:pt x="40380" y="8417"/>
                    <a:pt x="40649" y="7271"/>
                    <a:pt x="40127" y="6341"/>
                  </a:cubicBezTo>
                  <a:cubicBezTo>
                    <a:pt x="39591" y="5383"/>
                    <a:pt x="38475" y="5016"/>
                    <a:pt x="37397" y="4660"/>
                  </a:cubicBezTo>
                  <a:cubicBezTo>
                    <a:pt x="36249" y="4282"/>
                    <a:pt x="35165" y="3924"/>
                    <a:pt x="34736" y="2917"/>
                  </a:cubicBezTo>
                  <a:cubicBezTo>
                    <a:pt x="34598" y="2593"/>
                    <a:pt x="34536" y="2209"/>
                    <a:pt x="34477" y="1838"/>
                  </a:cubicBezTo>
                  <a:cubicBezTo>
                    <a:pt x="34365" y="1140"/>
                    <a:pt x="34250" y="419"/>
                    <a:pt x="33616" y="112"/>
                  </a:cubicBezTo>
                  <a:cubicBezTo>
                    <a:pt x="33456" y="34"/>
                    <a:pt x="33288" y="0"/>
                    <a:pt x="33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3335275" y="1268400"/>
              <a:ext cx="608400" cy="305475"/>
            </a:xfrm>
            <a:custGeom>
              <a:avLst/>
              <a:gdLst/>
              <a:ahLst/>
              <a:cxnLst/>
              <a:rect l="l" t="t" r="r" b="b"/>
              <a:pathLst>
                <a:path w="24336" h="12219" extrusionOk="0">
                  <a:moveTo>
                    <a:pt x="20702" y="150"/>
                  </a:moveTo>
                  <a:cubicBezTo>
                    <a:pt x="21018" y="150"/>
                    <a:pt x="21323" y="236"/>
                    <a:pt x="21573" y="440"/>
                  </a:cubicBezTo>
                  <a:cubicBezTo>
                    <a:pt x="22146" y="908"/>
                    <a:pt x="22168" y="1750"/>
                    <a:pt x="22014" y="2329"/>
                  </a:cubicBezTo>
                  <a:cubicBezTo>
                    <a:pt x="21884" y="2818"/>
                    <a:pt x="21631" y="3274"/>
                    <a:pt x="21387" y="3716"/>
                  </a:cubicBezTo>
                  <a:cubicBezTo>
                    <a:pt x="21291" y="3887"/>
                    <a:pt x="21194" y="4064"/>
                    <a:pt x="21105" y="4241"/>
                  </a:cubicBezTo>
                  <a:cubicBezTo>
                    <a:pt x="20686" y="5063"/>
                    <a:pt x="20559" y="5753"/>
                    <a:pt x="20715" y="6346"/>
                  </a:cubicBezTo>
                  <a:cubicBezTo>
                    <a:pt x="20965" y="7295"/>
                    <a:pt x="21724" y="7739"/>
                    <a:pt x="22457" y="8168"/>
                  </a:cubicBezTo>
                  <a:cubicBezTo>
                    <a:pt x="22938" y="8449"/>
                    <a:pt x="23435" y="8741"/>
                    <a:pt x="23774" y="9170"/>
                  </a:cubicBezTo>
                  <a:cubicBezTo>
                    <a:pt x="24091" y="9570"/>
                    <a:pt x="24178" y="9973"/>
                    <a:pt x="24036" y="10370"/>
                  </a:cubicBezTo>
                  <a:cubicBezTo>
                    <a:pt x="23782" y="11076"/>
                    <a:pt x="22818" y="11635"/>
                    <a:pt x="22039" y="11802"/>
                  </a:cubicBezTo>
                  <a:cubicBezTo>
                    <a:pt x="21148" y="11995"/>
                    <a:pt x="20246" y="12072"/>
                    <a:pt x="19348" y="12072"/>
                  </a:cubicBezTo>
                  <a:cubicBezTo>
                    <a:pt x="17855" y="12072"/>
                    <a:pt x="16369" y="11858"/>
                    <a:pt x="14944" y="11605"/>
                  </a:cubicBezTo>
                  <a:cubicBezTo>
                    <a:pt x="14465" y="11520"/>
                    <a:pt x="13986" y="11428"/>
                    <a:pt x="13507" y="11337"/>
                  </a:cubicBezTo>
                  <a:cubicBezTo>
                    <a:pt x="11660" y="10987"/>
                    <a:pt x="9749" y="10626"/>
                    <a:pt x="7838" y="10602"/>
                  </a:cubicBezTo>
                  <a:cubicBezTo>
                    <a:pt x="7770" y="10600"/>
                    <a:pt x="7702" y="10600"/>
                    <a:pt x="7632" y="10600"/>
                  </a:cubicBezTo>
                  <a:cubicBezTo>
                    <a:pt x="5991" y="10600"/>
                    <a:pt x="4365" y="10845"/>
                    <a:pt x="2796" y="11331"/>
                  </a:cubicBezTo>
                  <a:lnTo>
                    <a:pt x="2657" y="11374"/>
                  </a:lnTo>
                  <a:cubicBezTo>
                    <a:pt x="2263" y="11496"/>
                    <a:pt x="1859" y="11623"/>
                    <a:pt x="1452" y="11623"/>
                  </a:cubicBezTo>
                  <a:cubicBezTo>
                    <a:pt x="1417" y="11623"/>
                    <a:pt x="1382" y="11622"/>
                    <a:pt x="1348" y="11620"/>
                  </a:cubicBezTo>
                  <a:cubicBezTo>
                    <a:pt x="910" y="11595"/>
                    <a:pt x="382" y="11350"/>
                    <a:pt x="255" y="10867"/>
                  </a:cubicBezTo>
                  <a:cubicBezTo>
                    <a:pt x="130" y="10391"/>
                    <a:pt x="455" y="9905"/>
                    <a:pt x="750" y="9580"/>
                  </a:cubicBezTo>
                  <a:cubicBezTo>
                    <a:pt x="1581" y="8664"/>
                    <a:pt x="2778" y="7984"/>
                    <a:pt x="4309" y="7558"/>
                  </a:cubicBezTo>
                  <a:cubicBezTo>
                    <a:pt x="5401" y="7254"/>
                    <a:pt x="6548" y="7104"/>
                    <a:pt x="7657" y="6958"/>
                  </a:cubicBezTo>
                  <a:cubicBezTo>
                    <a:pt x="7914" y="6924"/>
                    <a:pt x="8171" y="6890"/>
                    <a:pt x="8425" y="6854"/>
                  </a:cubicBezTo>
                  <a:cubicBezTo>
                    <a:pt x="9967" y="6642"/>
                    <a:pt x="11777" y="6330"/>
                    <a:pt x="13507" y="5639"/>
                  </a:cubicBezTo>
                  <a:cubicBezTo>
                    <a:pt x="15287" y="4927"/>
                    <a:pt x="16748" y="3881"/>
                    <a:pt x="17733" y="2612"/>
                  </a:cubicBezTo>
                  <a:cubicBezTo>
                    <a:pt x="17886" y="2415"/>
                    <a:pt x="18031" y="2206"/>
                    <a:pt x="18173" y="2005"/>
                  </a:cubicBezTo>
                  <a:cubicBezTo>
                    <a:pt x="18512" y="1524"/>
                    <a:pt x="18863" y="1025"/>
                    <a:pt x="19324" y="657"/>
                  </a:cubicBezTo>
                  <a:cubicBezTo>
                    <a:pt x="19697" y="357"/>
                    <a:pt x="20212" y="150"/>
                    <a:pt x="20702" y="150"/>
                  </a:cubicBezTo>
                  <a:close/>
                  <a:moveTo>
                    <a:pt x="20702" y="0"/>
                  </a:moveTo>
                  <a:cubicBezTo>
                    <a:pt x="20177" y="0"/>
                    <a:pt x="19627" y="220"/>
                    <a:pt x="19230" y="539"/>
                  </a:cubicBezTo>
                  <a:cubicBezTo>
                    <a:pt x="18753" y="922"/>
                    <a:pt x="18396" y="1429"/>
                    <a:pt x="18052" y="1920"/>
                  </a:cubicBezTo>
                  <a:cubicBezTo>
                    <a:pt x="17911" y="2119"/>
                    <a:pt x="17767" y="2324"/>
                    <a:pt x="17615" y="2519"/>
                  </a:cubicBezTo>
                  <a:cubicBezTo>
                    <a:pt x="16647" y="3767"/>
                    <a:pt x="15206" y="4798"/>
                    <a:pt x="13451" y="5500"/>
                  </a:cubicBezTo>
                  <a:cubicBezTo>
                    <a:pt x="11736" y="6184"/>
                    <a:pt x="9937" y="6493"/>
                    <a:pt x="8404" y="6707"/>
                  </a:cubicBezTo>
                  <a:cubicBezTo>
                    <a:pt x="8148" y="6741"/>
                    <a:pt x="7893" y="6775"/>
                    <a:pt x="7636" y="6808"/>
                  </a:cubicBezTo>
                  <a:cubicBezTo>
                    <a:pt x="6522" y="6956"/>
                    <a:pt x="5370" y="7106"/>
                    <a:pt x="4268" y="7414"/>
                  </a:cubicBezTo>
                  <a:cubicBezTo>
                    <a:pt x="2710" y="7848"/>
                    <a:pt x="1491" y="8543"/>
                    <a:pt x="641" y="9478"/>
                  </a:cubicBezTo>
                  <a:cubicBezTo>
                    <a:pt x="183" y="9983"/>
                    <a:pt x="0" y="10475"/>
                    <a:pt x="111" y="10902"/>
                  </a:cubicBezTo>
                  <a:cubicBezTo>
                    <a:pt x="256" y="11455"/>
                    <a:pt x="849" y="11738"/>
                    <a:pt x="1338" y="11766"/>
                  </a:cubicBezTo>
                  <a:cubicBezTo>
                    <a:pt x="1379" y="11768"/>
                    <a:pt x="1420" y="11769"/>
                    <a:pt x="1461" y="11769"/>
                  </a:cubicBezTo>
                  <a:cubicBezTo>
                    <a:pt x="1886" y="11769"/>
                    <a:pt x="2299" y="11639"/>
                    <a:pt x="2700" y="11513"/>
                  </a:cubicBezTo>
                  <a:lnTo>
                    <a:pt x="2838" y="11471"/>
                  </a:lnTo>
                  <a:cubicBezTo>
                    <a:pt x="4393" y="10991"/>
                    <a:pt x="6003" y="10747"/>
                    <a:pt x="7628" y="10747"/>
                  </a:cubicBezTo>
                  <a:cubicBezTo>
                    <a:pt x="7698" y="10747"/>
                    <a:pt x="7767" y="10747"/>
                    <a:pt x="7836" y="10748"/>
                  </a:cubicBezTo>
                  <a:cubicBezTo>
                    <a:pt x="9735" y="10773"/>
                    <a:pt x="11638" y="11133"/>
                    <a:pt x="13480" y="11482"/>
                  </a:cubicBezTo>
                  <a:cubicBezTo>
                    <a:pt x="13960" y="11573"/>
                    <a:pt x="14439" y="11665"/>
                    <a:pt x="14919" y="11749"/>
                  </a:cubicBezTo>
                  <a:cubicBezTo>
                    <a:pt x="16352" y="12003"/>
                    <a:pt x="17846" y="12219"/>
                    <a:pt x="19351" y="12219"/>
                  </a:cubicBezTo>
                  <a:cubicBezTo>
                    <a:pt x="20258" y="12219"/>
                    <a:pt x="21169" y="12141"/>
                    <a:pt x="22070" y="11944"/>
                  </a:cubicBezTo>
                  <a:cubicBezTo>
                    <a:pt x="22908" y="11764"/>
                    <a:pt x="23901" y="11181"/>
                    <a:pt x="24175" y="10417"/>
                  </a:cubicBezTo>
                  <a:cubicBezTo>
                    <a:pt x="24335" y="9969"/>
                    <a:pt x="24239" y="9518"/>
                    <a:pt x="23890" y="9076"/>
                  </a:cubicBezTo>
                  <a:cubicBezTo>
                    <a:pt x="23532" y="8624"/>
                    <a:pt x="23025" y="8325"/>
                    <a:pt x="22532" y="8038"/>
                  </a:cubicBezTo>
                  <a:cubicBezTo>
                    <a:pt x="21792" y="7605"/>
                    <a:pt x="21091" y="7194"/>
                    <a:pt x="20857" y="6305"/>
                  </a:cubicBezTo>
                  <a:cubicBezTo>
                    <a:pt x="20709" y="5748"/>
                    <a:pt x="20833" y="5094"/>
                    <a:pt x="21235" y="4304"/>
                  </a:cubicBezTo>
                  <a:cubicBezTo>
                    <a:pt x="21323" y="4130"/>
                    <a:pt x="21420" y="3954"/>
                    <a:pt x="21514" y="3784"/>
                  </a:cubicBezTo>
                  <a:cubicBezTo>
                    <a:pt x="21762" y="3335"/>
                    <a:pt x="22019" y="2871"/>
                    <a:pt x="22154" y="2364"/>
                  </a:cubicBezTo>
                  <a:cubicBezTo>
                    <a:pt x="22320" y="1742"/>
                    <a:pt x="22291" y="834"/>
                    <a:pt x="21664" y="322"/>
                  </a:cubicBezTo>
                  <a:cubicBezTo>
                    <a:pt x="21387" y="96"/>
                    <a:pt x="21050" y="0"/>
                    <a:pt x="20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4125850" y="1623675"/>
              <a:ext cx="83250" cy="110925"/>
            </a:xfrm>
            <a:custGeom>
              <a:avLst/>
              <a:gdLst/>
              <a:ahLst/>
              <a:cxnLst/>
              <a:rect l="l" t="t" r="r" b="b"/>
              <a:pathLst>
                <a:path w="3330" h="4437" extrusionOk="0">
                  <a:moveTo>
                    <a:pt x="1371" y="147"/>
                  </a:moveTo>
                  <a:cubicBezTo>
                    <a:pt x="1462" y="147"/>
                    <a:pt x="1557" y="162"/>
                    <a:pt x="1654" y="193"/>
                  </a:cubicBezTo>
                  <a:cubicBezTo>
                    <a:pt x="2152" y="346"/>
                    <a:pt x="2622" y="848"/>
                    <a:pt x="2830" y="1265"/>
                  </a:cubicBezTo>
                  <a:cubicBezTo>
                    <a:pt x="3170" y="1945"/>
                    <a:pt x="3134" y="2825"/>
                    <a:pt x="2741" y="3506"/>
                  </a:cubicBezTo>
                  <a:cubicBezTo>
                    <a:pt x="2506" y="3912"/>
                    <a:pt x="2075" y="4289"/>
                    <a:pt x="1604" y="4289"/>
                  </a:cubicBezTo>
                  <a:cubicBezTo>
                    <a:pt x="1555" y="4289"/>
                    <a:pt x="1505" y="4285"/>
                    <a:pt x="1455" y="4277"/>
                  </a:cubicBezTo>
                  <a:cubicBezTo>
                    <a:pt x="1166" y="4226"/>
                    <a:pt x="891" y="4025"/>
                    <a:pt x="700" y="3725"/>
                  </a:cubicBezTo>
                  <a:cubicBezTo>
                    <a:pt x="519" y="3439"/>
                    <a:pt x="431" y="3108"/>
                    <a:pt x="362" y="2791"/>
                  </a:cubicBezTo>
                  <a:cubicBezTo>
                    <a:pt x="164" y="1891"/>
                    <a:pt x="211" y="685"/>
                    <a:pt x="992" y="246"/>
                  </a:cubicBezTo>
                  <a:cubicBezTo>
                    <a:pt x="1110" y="181"/>
                    <a:pt x="1236" y="147"/>
                    <a:pt x="1371" y="147"/>
                  </a:cubicBezTo>
                  <a:close/>
                  <a:moveTo>
                    <a:pt x="1371" y="0"/>
                  </a:moveTo>
                  <a:cubicBezTo>
                    <a:pt x="1211" y="0"/>
                    <a:pt x="1060" y="40"/>
                    <a:pt x="920" y="119"/>
                  </a:cubicBezTo>
                  <a:cubicBezTo>
                    <a:pt x="72" y="597"/>
                    <a:pt x="0" y="1830"/>
                    <a:pt x="218" y="2825"/>
                  </a:cubicBezTo>
                  <a:cubicBezTo>
                    <a:pt x="290" y="3154"/>
                    <a:pt x="383" y="3501"/>
                    <a:pt x="577" y="3805"/>
                  </a:cubicBezTo>
                  <a:cubicBezTo>
                    <a:pt x="790" y="4141"/>
                    <a:pt x="1100" y="4366"/>
                    <a:pt x="1430" y="4423"/>
                  </a:cubicBezTo>
                  <a:cubicBezTo>
                    <a:pt x="1488" y="4431"/>
                    <a:pt x="1545" y="4436"/>
                    <a:pt x="1602" y="4436"/>
                  </a:cubicBezTo>
                  <a:cubicBezTo>
                    <a:pt x="2132" y="4436"/>
                    <a:pt x="2611" y="4024"/>
                    <a:pt x="2870" y="3579"/>
                  </a:cubicBezTo>
                  <a:cubicBezTo>
                    <a:pt x="3294" y="2845"/>
                    <a:pt x="3330" y="1933"/>
                    <a:pt x="2964" y="1200"/>
                  </a:cubicBezTo>
                  <a:cubicBezTo>
                    <a:pt x="2742" y="753"/>
                    <a:pt x="2235" y="217"/>
                    <a:pt x="1699" y="51"/>
                  </a:cubicBezTo>
                  <a:cubicBezTo>
                    <a:pt x="1586" y="17"/>
                    <a:pt x="1477" y="0"/>
                    <a:pt x="1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3865325" y="964625"/>
              <a:ext cx="364125" cy="693800"/>
            </a:xfrm>
            <a:custGeom>
              <a:avLst/>
              <a:gdLst/>
              <a:ahLst/>
              <a:cxnLst/>
              <a:rect l="l" t="t" r="r" b="b"/>
              <a:pathLst>
                <a:path w="14565" h="27752" extrusionOk="0">
                  <a:moveTo>
                    <a:pt x="9193" y="148"/>
                  </a:moveTo>
                  <a:cubicBezTo>
                    <a:pt x="9287" y="148"/>
                    <a:pt x="9382" y="165"/>
                    <a:pt x="9477" y="200"/>
                  </a:cubicBezTo>
                  <a:cubicBezTo>
                    <a:pt x="9884" y="363"/>
                    <a:pt x="10062" y="858"/>
                    <a:pt x="10093" y="1267"/>
                  </a:cubicBezTo>
                  <a:cubicBezTo>
                    <a:pt x="10108" y="1459"/>
                    <a:pt x="10102" y="1657"/>
                    <a:pt x="10095" y="1850"/>
                  </a:cubicBezTo>
                  <a:cubicBezTo>
                    <a:pt x="10086" y="2115"/>
                    <a:pt x="10077" y="2387"/>
                    <a:pt x="10122" y="2655"/>
                  </a:cubicBezTo>
                  <a:cubicBezTo>
                    <a:pt x="10243" y="3378"/>
                    <a:pt x="10789" y="4028"/>
                    <a:pt x="11480" y="4273"/>
                  </a:cubicBezTo>
                  <a:cubicBezTo>
                    <a:pt x="11765" y="4374"/>
                    <a:pt x="12068" y="4411"/>
                    <a:pt x="12361" y="4447"/>
                  </a:cubicBezTo>
                  <a:cubicBezTo>
                    <a:pt x="12739" y="4494"/>
                    <a:pt x="13096" y="4539"/>
                    <a:pt x="13416" y="4705"/>
                  </a:cubicBezTo>
                  <a:cubicBezTo>
                    <a:pt x="14153" y="5091"/>
                    <a:pt x="14411" y="6029"/>
                    <a:pt x="14283" y="6754"/>
                  </a:cubicBezTo>
                  <a:cubicBezTo>
                    <a:pt x="14164" y="7444"/>
                    <a:pt x="13761" y="8114"/>
                    <a:pt x="13055" y="8804"/>
                  </a:cubicBezTo>
                  <a:cubicBezTo>
                    <a:pt x="12780" y="9074"/>
                    <a:pt x="12480" y="9329"/>
                    <a:pt x="12188" y="9575"/>
                  </a:cubicBezTo>
                  <a:cubicBezTo>
                    <a:pt x="11859" y="9854"/>
                    <a:pt x="11520" y="10142"/>
                    <a:pt x="11212" y="10455"/>
                  </a:cubicBezTo>
                  <a:cubicBezTo>
                    <a:pt x="9153" y="12543"/>
                    <a:pt x="8333" y="15890"/>
                    <a:pt x="8959" y="19638"/>
                  </a:cubicBezTo>
                  <a:cubicBezTo>
                    <a:pt x="9133" y="20668"/>
                    <a:pt x="9452" y="21956"/>
                    <a:pt x="10394" y="22781"/>
                  </a:cubicBezTo>
                  <a:cubicBezTo>
                    <a:pt x="10539" y="22909"/>
                    <a:pt x="10698" y="23022"/>
                    <a:pt x="10852" y="23132"/>
                  </a:cubicBezTo>
                  <a:cubicBezTo>
                    <a:pt x="11136" y="23338"/>
                    <a:pt x="11405" y="23531"/>
                    <a:pt x="11601" y="23801"/>
                  </a:cubicBezTo>
                  <a:cubicBezTo>
                    <a:pt x="11780" y="24047"/>
                    <a:pt x="11852" y="24401"/>
                    <a:pt x="11780" y="24681"/>
                  </a:cubicBezTo>
                  <a:cubicBezTo>
                    <a:pt x="11746" y="24814"/>
                    <a:pt x="11665" y="24991"/>
                    <a:pt x="11468" y="25084"/>
                  </a:cubicBezTo>
                  <a:cubicBezTo>
                    <a:pt x="11352" y="25138"/>
                    <a:pt x="11222" y="25153"/>
                    <a:pt x="11085" y="25168"/>
                  </a:cubicBezTo>
                  <a:cubicBezTo>
                    <a:pt x="10980" y="25181"/>
                    <a:pt x="10870" y="25192"/>
                    <a:pt x="10763" y="25225"/>
                  </a:cubicBezTo>
                  <a:cubicBezTo>
                    <a:pt x="10345" y="25351"/>
                    <a:pt x="10091" y="25746"/>
                    <a:pt x="9950" y="26055"/>
                  </a:cubicBezTo>
                  <a:cubicBezTo>
                    <a:pt x="9890" y="26190"/>
                    <a:pt x="9838" y="26330"/>
                    <a:pt x="9788" y="26465"/>
                  </a:cubicBezTo>
                  <a:cubicBezTo>
                    <a:pt x="9709" y="26678"/>
                    <a:pt x="9628" y="26897"/>
                    <a:pt x="9511" y="27092"/>
                  </a:cubicBezTo>
                  <a:cubicBezTo>
                    <a:pt x="9316" y="27420"/>
                    <a:pt x="9097" y="27593"/>
                    <a:pt x="8862" y="27603"/>
                  </a:cubicBezTo>
                  <a:cubicBezTo>
                    <a:pt x="8855" y="27603"/>
                    <a:pt x="8848" y="27604"/>
                    <a:pt x="8840" y="27604"/>
                  </a:cubicBezTo>
                  <a:cubicBezTo>
                    <a:pt x="8565" y="27604"/>
                    <a:pt x="8257" y="27383"/>
                    <a:pt x="7964" y="26979"/>
                  </a:cubicBezTo>
                  <a:cubicBezTo>
                    <a:pt x="7442" y="26255"/>
                    <a:pt x="6683" y="25983"/>
                    <a:pt x="5882" y="25695"/>
                  </a:cubicBezTo>
                  <a:lnTo>
                    <a:pt x="5817" y="25672"/>
                  </a:lnTo>
                  <a:cubicBezTo>
                    <a:pt x="5128" y="25424"/>
                    <a:pt x="4186" y="24999"/>
                    <a:pt x="3954" y="24162"/>
                  </a:cubicBezTo>
                  <a:cubicBezTo>
                    <a:pt x="3823" y="23691"/>
                    <a:pt x="3945" y="23211"/>
                    <a:pt x="4076" y="22703"/>
                  </a:cubicBezTo>
                  <a:cubicBezTo>
                    <a:pt x="4194" y="22243"/>
                    <a:pt x="4315" y="21765"/>
                    <a:pt x="4231" y="21292"/>
                  </a:cubicBezTo>
                  <a:cubicBezTo>
                    <a:pt x="4091" y="20513"/>
                    <a:pt x="3456" y="19990"/>
                    <a:pt x="2840" y="19484"/>
                  </a:cubicBezTo>
                  <a:cubicBezTo>
                    <a:pt x="2275" y="19017"/>
                    <a:pt x="1689" y="18536"/>
                    <a:pt x="1507" y="17859"/>
                  </a:cubicBezTo>
                  <a:cubicBezTo>
                    <a:pt x="1325" y="17182"/>
                    <a:pt x="1580" y="16520"/>
                    <a:pt x="1852" y="15818"/>
                  </a:cubicBezTo>
                  <a:cubicBezTo>
                    <a:pt x="1991" y="15457"/>
                    <a:pt x="2135" y="15085"/>
                    <a:pt x="2214" y="14708"/>
                  </a:cubicBezTo>
                  <a:cubicBezTo>
                    <a:pt x="2430" y="13677"/>
                    <a:pt x="2130" y="12547"/>
                    <a:pt x="1431" y="11758"/>
                  </a:cubicBezTo>
                  <a:cubicBezTo>
                    <a:pt x="1310" y="11623"/>
                    <a:pt x="1174" y="11492"/>
                    <a:pt x="1044" y="11364"/>
                  </a:cubicBezTo>
                  <a:cubicBezTo>
                    <a:pt x="658" y="10989"/>
                    <a:pt x="295" y="10634"/>
                    <a:pt x="225" y="10144"/>
                  </a:cubicBezTo>
                  <a:cubicBezTo>
                    <a:pt x="154" y="9645"/>
                    <a:pt x="419" y="9202"/>
                    <a:pt x="697" y="8730"/>
                  </a:cubicBezTo>
                  <a:cubicBezTo>
                    <a:pt x="827" y="8510"/>
                    <a:pt x="962" y="8281"/>
                    <a:pt x="1060" y="8047"/>
                  </a:cubicBezTo>
                  <a:cubicBezTo>
                    <a:pt x="1297" y="7484"/>
                    <a:pt x="1326" y="6850"/>
                    <a:pt x="1354" y="6238"/>
                  </a:cubicBezTo>
                  <a:cubicBezTo>
                    <a:pt x="1392" y="5447"/>
                    <a:pt x="1427" y="4700"/>
                    <a:pt x="1873" y="4106"/>
                  </a:cubicBezTo>
                  <a:cubicBezTo>
                    <a:pt x="2436" y="3357"/>
                    <a:pt x="3466" y="3138"/>
                    <a:pt x="4495" y="3016"/>
                  </a:cubicBezTo>
                  <a:cubicBezTo>
                    <a:pt x="5475" y="2899"/>
                    <a:pt x="6585" y="2766"/>
                    <a:pt x="7291" y="2022"/>
                  </a:cubicBezTo>
                  <a:cubicBezTo>
                    <a:pt x="7499" y="1801"/>
                    <a:pt x="7657" y="1541"/>
                    <a:pt x="7811" y="1288"/>
                  </a:cubicBezTo>
                  <a:cubicBezTo>
                    <a:pt x="7929" y="1094"/>
                    <a:pt x="8048" y="894"/>
                    <a:pt x="8190" y="718"/>
                  </a:cubicBezTo>
                  <a:cubicBezTo>
                    <a:pt x="8437" y="407"/>
                    <a:pt x="8817" y="148"/>
                    <a:pt x="9193" y="148"/>
                  </a:cubicBezTo>
                  <a:close/>
                  <a:moveTo>
                    <a:pt x="9194" y="1"/>
                  </a:moveTo>
                  <a:cubicBezTo>
                    <a:pt x="8769" y="1"/>
                    <a:pt x="8348" y="285"/>
                    <a:pt x="8075" y="625"/>
                  </a:cubicBezTo>
                  <a:cubicBezTo>
                    <a:pt x="7927" y="809"/>
                    <a:pt x="7804" y="1013"/>
                    <a:pt x="7684" y="1211"/>
                  </a:cubicBezTo>
                  <a:cubicBezTo>
                    <a:pt x="7536" y="1456"/>
                    <a:pt x="7381" y="1711"/>
                    <a:pt x="7184" y="1920"/>
                  </a:cubicBezTo>
                  <a:cubicBezTo>
                    <a:pt x="6515" y="2625"/>
                    <a:pt x="5433" y="2754"/>
                    <a:pt x="4477" y="2869"/>
                  </a:cubicBezTo>
                  <a:cubicBezTo>
                    <a:pt x="3416" y="2997"/>
                    <a:pt x="2350" y="3224"/>
                    <a:pt x="1755" y="4017"/>
                  </a:cubicBezTo>
                  <a:cubicBezTo>
                    <a:pt x="1280" y="4648"/>
                    <a:pt x="1242" y="5452"/>
                    <a:pt x="1206" y="6231"/>
                  </a:cubicBezTo>
                  <a:cubicBezTo>
                    <a:pt x="1178" y="6830"/>
                    <a:pt x="1150" y="7450"/>
                    <a:pt x="924" y="7989"/>
                  </a:cubicBezTo>
                  <a:cubicBezTo>
                    <a:pt x="830" y="8215"/>
                    <a:pt x="697" y="8438"/>
                    <a:pt x="569" y="8655"/>
                  </a:cubicBezTo>
                  <a:cubicBezTo>
                    <a:pt x="290" y="9126"/>
                    <a:pt x="1" y="9614"/>
                    <a:pt x="78" y="10164"/>
                  </a:cubicBezTo>
                  <a:cubicBezTo>
                    <a:pt x="153" y="10704"/>
                    <a:pt x="554" y="11093"/>
                    <a:pt x="941" y="11470"/>
                  </a:cubicBezTo>
                  <a:cubicBezTo>
                    <a:pt x="1070" y="11595"/>
                    <a:pt x="1203" y="11725"/>
                    <a:pt x="1319" y="11856"/>
                  </a:cubicBezTo>
                  <a:cubicBezTo>
                    <a:pt x="1989" y="12612"/>
                    <a:pt x="2276" y="13692"/>
                    <a:pt x="2067" y="14678"/>
                  </a:cubicBezTo>
                  <a:cubicBezTo>
                    <a:pt x="1990" y="15042"/>
                    <a:pt x="1849" y="15410"/>
                    <a:pt x="1711" y="15766"/>
                  </a:cubicBezTo>
                  <a:cubicBezTo>
                    <a:pt x="1445" y="16459"/>
                    <a:pt x="1169" y="17174"/>
                    <a:pt x="1364" y="17898"/>
                  </a:cubicBezTo>
                  <a:cubicBezTo>
                    <a:pt x="1559" y="18621"/>
                    <a:pt x="2162" y="19117"/>
                    <a:pt x="2746" y="19598"/>
                  </a:cubicBezTo>
                  <a:cubicBezTo>
                    <a:pt x="3367" y="20108"/>
                    <a:pt x="3954" y="20592"/>
                    <a:pt x="4084" y="21319"/>
                  </a:cubicBezTo>
                  <a:cubicBezTo>
                    <a:pt x="4165" y="21760"/>
                    <a:pt x="4046" y="22221"/>
                    <a:pt x="3933" y="22667"/>
                  </a:cubicBezTo>
                  <a:cubicBezTo>
                    <a:pt x="3804" y="23172"/>
                    <a:pt x="3670" y="23693"/>
                    <a:pt x="3811" y="24202"/>
                  </a:cubicBezTo>
                  <a:cubicBezTo>
                    <a:pt x="4063" y="25106"/>
                    <a:pt x="5047" y="25554"/>
                    <a:pt x="5765" y="25812"/>
                  </a:cubicBezTo>
                  <a:lnTo>
                    <a:pt x="5830" y="25835"/>
                  </a:lnTo>
                  <a:cubicBezTo>
                    <a:pt x="6610" y="26114"/>
                    <a:pt x="7347" y="26377"/>
                    <a:pt x="7843" y="27066"/>
                  </a:cubicBezTo>
                  <a:cubicBezTo>
                    <a:pt x="8071" y="27380"/>
                    <a:pt x="8427" y="27752"/>
                    <a:pt x="8838" y="27752"/>
                  </a:cubicBezTo>
                  <a:cubicBezTo>
                    <a:pt x="8847" y="27752"/>
                    <a:pt x="8857" y="27752"/>
                    <a:pt x="8869" y="27750"/>
                  </a:cubicBezTo>
                  <a:cubicBezTo>
                    <a:pt x="9156" y="27737"/>
                    <a:pt x="9415" y="27541"/>
                    <a:pt x="9638" y="27167"/>
                  </a:cubicBezTo>
                  <a:cubicBezTo>
                    <a:pt x="9761" y="26960"/>
                    <a:pt x="9845" y="26734"/>
                    <a:pt x="9926" y="26516"/>
                  </a:cubicBezTo>
                  <a:cubicBezTo>
                    <a:pt x="9975" y="26383"/>
                    <a:pt x="10025" y="26244"/>
                    <a:pt x="10084" y="26114"/>
                  </a:cubicBezTo>
                  <a:cubicBezTo>
                    <a:pt x="10212" y="25834"/>
                    <a:pt x="10440" y="25475"/>
                    <a:pt x="10805" y="25364"/>
                  </a:cubicBezTo>
                  <a:cubicBezTo>
                    <a:pt x="10899" y="25336"/>
                    <a:pt x="10997" y="25325"/>
                    <a:pt x="11102" y="25314"/>
                  </a:cubicBezTo>
                  <a:cubicBezTo>
                    <a:pt x="11245" y="25298"/>
                    <a:pt x="11393" y="25282"/>
                    <a:pt x="11531" y="25217"/>
                  </a:cubicBezTo>
                  <a:cubicBezTo>
                    <a:pt x="11728" y="25124"/>
                    <a:pt x="11864" y="24951"/>
                    <a:pt x="11924" y="24717"/>
                  </a:cubicBezTo>
                  <a:cubicBezTo>
                    <a:pt x="12007" y="24392"/>
                    <a:pt x="11928" y="23998"/>
                    <a:pt x="11721" y="23714"/>
                  </a:cubicBezTo>
                  <a:cubicBezTo>
                    <a:pt x="11511" y="23426"/>
                    <a:pt x="11219" y="23216"/>
                    <a:pt x="10938" y="23014"/>
                  </a:cubicBezTo>
                  <a:cubicBezTo>
                    <a:pt x="10788" y="22906"/>
                    <a:pt x="10631" y="22793"/>
                    <a:pt x="10491" y="22671"/>
                  </a:cubicBezTo>
                  <a:cubicBezTo>
                    <a:pt x="9584" y="21878"/>
                    <a:pt x="9274" y="20621"/>
                    <a:pt x="9106" y="19615"/>
                  </a:cubicBezTo>
                  <a:cubicBezTo>
                    <a:pt x="8487" y="15915"/>
                    <a:pt x="9292" y="12615"/>
                    <a:pt x="11316" y="10561"/>
                  </a:cubicBezTo>
                  <a:cubicBezTo>
                    <a:pt x="11619" y="10252"/>
                    <a:pt x="11956" y="9966"/>
                    <a:pt x="12282" y="9690"/>
                  </a:cubicBezTo>
                  <a:cubicBezTo>
                    <a:pt x="12575" y="9441"/>
                    <a:pt x="12878" y="9184"/>
                    <a:pt x="13158" y="8911"/>
                  </a:cubicBezTo>
                  <a:cubicBezTo>
                    <a:pt x="13886" y="8199"/>
                    <a:pt x="14302" y="7502"/>
                    <a:pt x="14428" y="6782"/>
                  </a:cubicBezTo>
                  <a:cubicBezTo>
                    <a:pt x="14565" y="6003"/>
                    <a:pt x="14283" y="4995"/>
                    <a:pt x="13483" y="4576"/>
                  </a:cubicBezTo>
                  <a:cubicBezTo>
                    <a:pt x="13138" y="4397"/>
                    <a:pt x="12751" y="4349"/>
                    <a:pt x="12378" y="4303"/>
                  </a:cubicBezTo>
                  <a:cubicBezTo>
                    <a:pt x="12093" y="4268"/>
                    <a:pt x="11797" y="4232"/>
                    <a:pt x="11528" y="4137"/>
                  </a:cubicBezTo>
                  <a:cubicBezTo>
                    <a:pt x="10887" y="3910"/>
                    <a:pt x="10380" y="3305"/>
                    <a:pt x="10268" y="2633"/>
                  </a:cubicBezTo>
                  <a:cubicBezTo>
                    <a:pt x="10226" y="2380"/>
                    <a:pt x="10234" y="2115"/>
                    <a:pt x="10243" y="1858"/>
                  </a:cubicBezTo>
                  <a:cubicBezTo>
                    <a:pt x="10249" y="1662"/>
                    <a:pt x="10256" y="1459"/>
                    <a:pt x="10241" y="1259"/>
                  </a:cubicBezTo>
                  <a:cubicBezTo>
                    <a:pt x="10195" y="671"/>
                    <a:pt x="9931" y="225"/>
                    <a:pt x="9531" y="65"/>
                  </a:cubicBezTo>
                  <a:cubicBezTo>
                    <a:pt x="9420" y="21"/>
                    <a:pt x="9307" y="1"/>
                    <a:pt x="9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3915075" y="1035525"/>
              <a:ext cx="241150" cy="537050"/>
            </a:xfrm>
            <a:custGeom>
              <a:avLst/>
              <a:gdLst/>
              <a:ahLst/>
              <a:cxnLst/>
              <a:rect l="l" t="t" r="r" b="b"/>
              <a:pathLst>
                <a:path w="9646" h="21482" extrusionOk="0">
                  <a:moveTo>
                    <a:pt x="6244" y="150"/>
                  </a:moveTo>
                  <a:cubicBezTo>
                    <a:pt x="6419" y="150"/>
                    <a:pt x="6585" y="218"/>
                    <a:pt x="6729" y="391"/>
                  </a:cubicBezTo>
                  <a:cubicBezTo>
                    <a:pt x="6905" y="602"/>
                    <a:pt x="6911" y="890"/>
                    <a:pt x="6917" y="1198"/>
                  </a:cubicBezTo>
                  <a:cubicBezTo>
                    <a:pt x="6923" y="1484"/>
                    <a:pt x="6930" y="1781"/>
                    <a:pt x="7081" y="2028"/>
                  </a:cubicBezTo>
                  <a:cubicBezTo>
                    <a:pt x="7313" y="2410"/>
                    <a:pt x="7761" y="2503"/>
                    <a:pt x="8194" y="2592"/>
                  </a:cubicBezTo>
                  <a:cubicBezTo>
                    <a:pt x="8560" y="2667"/>
                    <a:pt x="8938" y="2745"/>
                    <a:pt x="9174" y="2999"/>
                  </a:cubicBezTo>
                  <a:cubicBezTo>
                    <a:pt x="9486" y="3336"/>
                    <a:pt x="9433" y="3881"/>
                    <a:pt x="9252" y="4246"/>
                  </a:cubicBezTo>
                  <a:cubicBezTo>
                    <a:pt x="9074" y="4601"/>
                    <a:pt x="8782" y="4892"/>
                    <a:pt x="8498" y="5174"/>
                  </a:cubicBezTo>
                  <a:cubicBezTo>
                    <a:pt x="8452" y="5220"/>
                    <a:pt x="8406" y="5265"/>
                    <a:pt x="8360" y="5311"/>
                  </a:cubicBezTo>
                  <a:cubicBezTo>
                    <a:pt x="6652" y="7037"/>
                    <a:pt x="5517" y="9311"/>
                    <a:pt x="5164" y="11713"/>
                  </a:cubicBezTo>
                  <a:cubicBezTo>
                    <a:pt x="4812" y="14116"/>
                    <a:pt x="5248" y="16621"/>
                    <a:pt x="6392" y="18763"/>
                  </a:cubicBezTo>
                  <a:lnTo>
                    <a:pt x="6489" y="18942"/>
                  </a:lnTo>
                  <a:cubicBezTo>
                    <a:pt x="6666" y="19264"/>
                    <a:pt x="6848" y="19599"/>
                    <a:pt x="6930" y="19956"/>
                  </a:cubicBezTo>
                  <a:cubicBezTo>
                    <a:pt x="7014" y="20320"/>
                    <a:pt x="6989" y="20818"/>
                    <a:pt x="6669" y="21128"/>
                  </a:cubicBezTo>
                  <a:cubicBezTo>
                    <a:pt x="6535" y="21259"/>
                    <a:pt x="6339" y="21333"/>
                    <a:pt x="6140" y="21333"/>
                  </a:cubicBezTo>
                  <a:cubicBezTo>
                    <a:pt x="6108" y="21333"/>
                    <a:pt x="6077" y="21331"/>
                    <a:pt x="6045" y="21327"/>
                  </a:cubicBezTo>
                  <a:cubicBezTo>
                    <a:pt x="5859" y="21305"/>
                    <a:pt x="5710" y="21215"/>
                    <a:pt x="5625" y="21077"/>
                  </a:cubicBezTo>
                  <a:cubicBezTo>
                    <a:pt x="5571" y="20991"/>
                    <a:pt x="5540" y="20888"/>
                    <a:pt x="5507" y="20778"/>
                  </a:cubicBezTo>
                  <a:cubicBezTo>
                    <a:pt x="5454" y="20599"/>
                    <a:pt x="5398" y="20412"/>
                    <a:pt x="5233" y="20299"/>
                  </a:cubicBezTo>
                  <a:cubicBezTo>
                    <a:pt x="5132" y="20228"/>
                    <a:pt x="5021" y="20207"/>
                    <a:pt x="4907" y="20207"/>
                  </a:cubicBezTo>
                  <a:cubicBezTo>
                    <a:pt x="4809" y="20207"/>
                    <a:pt x="4708" y="20222"/>
                    <a:pt x="4609" y="20240"/>
                  </a:cubicBezTo>
                  <a:cubicBezTo>
                    <a:pt x="4517" y="20254"/>
                    <a:pt x="4424" y="20269"/>
                    <a:pt x="4337" y="20270"/>
                  </a:cubicBezTo>
                  <a:cubicBezTo>
                    <a:pt x="4119" y="20270"/>
                    <a:pt x="3915" y="20186"/>
                    <a:pt x="3745" y="20012"/>
                  </a:cubicBezTo>
                  <a:cubicBezTo>
                    <a:pt x="3455" y="19716"/>
                    <a:pt x="3273" y="19161"/>
                    <a:pt x="3290" y="18632"/>
                  </a:cubicBezTo>
                  <a:cubicBezTo>
                    <a:pt x="3295" y="18466"/>
                    <a:pt x="3310" y="18295"/>
                    <a:pt x="3322" y="18129"/>
                  </a:cubicBezTo>
                  <a:cubicBezTo>
                    <a:pt x="3373" y="17507"/>
                    <a:pt x="3424" y="16866"/>
                    <a:pt x="3082" y="16344"/>
                  </a:cubicBezTo>
                  <a:cubicBezTo>
                    <a:pt x="2887" y="16047"/>
                    <a:pt x="2592" y="15843"/>
                    <a:pt x="2306" y="15645"/>
                  </a:cubicBezTo>
                  <a:cubicBezTo>
                    <a:pt x="2015" y="15444"/>
                    <a:pt x="1740" y="15253"/>
                    <a:pt x="1562" y="14973"/>
                  </a:cubicBezTo>
                  <a:cubicBezTo>
                    <a:pt x="1274" y="14523"/>
                    <a:pt x="1273" y="13892"/>
                    <a:pt x="1558" y="13100"/>
                  </a:cubicBezTo>
                  <a:cubicBezTo>
                    <a:pt x="1609" y="12958"/>
                    <a:pt x="1665" y="12815"/>
                    <a:pt x="1722" y="12672"/>
                  </a:cubicBezTo>
                  <a:cubicBezTo>
                    <a:pt x="1914" y="12187"/>
                    <a:pt x="2112" y="11686"/>
                    <a:pt x="2115" y="11157"/>
                  </a:cubicBezTo>
                  <a:cubicBezTo>
                    <a:pt x="2122" y="10337"/>
                    <a:pt x="1674" y="9630"/>
                    <a:pt x="1242" y="8945"/>
                  </a:cubicBezTo>
                  <a:cubicBezTo>
                    <a:pt x="1000" y="8562"/>
                    <a:pt x="750" y="8166"/>
                    <a:pt x="581" y="7754"/>
                  </a:cubicBezTo>
                  <a:cubicBezTo>
                    <a:pt x="147" y="6698"/>
                    <a:pt x="229" y="5490"/>
                    <a:pt x="301" y="4425"/>
                  </a:cubicBezTo>
                  <a:cubicBezTo>
                    <a:pt x="444" y="2301"/>
                    <a:pt x="1375" y="1822"/>
                    <a:pt x="3279" y="1601"/>
                  </a:cubicBezTo>
                  <a:cubicBezTo>
                    <a:pt x="3939" y="1526"/>
                    <a:pt x="4318" y="1363"/>
                    <a:pt x="4901" y="907"/>
                  </a:cubicBezTo>
                  <a:cubicBezTo>
                    <a:pt x="4945" y="872"/>
                    <a:pt x="4993" y="832"/>
                    <a:pt x="5044" y="791"/>
                  </a:cubicBezTo>
                  <a:cubicBezTo>
                    <a:pt x="5380" y="519"/>
                    <a:pt x="5836" y="150"/>
                    <a:pt x="6244" y="150"/>
                  </a:cubicBezTo>
                  <a:close/>
                  <a:moveTo>
                    <a:pt x="6254" y="0"/>
                  </a:moveTo>
                  <a:cubicBezTo>
                    <a:pt x="5791" y="0"/>
                    <a:pt x="5293" y="403"/>
                    <a:pt x="4954" y="678"/>
                  </a:cubicBezTo>
                  <a:cubicBezTo>
                    <a:pt x="4904" y="719"/>
                    <a:pt x="4856" y="756"/>
                    <a:pt x="4812" y="791"/>
                  </a:cubicBezTo>
                  <a:cubicBezTo>
                    <a:pt x="4254" y="1229"/>
                    <a:pt x="3893" y="1384"/>
                    <a:pt x="3264" y="1457"/>
                  </a:cubicBezTo>
                  <a:cubicBezTo>
                    <a:pt x="1278" y="1687"/>
                    <a:pt x="307" y="2188"/>
                    <a:pt x="157" y="4417"/>
                  </a:cubicBezTo>
                  <a:cubicBezTo>
                    <a:pt x="83" y="5499"/>
                    <a:pt x="1" y="6725"/>
                    <a:pt x="447" y="7812"/>
                  </a:cubicBezTo>
                  <a:cubicBezTo>
                    <a:pt x="621" y="8237"/>
                    <a:pt x="875" y="8638"/>
                    <a:pt x="1120" y="9026"/>
                  </a:cubicBezTo>
                  <a:cubicBezTo>
                    <a:pt x="1561" y="9724"/>
                    <a:pt x="1977" y="10381"/>
                    <a:pt x="1972" y="11158"/>
                  </a:cubicBezTo>
                  <a:cubicBezTo>
                    <a:pt x="1967" y="11661"/>
                    <a:pt x="1776" y="12149"/>
                    <a:pt x="1588" y="12619"/>
                  </a:cubicBezTo>
                  <a:cubicBezTo>
                    <a:pt x="1530" y="12763"/>
                    <a:pt x="1473" y="12907"/>
                    <a:pt x="1422" y="13051"/>
                  </a:cubicBezTo>
                  <a:cubicBezTo>
                    <a:pt x="1120" y="13888"/>
                    <a:pt x="1127" y="14562"/>
                    <a:pt x="1440" y="15053"/>
                  </a:cubicBezTo>
                  <a:cubicBezTo>
                    <a:pt x="1634" y="15357"/>
                    <a:pt x="1933" y="15565"/>
                    <a:pt x="2224" y="15766"/>
                  </a:cubicBezTo>
                  <a:cubicBezTo>
                    <a:pt x="2510" y="15965"/>
                    <a:pt x="2781" y="16153"/>
                    <a:pt x="2960" y="16425"/>
                  </a:cubicBezTo>
                  <a:cubicBezTo>
                    <a:pt x="3277" y="16905"/>
                    <a:pt x="3226" y="17521"/>
                    <a:pt x="3179" y="18117"/>
                  </a:cubicBezTo>
                  <a:cubicBezTo>
                    <a:pt x="3164" y="18285"/>
                    <a:pt x="3150" y="18459"/>
                    <a:pt x="3145" y="18626"/>
                  </a:cubicBezTo>
                  <a:cubicBezTo>
                    <a:pt x="3125" y="19203"/>
                    <a:pt x="3320" y="19786"/>
                    <a:pt x="3641" y="20115"/>
                  </a:cubicBezTo>
                  <a:cubicBezTo>
                    <a:pt x="3840" y="20317"/>
                    <a:pt x="4071" y="20417"/>
                    <a:pt x="4340" y="20417"/>
                  </a:cubicBezTo>
                  <a:cubicBezTo>
                    <a:pt x="4437" y="20415"/>
                    <a:pt x="4537" y="20400"/>
                    <a:pt x="4631" y="20384"/>
                  </a:cubicBezTo>
                  <a:cubicBezTo>
                    <a:pt x="4726" y="20369"/>
                    <a:pt x="4817" y="20355"/>
                    <a:pt x="4903" y="20355"/>
                  </a:cubicBezTo>
                  <a:cubicBezTo>
                    <a:pt x="4994" y="20355"/>
                    <a:pt x="5077" y="20371"/>
                    <a:pt x="5149" y="20420"/>
                  </a:cubicBezTo>
                  <a:cubicBezTo>
                    <a:pt x="5271" y="20505"/>
                    <a:pt x="5318" y="20660"/>
                    <a:pt x="5367" y="20822"/>
                  </a:cubicBezTo>
                  <a:cubicBezTo>
                    <a:pt x="5400" y="20935"/>
                    <a:pt x="5436" y="21053"/>
                    <a:pt x="5500" y="21156"/>
                  </a:cubicBezTo>
                  <a:cubicBezTo>
                    <a:pt x="5608" y="21332"/>
                    <a:pt x="5796" y="21446"/>
                    <a:pt x="6027" y="21476"/>
                  </a:cubicBezTo>
                  <a:cubicBezTo>
                    <a:pt x="6065" y="21480"/>
                    <a:pt x="6104" y="21482"/>
                    <a:pt x="6141" y="21482"/>
                  </a:cubicBezTo>
                  <a:cubicBezTo>
                    <a:pt x="6377" y="21482"/>
                    <a:pt x="6611" y="21393"/>
                    <a:pt x="6774" y="21238"/>
                  </a:cubicBezTo>
                  <a:cubicBezTo>
                    <a:pt x="7138" y="20886"/>
                    <a:pt x="7169" y="20328"/>
                    <a:pt x="7076" y="19926"/>
                  </a:cubicBezTo>
                  <a:cubicBezTo>
                    <a:pt x="6988" y="19550"/>
                    <a:pt x="6801" y="19206"/>
                    <a:pt x="6621" y="18874"/>
                  </a:cubicBezTo>
                  <a:cubicBezTo>
                    <a:pt x="6589" y="18815"/>
                    <a:pt x="6556" y="18757"/>
                    <a:pt x="6525" y="18697"/>
                  </a:cubicBezTo>
                  <a:cubicBezTo>
                    <a:pt x="5397" y="16582"/>
                    <a:pt x="4966" y="14110"/>
                    <a:pt x="5312" y="11738"/>
                  </a:cubicBezTo>
                  <a:cubicBezTo>
                    <a:pt x="5661" y="9366"/>
                    <a:pt x="6781" y="7121"/>
                    <a:pt x="8469" y="5419"/>
                  </a:cubicBezTo>
                  <a:lnTo>
                    <a:pt x="8606" y="5282"/>
                  </a:lnTo>
                  <a:cubicBezTo>
                    <a:pt x="8898" y="4991"/>
                    <a:pt x="9200" y="4691"/>
                    <a:pt x="9387" y="4315"/>
                  </a:cubicBezTo>
                  <a:cubicBezTo>
                    <a:pt x="9596" y="3892"/>
                    <a:pt x="9646" y="3291"/>
                    <a:pt x="9285" y="2901"/>
                  </a:cubicBezTo>
                  <a:cubicBezTo>
                    <a:pt x="9018" y="2612"/>
                    <a:pt x="8616" y="2529"/>
                    <a:pt x="8226" y="2448"/>
                  </a:cubicBezTo>
                  <a:cubicBezTo>
                    <a:pt x="7806" y="2362"/>
                    <a:pt x="7409" y="2281"/>
                    <a:pt x="7209" y="1953"/>
                  </a:cubicBezTo>
                  <a:cubicBezTo>
                    <a:pt x="7079" y="1739"/>
                    <a:pt x="7072" y="1476"/>
                    <a:pt x="7066" y="1197"/>
                  </a:cubicBezTo>
                  <a:cubicBezTo>
                    <a:pt x="7060" y="878"/>
                    <a:pt x="7054" y="549"/>
                    <a:pt x="6845" y="297"/>
                  </a:cubicBezTo>
                  <a:cubicBezTo>
                    <a:pt x="6667" y="83"/>
                    <a:pt x="6464" y="0"/>
                    <a:pt x="6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3589425" y="1312850"/>
              <a:ext cx="261875" cy="213300"/>
            </a:xfrm>
            <a:custGeom>
              <a:avLst/>
              <a:gdLst/>
              <a:ahLst/>
              <a:cxnLst/>
              <a:rect l="l" t="t" r="r" b="b"/>
              <a:pathLst>
                <a:path w="10475" h="8532" extrusionOk="0">
                  <a:moveTo>
                    <a:pt x="9360" y="149"/>
                  </a:moveTo>
                  <a:cubicBezTo>
                    <a:pt x="9610" y="149"/>
                    <a:pt x="9834" y="385"/>
                    <a:pt x="9896" y="630"/>
                  </a:cubicBezTo>
                  <a:cubicBezTo>
                    <a:pt x="9969" y="918"/>
                    <a:pt x="9887" y="1227"/>
                    <a:pt x="9789" y="1517"/>
                  </a:cubicBezTo>
                  <a:cubicBezTo>
                    <a:pt x="9725" y="1711"/>
                    <a:pt x="9653" y="1905"/>
                    <a:pt x="9579" y="2103"/>
                  </a:cubicBezTo>
                  <a:cubicBezTo>
                    <a:pt x="9210" y="3099"/>
                    <a:pt x="8830" y="4128"/>
                    <a:pt x="9274" y="5068"/>
                  </a:cubicBezTo>
                  <a:cubicBezTo>
                    <a:pt x="9393" y="5317"/>
                    <a:pt x="9566" y="5541"/>
                    <a:pt x="9733" y="5757"/>
                  </a:cubicBezTo>
                  <a:cubicBezTo>
                    <a:pt x="9989" y="6091"/>
                    <a:pt x="10231" y="6404"/>
                    <a:pt x="10282" y="6793"/>
                  </a:cubicBezTo>
                  <a:cubicBezTo>
                    <a:pt x="10322" y="7093"/>
                    <a:pt x="10233" y="7393"/>
                    <a:pt x="10026" y="7663"/>
                  </a:cubicBezTo>
                  <a:cubicBezTo>
                    <a:pt x="9742" y="8031"/>
                    <a:pt x="9266" y="8300"/>
                    <a:pt x="8784" y="8362"/>
                  </a:cubicBezTo>
                  <a:cubicBezTo>
                    <a:pt x="8670" y="8377"/>
                    <a:pt x="8554" y="8383"/>
                    <a:pt x="8439" y="8383"/>
                  </a:cubicBezTo>
                  <a:cubicBezTo>
                    <a:pt x="7855" y="8383"/>
                    <a:pt x="7269" y="8209"/>
                    <a:pt x="6700" y="8040"/>
                  </a:cubicBezTo>
                  <a:cubicBezTo>
                    <a:pt x="6582" y="8004"/>
                    <a:pt x="6463" y="7968"/>
                    <a:pt x="6344" y="7934"/>
                  </a:cubicBezTo>
                  <a:cubicBezTo>
                    <a:pt x="5078" y="7575"/>
                    <a:pt x="3739" y="7391"/>
                    <a:pt x="2408" y="7391"/>
                  </a:cubicBezTo>
                  <a:cubicBezTo>
                    <a:pt x="1949" y="7391"/>
                    <a:pt x="1490" y="7412"/>
                    <a:pt x="1036" y="7456"/>
                  </a:cubicBezTo>
                  <a:cubicBezTo>
                    <a:pt x="948" y="7464"/>
                    <a:pt x="859" y="7473"/>
                    <a:pt x="772" y="7473"/>
                  </a:cubicBezTo>
                  <a:cubicBezTo>
                    <a:pt x="663" y="7473"/>
                    <a:pt x="558" y="7459"/>
                    <a:pt x="463" y="7414"/>
                  </a:cubicBezTo>
                  <a:cubicBezTo>
                    <a:pt x="321" y="7346"/>
                    <a:pt x="225" y="7210"/>
                    <a:pt x="195" y="7030"/>
                  </a:cubicBezTo>
                  <a:cubicBezTo>
                    <a:pt x="154" y="6770"/>
                    <a:pt x="250" y="6476"/>
                    <a:pt x="434" y="6297"/>
                  </a:cubicBezTo>
                  <a:cubicBezTo>
                    <a:pt x="742" y="5999"/>
                    <a:pt x="1193" y="5903"/>
                    <a:pt x="1627" y="5812"/>
                  </a:cubicBezTo>
                  <a:lnTo>
                    <a:pt x="1734" y="5788"/>
                  </a:lnTo>
                  <a:cubicBezTo>
                    <a:pt x="3197" y="5475"/>
                    <a:pt x="4626" y="4855"/>
                    <a:pt x="5868" y="3996"/>
                  </a:cubicBezTo>
                  <a:cubicBezTo>
                    <a:pt x="7032" y="3189"/>
                    <a:pt x="7732" y="2145"/>
                    <a:pt x="8474" y="1040"/>
                  </a:cubicBezTo>
                  <a:cubicBezTo>
                    <a:pt x="8566" y="903"/>
                    <a:pt x="8658" y="765"/>
                    <a:pt x="8752" y="625"/>
                  </a:cubicBezTo>
                  <a:cubicBezTo>
                    <a:pt x="8901" y="408"/>
                    <a:pt x="9066" y="190"/>
                    <a:pt x="9297" y="154"/>
                  </a:cubicBezTo>
                  <a:cubicBezTo>
                    <a:pt x="9318" y="151"/>
                    <a:pt x="9339" y="149"/>
                    <a:pt x="9360" y="149"/>
                  </a:cubicBezTo>
                  <a:close/>
                  <a:moveTo>
                    <a:pt x="9362" y="0"/>
                  </a:moveTo>
                  <a:cubicBezTo>
                    <a:pt x="9333" y="0"/>
                    <a:pt x="9304" y="3"/>
                    <a:pt x="9274" y="7"/>
                  </a:cubicBezTo>
                  <a:cubicBezTo>
                    <a:pt x="8984" y="52"/>
                    <a:pt x="8791" y="308"/>
                    <a:pt x="8631" y="542"/>
                  </a:cubicBezTo>
                  <a:cubicBezTo>
                    <a:pt x="8536" y="683"/>
                    <a:pt x="8443" y="820"/>
                    <a:pt x="8351" y="958"/>
                  </a:cubicBezTo>
                  <a:cubicBezTo>
                    <a:pt x="7586" y="2099"/>
                    <a:pt x="6926" y="3084"/>
                    <a:pt x="5783" y="3874"/>
                  </a:cubicBezTo>
                  <a:cubicBezTo>
                    <a:pt x="4558" y="4724"/>
                    <a:pt x="3148" y="5334"/>
                    <a:pt x="1703" y="5646"/>
                  </a:cubicBezTo>
                  <a:lnTo>
                    <a:pt x="1597" y="5669"/>
                  </a:lnTo>
                  <a:cubicBezTo>
                    <a:pt x="1140" y="5765"/>
                    <a:pt x="670" y="5864"/>
                    <a:pt x="332" y="6191"/>
                  </a:cubicBezTo>
                  <a:cubicBezTo>
                    <a:pt x="113" y="6402"/>
                    <a:pt x="1" y="6750"/>
                    <a:pt x="50" y="7054"/>
                  </a:cubicBezTo>
                  <a:cubicBezTo>
                    <a:pt x="89" y="7283"/>
                    <a:pt x="211" y="7459"/>
                    <a:pt x="400" y="7550"/>
                  </a:cubicBezTo>
                  <a:cubicBezTo>
                    <a:pt x="517" y="7605"/>
                    <a:pt x="643" y="7622"/>
                    <a:pt x="770" y="7622"/>
                  </a:cubicBezTo>
                  <a:cubicBezTo>
                    <a:pt x="867" y="7622"/>
                    <a:pt x="964" y="7612"/>
                    <a:pt x="1059" y="7603"/>
                  </a:cubicBezTo>
                  <a:cubicBezTo>
                    <a:pt x="1505" y="7560"/>
                    <a:pt x="1956" y="7538"/>
                    <a:pt x="2409" y="7538"/>
                  </a:cubicBezTo>
                  <a:cubicBezTo>
                    <a:pt x="3724" y="7538"/>
                    <a:pt x="5050" y="7721"/>
                    <a:pt x="6305" y="8078"/>
                  </a:cubicBezTo>
                  <a:cubicBezTo>
                    <a:pt x="6422" y="8112"/>
                    <a:pt x="6540" y="8148"/>
                    <a:pt x="6659" y="8182"/>
                  </a:cubicBezTo>
                  <a:cubicBezTo>
                    <a:pt x="7238" y="8354"/>
                    <a:pt x="7835" y="8532"/>
                    <a:pt x="8439" y="8532"/>
                  </a:cubicBezTo>
                  <a:cubicBezTo>
                    <a:pt x="8560" y="8532"/>
                    <a:pt x="8681" y="8525"/>
                    <a:pt x="8804" y="8509"/>
                  </a:cubicBezTo>
                  <a:cubicBezTo>
                    <a:pt x="9324" y="8442"/>
                    <a:pt x="9836" y="8151"/>
                    <a:pt x="10142" y="7753"/>
                  </a:cubicBezTo>
                  <a:cubicBezTo>
                    <a:pt x="10374" y="7452"/>
                    <a:pt x="10474" y="7113"/>
                    <a:pt x="10429" y="6774"/>
                  </a:cubicBezTo>
                  <a:cubicBezTo>
                    <a:pt x="10372" y="6346"/>
                    <a:pt x="10106" y="6000"/>
                    <a:pt x="9850" y="5668"/>
                  </a:cubicBezTo>
                  <a:cubicBezTo>
                    <a:pt x="9687" y="5457"/>
                    <a:pt x="9520" y="5239"/>
                    <a:pt x="9409" y="5004"/>
                  </a:cubicBezTo>
                  <a:cubicBezTo>
                    <a:pt x="8990" y="4121"/>
                    <a:pt x="9360" y="3120"/>
                    <a:pt x="9718" y="2153"/>
                  </a:cubicBezTo>
                  <a:cubicBezTo>
                    <a:pt x="9791" y="1954"/>
                    <a:pt x="9864" y="1757"/>
                    <a:pt x="9930" y="1563"/>
                  </a:cubicBezTo>
                  <a:cubicBezTo>
                    <a:pt x="10036" y="1252"/>
                    <a:pt x="10121" y="917"/>
                    <a:pt x="10039" y="592"/>
                  </a:cubicBezTo>
                  <a:cubicBezTo>
                    <a:pt x="9963" y="293"/>
                    <a:pt x="9690" y="0"/>
                    <a:pt x="9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3401800" y="1458050"/>
              <a:ext cx="161100" cy="61825"/>
            </a:xfrm>
            <a:custGeom>
              <a:avLst/>
              <a:gdLst/>
              <a:ahLst/>
              <a:cxnLst/>
              <a:rect l="l" t="t" r="r" b="b"/>
              <a:pathLst>
                <a:path w="6444" h="2473" extrusionOk="0">
                  <a:moveTo>
                    <a:pt x="5091" y="147"/>
                  </a:moveTo>
                  <a:cubicBezTo>
                    <a:pt x="5482" y="147"/>
                    <a:pt x="5834" y="223"/>
                    <a:pt x="6025" y="460"/>
                  </a:cubicBezTo>
                  <a:cubicBezTo>
                    <a:pt x="6278" y="775"/>
                    <a:pt x="6258" y="1288"/>
                    <a:pt x="5979" y="1579"/>
                  </a:cubicBezTo>
                  <a:cubicBezTo>
                    <a:pt x="5698" y="1873"/>
                    <a:pt x="5259" y="1933"/>
                    <a:pt x="4795" y="1975"/>
                  </a:cubicBezTo>
                  <a:lnTo>
                    <a:pt x="911" y="2319"/>
                  </a:lnTo>
                  <a:cubicBezTo>
                    <a:pt x="885" y="2322"/>
                    <a:pt x="835" y="2325"/>
                    <a:pt x="772" y="2325"/>
                  </a:cubicBezTo>
                  <a:cubicBezTo>
                    <a:pt x="567" y="2325"/>
                    <a:pt x="231" y="2287"/>
                    <a:pt x="187" y="2044"/>
                  </a:cubicBezTo>
                  <a:cubicBezTo>
                    <a:pt x="158" y="1883"/>
                    <a:pt x="279" y="1714"/>
                    <a:pt x="547" y="1543"/>
                  </a:cubicBezTo>
                  <a:cubicBezTo>
                    <a:pt x="1447" y="969"/>
                    <a:pt x="2488" y="561"/>
                    <a:pt x="3551" y="365"/>
                  </a:cubicBezTo>
                  <a:cubicBezTo>
                    <a:pt x="3621" y="352"/>
                    <a:pt x="3700" y="336"/>
                    <a:pt x="3784" y="320"/>
                  </a:cubicBezTo>
                  <a:cubicBezTo>
                    <a:pt x="4150" y="246"/>
                    <a:pt x="4646" y="147"/>
                    <a:pt x="5091" y="147"/>
                  </a:cubicBezTo>
                  <a:close/>
                  <a:moveTo>
                    <a:pt x="5088" y="0"/>
                  </a:moveTo>
                  <a:cubicBezTo>
                    <a:pt x="4627" y="0"/>
                    <a:pt x="4127" y="100"/>
                    <a:pt x="3757" y="174"/>
                  </a:cubicBezTo>
                  <a:cubicBezTo>
                    <a:pt x="3671" y="191"/>
                    <a:pt x="3594" y="206"/>
                    <a:pt x="3524" y="220"/>
                  </a:cubicBezTo>
                  <a:cubicBezTo>
                    <a:pt x="2441" y="419"/>
                    <a:pt x="1384" y="834"/>
                    <a:pt x="466" y="1419"/>
                  </a:cubicBezTo>
                  <a:cubicBezTo>
                    <a:pt x="144" y="1625"/>
                    <a:pt x="1" y="1845"/>
                    <a:pt x="42" y="2070"/>
                  </a:cubicBezTo>
                  <a:cubicBezTo>
                    <a:pt x="90" y="2327"/>
                    <a:pt x="352" y="2472"/>
                    <a:pt x="756" y="2472"/>
                  </a:cubicBezTo>
                  <a:cubicBezTo>
                    <a:pt x="810" y="2472"/>
                    <a:pt x="867" y="2470"/>
                    <a:pt x="925" y="2465"/>
                  </a:cubicBezTo>
                  <a:lnTo>
                    <a:pt x="4810" y="2120"/>
                  </a:lnTo>
                  <a:cubicBezTo>
                    <a:pt x="5303" y="2077"/>
                    <a:pt x="5773" y="2010"/>
                    <a:pt x="6087" y="1680"/>
                  </a:cubicBezTo>
                  <a:cubicBezTo>
                    <a:pt x="6418" y="1331"/>
                    <a:pt x="6443" y="743"/>
                    <a:pt x="6141" y="367"/>
                  </a:cubicBezTo>
                  <a:cubicBezTo>
                    <a:pt x="5916" y="88"/>
                    <a:pt x="5519" y="0"/>
                    <a:pt x="5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37"/>
          <p:cNvSpPr/>
          <p:nvPr/>
        </p:nvSpPr>
        <p:spPr>
          <a:xfrm>
            <a:off x="-1087850" y="-555575"/>
            <a:ext cx="3371850" cy="4845166"/>
          </a:xfrm>
          <a:custGeom>
            <a:avLst/>
            <a:gdLst/>
            <a:ahLst/>
            <a:cxnLst/>
            <a:rect l="l" t="t" r="r" b="b"/>
            <a:pathLst>
              <a:path w="134874" h="218694" extrusionOk="0">
                <a:moveTo>
                  <a:pt x="0" y="218694"/>
                </a:moveTo>
                <a:cubicBezTo>
                  <a:pt x="8398" y="213895"/>
                  <a:pt x="18019" y="211589"/>
                  <a:pt x="26670" y="207264"/>
                </a:cubicBezTo>
                <a:cubicBezTo>
                  <a:pt x="31811" y="204694"/>
                  <a:pt x="35017" y="199344"/>
                  <a:pt x="38862" y="195072"/>
                </a:cubicBezTo>
                <a:cubicBezTo>
                  <a:pt x="43348" y="190088"/>
                  <a:pt x="48647" y="185329"/>
                  <a:pt x="51054" y="179070"/>
                </a:cubicBezTo>
                <a:cubicBezTo>
                  <a:pt x="56857" y="163983"/>
                  <a:pt x="55776" y="147087"/>
                  <a:pt x="57912" y="131064"/>
                </a:cubicBezTo>
                <a:cubicBezTo>
                  <a:pt x="61112" y="107061"/>
                  <a:pt x="66814" y="82947"/>
                  <a:pt x="76962" y="60960"/>
                </a:cubicBezTo>
                <a:cubicBezTo>
                  <a:pt x="84711" y="44170"/>
                  <a:pt x="96807" y="29203"/>
                  <a:pt x="110490" y="16764"/>
                </a:cubicBezTo>
                <a:cubicBezTo>
                  <a:pt x="117788" y="10129"/>
                  <a:pt x="127899" y="6975"/>
                  <a:pt x="134874" y="0"/>
                </a:cubicBezTo>
              </a:path>
            </a:pathLst>
          </a:custGeom>
          <a:noFill/>
          <a:ln w="19050" cap="flat" cmpd="sng">
            <a:solidFill>
              <a:schemeClr val="lt1"/>
            </a:solidFill>
            <a:prstDash val="dash"/>
            <a:round/>
            <a:headEnd type="none" w="med" len="med"/>
            <a:tailEnd type="none" w="med" len="med"/>
          </a:ln>
        </p:spPr>
        <p:txBody>
          <a:bodyPr/>
          <a:lstStyle/>
          <a:p>
            <a:endParaRPr lang="en-US"/>
          </a:p>
        </p:txBody>
      </p:sp>
      <p:sp>
        <p:nvSpPr>
          <p:cNvPr id="36" name="Google Shape;1199;p37">
            <a:extLst>
              <a:ext uri="{FF2B5EF4-FFF2-40B4-BE49-F238E27FC236}">
                <a16:creationId xmlns:a16="http://schemas.microsoft.com/office/drawing/2014/main" id="{CD4064C6-65B8-126D-ECF1-68E9F67826C7}"/>
              </a:ext>
            </a:extLst>
          </p:cNvPr>
          <p:cNvSpPr txBox="1">
            <a:spLocks/>
          </p:cNvSpPr>
          <p:nvPr/>
        </p:nvSpPr>
        <p:spPr>
          <a:xfrm>
            <a:off x="-377197" y="418146"/>
            <a:ext cx="7704000" cy="63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1pPr>
            <a:lvl2pPr marR="0" lvl="1"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2pPr>
            <a:lvl3pPr marR="0" lvl="2"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3pPr>
            <a:lvl4pPr marR="0" lvl="3"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4pPr>
            <a:lvl5pPr marR="0" lvl="4"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5pPr>
            <a:lvl6pPr marR="0" lvl="5"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6pPr>
            <a:lvl7pPr marR="0" lvl="6"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7pPr>
            <a:lvl8pPr marR="0" lvl="7"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8pPr>
            <a:lvl9pPr marR="0" lvl="8"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9pPr>
          </a:lstStyle>
          <a:p>
            <a:r>
              <a:rPr lang="en-US" sz="4000" dirty="0"/>
              <a:t>	Tools</a:t>
            </a:r>
          </a:p>
        </p:txBody>
      </p:sp>
      <p:pic>
        <p:nvPicPr>
          <p:cNvPr id="3074" name="Picture 2">
            <a:extLst>
              <a:ext uri="{FF2B5EF4-FFF2-40B4-BE49-F238E27FC236}">
                <a16:creationId xmlns:a16="http://schemas.microsoft.com/office/drawing/2014/main" id="{13A3AF41-A290-A6D8-F019-167BAD0F39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4400814" y="79712"/>
            <a:ext cx="2416743" cy="386059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6">
            <a:extLst>
              <a:ext uri="{FF2B5EF4-FFF2-40B4-BE49-F238E27FC236}">
                <a16:creationId xmlns:a16="http://schemas.microsoft.com/office/drawing/2014/main" id="{74F202EF-6BA4-5D90-F3DA-8E96D3FBDC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2105" y="1148714"/>
            <a:ext cx="2884487" cy="5143500"/>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screenshot">
            <a:extLst>
              <a:ext uri="{FF2B5EF4-FFF2-40B4-BE49-F238E27FC236}">
                <a16:creationId xmlns:a16="http://schemas.microsoft.com/office/drawing/2014/main" id="{472F69D0-0A69-9ADE-7910-07412FBB38F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500" t="9721" r="3954" b="13580"/>
          <a:stretch/>
        </p:blipFill>
        <p:spPr bwMode="auto">
          <a:xfrm>
            <a:off x="527417" y="3026347"/>
            <a:ext cx="4138188" cy="19085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82536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grpSp>
        <p:nvGrpSpPr>
          <p:cNvPr id="1201" name="Google Shape;1201;p37"/>
          <p:cNvGrpSpPr/>
          <p:nvPr/>
        </p:nvGrpSpPr>
        <p:grpSpPr>
          <a:xfrm rot="3064536">
            <a:off x="6939129" y="-1190743"/>
            <a:ext cx="2572618" cy="2336788"/>
            <a:chOff x="3167525" y="751950"/>
            <a:chExt cx="1309325" cy="1189300"/>
          </a:xfrm>
        </p:grpSpPr>
        <p:sp>
          <p:nvSpPr>
            <p:cNvPr id="1202" name="Google Shape;1202;p37"/>
            <p:cNvSpPr/>
            <p:nvPr/>
          </p:nvSpPr>
          <p:spPr>
            <a:xfrm>
              <a:off x="3167525" y="751950"/>
              <a:ext cx="1309325" cy="1189300"/>
            </a:xfrm>
            <a:custGeom>
              <a:avLst/>
              <a:gdLst/>
              <a:ahLst/>
              <a:cxnLst/>
              <a:rect l="l" t="t" r="r" b="b"/>
              <a:pathLst>
                <a:path w="52373" h="47572" extrusionOk="0">
                  <a:moveTo>
                    <a:pt x="39130" y="1"/>
                  </a:moveTo>
                  <a:cubicBezTo>
                    <a:pt x="38962" y="1"/>
                    <a:pt x="38790" y="15"/>
                    <a:pt x="38617" y="42"/>
                  </a:cubicBezTo>
                  <a:cubicBezTo>
                    <a:pt x="38537" y="55"/>
                    <a:pt x="38482" y="132"/>
                    <a:pt x="38494" y="211"/>
                  </a:cubicBezTo>
                  <a:cubicBezTo>
                    <a:pt x="38506" y="284"/>
                    <a:pt x="38570" y="336"/>
                    <a:pt x="38640" y="336"/>
                  </a:cubicBezTo>
                  <a:cubicBezTo>
                    <a:pt x="38648" y="336"/>
                    <a:pt x="38655" y="336"/>
                    <a:pt x="38664" y="335"/>
                  </a:cubicBezTo>
                  <a:cubicBezTo>
                    <a:pt x="38825" y="309"/>
                    <a:pt x="38984" y="297"/>
                    <a:pt x="39138" y="297"/>
                  </a:cubicBezTo>
                  <a:cubicBezTo>
                    <a:pt x="39167" y="297"/>
                    <a:pt x="39195" y="297"/>
                    <a:pt x="39223" y="298"/>
                  </a:cubicBezTo>
                  <a:cubicBezTo>
                    <a:pt x="39225" y="298"/>
                    <a:pt x="39228" y="298"/>
                    <a:pt x="39230" y="298"/>
                  </a:cubicBezTo>
                  <a:cubicBezTo>
                    <a:pt x="39313" y="298"/>
                    <a:pt x="39372" y="233"/>
                    <a:pt x="39375" y="154"/>
                  </a:cubicBezTo>
                  <a:cubicBezTo>
                    <a:pt x="39378" y="72"/>
                    <a:pt x="39314" y="5"/>
                    <a:pt x="39232" y="3"/>
                  </a:cubicBezTo>
                  <a:cubicBezTo>
                    <a:pt x="39198" y="1"/>
                    <a:pt x="39164" y="1"/>
                    <a:pt x="39130" y="1"/>
                  </a:cubicBezTo>
                  <a:close/>
                  <a:moveTo>
                    <a:pt x="40093" y="171"/>
                  </a:moveTo>
                  <a:cubicBezTo>
                    <a:pt x="40033" y="171"/>
                    <a:pt x="39977" y="207"/>
                    <a:pt x="39954" y="267"/>
                  </a:cubicBezTo>
                  <a:cubicBezTo>
                    <a:pt x="39926" y="343"/>
                    <a:pt x="39965" y="428"/>
                    <a:pt x="40041" y="457"/>
                  </a:cubicBezTo>
                  <a:cubicBezTo>
                    <a:pt x="40094" y="477"/>
                    <a:pt x="40146" y="499"/>
                    <a:pt x="40200" y="524"/>
                  </a:cubicBezTo>
                  <a:cubicBezTo>
                    <a:pt x="40315" y="577"/>
                    <a:pt x="40428" y="640"/>
                    <a:pt x="40533" y="712"/>
                  </a:cubicBezTo>
                  <a:cubicBezTo>
                    <a:pt x="40558" y="728"/>
                    <a:pt x="40587" y="736"/>
                    <a:pt x="40615" y="736"/>
                  </a:cubicBezTo>
                  <a:cubicBezTo>
                    <a:pt x="40662" y="736"/>
                    <a:pt x="40711" y="713"/>
                    <a:pt x="40737" y="670"/>
                  </a:cubicBezTo>
                  <a:cubicBezTo>
                    <a:pt x="40783" y="602"/>
                    <a:pt x="40763" y="510"/>
                    <a:pt x="40696" y="465"/>
                  </a:cubicBezTo>
                  <a:cubicBezTo>
                    <a:pt x="40577" y="385"/>
                    <a:pt x="40451" y="315"/>
                    <a:pt x="40322" y="255"/>
                  </a:cubicBezTo>
                  <a:cubicBezTo>
                    <a:pt x="40264" y="228"/>
                    <a:pt x="40205" y="204"/>
                    <a:pt x="40144" y="180"/>
                  </a:cubicBezTo>
                  <a:cubicBezTo>
                    <a:pt x="40127" y="174"/>
                    <a:pt x="40110" y="171"/>
                    <a:pt x="40093" y="171"/>
                  </a:cubicBezTo>
                  <a:close/>
                  <a:moveTo>
                    <a:pt x="37790" y="281"/>
                  </a:moveTo>
                  <a:cubicBezTo>
                    <a:pt x="37772" y="281"/>
                    <a:pt x="37754" y="284"/>
                    <a:pt x="37736" y="291"/>
                  </a:cubicBezTo>
                  <a:cubicBezTo>
                    <a:pt x="37552" y="365"/>
                    <a:pt x="37369" y="453"/>
                    <a:pt x="37188" y="552"/>
                  </a:cubicBezTo>
                  <a:cubicBezTo>
                    <a:pt x="37117" y="591"/>
                    <a:pt x="37090" y="681"/>
                    <a:pt x="37130" y="752"/>
                  </a:cubicBezTo>
                  <a:cubicBezTo>
                    <a:pt x="37157" y="800"/>
                    <a:pt x="37208" y="828"/>
                    <a:pt x="37259" y="828"/>
                  </a:cubicBezTo>
                  <a:cubicBezTo>
                    <a:pt x="37282" y="828"/>
                    <a:pt x="37307" y="821"/>
                    <a:pt x="37329" y="811"/>
                  </a:cubicBezTo>
                  <a:cubicBezTo>
                    <a:pt x="37500" y="718"/>
                    <a:pt x="37673" y="634"/>
                    <a:pt x="37845" y="566"/>
                  </a:cubicBezTo>
                  <a:cubicBezTo>
                    <a:pt x="37922" y="535"/>
                    <a:pt x="37958" y="449"/>
                    <a:pt x="37928" y="374"/>
                  </a:cubicBezTo>
                  <a:cubicBezTo>
                    <a:pt x="37904" y="316"/>
                    <a:pt x="37849" y="281"/>
                    <a:pt x="37790" y="281"/>
                  </a:cubicBezTo>
                  <a:close/>
                  <a:moveTo>
                    <a:pt x="36524" y="1024"/>
                  </a:moveTo>
                  <a:cubicBezTo>
                    <a:pt x="36491" y="1024"/>
                    <a:pt x="36459" y="1035"/>
                    <a:pt x="36432" y="1056"/>
                  </a:cubicBezTo>
                  <a:cubicBezTo>
                    <a:pt x="36349" y="1122"/>
                    <a:pt x="36271" y="1189"/>
                    <a:pt x="36194" y="1257"/>
                  </a:cubicBezTo>
                  <a:cubicBezTo>
                    <a:pt x="36121" y="1321"/>
                    <a:pt x="36049" y="1388"/>
                    <a:pt x="35979" y="1455"/>
                  </a:cubicBezTo>
                  <a:cubicBezTo>
                    <a:pt x="35920" y="1512"/>
                    <a:pt x="35919" y="1607"/>
                    <a:pt x="35976" y="1665"/>
                  </a:cubicBezTo>
                  <a:cubicBezTo>
                    <a:pt x="36004" y="1695"/>
                    <a:pt x="36043" y="1710"/>
                    <a:pt x="36081" y="1710"/>
                  </a:cubicBezTo>
                  <a:cubicBezTo>
                    <a:pt x="36119" y="1710"/>
                    <a:pt x="36155" y="1696"/>
                    <a:pt x="36184" y="1667"/>
                  </a:cubicBezTo>
                  <a:cubicBezTo>
                    <a:pt x="36253" y="1603"/>
                    <a:pt x="36321" y="1538"/>
                    <a:pt x="36391" y="1476"/>
                  </a:cubicBezTo>
                  <a:cubicBezTo>
                    <a:pt x="36465" y="1412"/>
                    <a:pt x="36539" y="1348"/>
                    <a:pt x="36617" y="1287"/>
                  </a:cubicBezTo>
                  <a:cubicBezTo>
                    <a:pt x="36679" y="1236"/>
                    <a:pt x="36690" y="1143"/>
                    <a:pt x="36640" y="1079"/>
                  </a:cubicBezTo>
                  <a:cubicBezTo>
                    <a:pt x="36611" y="1043"/>
                    <a:pt x="36567" y="1024"/>
                    <a:pt x="36524" y="1024"/>
                  </a:cubicBezTo>
                  <a:close/>
                  <a:moveTo>
                    <a:pt x="41260" y="1041"/>
                  </a:moveTo>
                  <a:cubicBezTo>
                    <a:pt x="41227" y="1041"/>
                    <a:pt x="41195" y="1051"/>
                    <a:pt x="41168" y="1073"/>
                  </a:cubicBezTo>
                  <a:cubicBezTo>
                    <a:pt x="41105" y="1124"/>
                    <a:pt x="41094" y="1217"/>
                    <a:pt x="41145" y="1280"/>
                  </a:cubicBezTo>
                  <a:cubicBezTo>
                    <a:pt x="41257" y="1421"/>
                    <a:pt x="41363" y="1578"/>
                    <a:pt x="41460" y="1749"/>
                  </a:cubicBezTo>
                  <a:cubicBezTo>
                    <a:pt x="41486" y="1798"/>
                    <a:pt x="41537" y="1825"/>
                    <a:pt x="41589" y="1825"/>
                  </a:cubicBezTo>
                  <a:cubicBezTo>
                    <a:pt x="41613" y="1825"/>
                    <a:pt x="41637" y="1820"/>
                    <a:pt x="41660" y="1806"/>
                  </a:cubicBezTo>
                  <a:cubicBezTo>
                    <a:pt x="41730" y="1767"/>
                    <a:pt x="41756" y="1676"/>
                    <a:pt x="41717" y="1605"/>
                  </a:cubicBezTo>
                  <a:cubicBezTo>
                    <a:pt x="41613" y="1421"/>
                    <a:pt x="41498" y="1249"/>
                    <a:pt x="41376" y="1096"/>
                  </a:cubicBezTo>
                  <a:cubicBezTo>
                    <a:pt x="41346" y="1060"/>
                    <a:pt x="41303" y="1041"/>
                    <a:pt x="41260" y="1041"/>
                  </a:cubicBezTo>
                  <a:close/>
                  <a:moveTo>
                    <a:pt x="35476" y="2057"/>
                  </a:moveTo>
                  <a:cubicBezTo>
                    <a:pt x="35435" y="2057"/>
                    <a:pt x="35394" y="2074"/>
                    <a:pt x="35364" y="2107"/>
                  </a:cubicBezTo>
                  <a:cubicBezTo>
                    <a:pt x="35234" y="2257"/>
                    <a:pt x="35106" y="2409"/>
                    <a:pt x="34981" y="2563"/>
                  </a:cubicBezTo>
                  <a:cubicBezTo>
                    <a:pt x="34930" y="2625"/>
                    <a:pt x="34939" y="2718"/>
                    <a:pt x="35002" y="2770"/>
                  </a:cubicBezTo>
                  <a:cubicBezTo>
                    <a:pt x="35029" y="2794"/>
                    <a:pt x="35063" y="2804"/>
                    <a:pt x="35095" y="2804"/>
                  </a:cubicBezTo>
                  <a:cubicBezTo>
                    <a:pt x="35139" y="2804"/>
                    <a:pt x="35179" y="2785"/>
                    <a:pt x="35209" y="2748"/>
                  </a:cubicBezTo>
                  <a:cubicBezTo>
                    <a:pt x="35333" y="2598"/>
                    <a:pt x="35459" y="2448"/>
                    <a:pt x="35586" y="2300"/>
                  </a:cubicBezTo>
                  <a:cubicBezTo>
                    <a:pt x="35641" y="2240"/>
                    <a:pt x="35634" y="2146"/>
                    <a:pt x="35572" y="2093"/>
                  </a:cubicBezTo>
                  <a:cubicBezTo>
                    <a:pt x="35545" y="2069"/>
                    <a:pt x="35510" y="2057"/>
                    <a:pt x="35476" y="2057"/>
                  </a:cubicBezTo>
                  <a:close/>
                  <a:moveTo>
                    <a:pt x="41947" y="2338"/>
                  </a:moveTo>
                  <a:cubicBezTo>
                    <a:pt x="41931" y="2338"/>
                    <a:pt x="41914" y="2340"/>
                    <a:pt x="41898" y="2346"/>
                  </a:cubicBezTo>
                  <a:cubicBezTo>
                    <a:pt x="41822" y="2373"/>
                    <a:pt x="41780" y="2456"/>
                    <a:pt x="41807" y="2534"/>
                  </a:cubicBezTo>
                  <a:cubicBezTo>
                    <a:pt x="41868" y="2708"/>
                    <a:pt x="41924" y="2894"/>
                    <a:pt x="41972" y="3088"/>
                  </a:cubicBezTo>
                  <a:cubicBezTo>
                    <a:pt x="41990" y="3154"/>
                    <a:pt x="42050" y="3198"/>
                    <a:pt x="42116" y="3198"/>
                  </a:cubicBezTo>
                  <a:cubicBezTo>
                    <a:pt x="42127" y="3198"/>
                    <a:pt x="42141" y="3197"/>
                    <a:pt x="42152" y="3192"/>
                  </a:cubicBezTo>
                  <a:cubicBezTo>
                    <a:pt x="42232" y="3171"/>
                    <a:pt x="42280" y="3091"/>
                    <a:pt x="42259" y="3012"/>
                  </a:cubicBezTo>
                  <a:cubicBezTo>
                    <a:pt x="42208" y="2811"/>
                    <a:pt x="42150" y="2618"/>
                    <a:pt x="42086" y="2436"/>
                  </a:cubicBezTo>
                  <a:cubicBezTo>
                    <a:pt x="42065" y="2376"/>
                    <a:pt x="42008" y="2338"/>
                    <a:pt x="41947" y="2338"/>
                  </a:cubicBezTo>
                  <a:close/>
                  <a:moveTo>
                    <a:pt x="34541" y="3201"/>
                  </a:moveTo>
                  <a:cubicBezTo>
                    <a:pt x="34498" y="3201"/>
                    <a:pt x="34455" y="3220"/>
                    <a:pt x="34427" y="3256"/>
                  </a:cubicBezTo>
                  <a:cubicBezTo>
                    <a:pt x="34304" y="3409"/>
                    <a:pt x="34182" y="3560"/>
                    <a:pt x="34057" y="3712"/>
                  </a:cubicBezTo>
                  <a:cubicBezTo>
                    <a:pt x="34005" y="3775"/>
                    <a:pt x="34012" y="3868"/>
                    <a:pt x="34076" y="3919"/>
                  </a:cubicBezTo>
                  <a:cubicBezTo>
                    <a:pt x="34103" y="3941"/>
                    <a:pt x="34136" y="3952"/>
                    <a:pt x="34170" y="3952"/>
                  </a:cubicBezTo>
                  <a:cubicBezTo>
                    <a:pt x="34213" y="3952"/>
                    <a:pt x="34254" y="3934"/>
                    <a:pt x="34284" y="3901"/>
                  </a:cubicBezTo>
                  <a:cubicBezTo>
                    <a:pt x="34410" y="3749"/>
                    <a:pt x="34533" y="3595"/>
                    <a:pt x="34657" y="3441"/>
                  </a:cubicBezTo>
                  <a:cubicBezTo>
                    <a:pt x="34708" y="3377"/>
                    <a:pt x="34697" y="3284"/>
                    <a:pt x="34635" y="3233"/>
                  </a:cubicBezTo>
                  <a:cubicBezTo>
                    <a:pt x="34607" y="3212"/>
                    <a:pt x="34574" y="3201"/>
                    <a:pt x="34541" y="3201"/>
                  </a:cubicBezTo>
                  <a:close/>
                  <a:moveTo>
                    <a:pt x="42291" y="3769"/>
                  </a:moveTo>
                  <a:cubicBezTo>
                    <a:pt x="42284" y="3769"/>
                    <a:pt x="42276" y="3770"/>
                    <a:pt x="42269" y="3771"/>
                  </a:cubicBezTo>
                  <a:cubicBezTo>
                    <a:pt x="42188" y="3784"/>
                    <a:pt x="42132" y="3859"/>
                    <a:pt x="42146" y="3940"/>
                  </a:cubicBezTo>
                  <a:cubicBezTo>
                    <a:pt x="42168" y="4086"/>
                    <a:pt x="42188" y="4234"/>
                    <a:pt x="42205" y="4378"/>
                  </a:cubicBezTo>
                  <a:lnTo>
                    <a:pt x="42222" y="4520"/>
                  </a:lnTo>
                  <a:cubicBezTo>
                    <a:pt x="42229" y="4595"/>
                    <a:pt x="42294" y="4651"/>
                    <a:pt x="42368" y="4651"/>
                  </a:cubicBezTo>
                  <a:cubicBezTo>
                    <a:pt x="42374" y="4651"/>
                    <a:pt x="42379" y="4649"/>
                    <a:pt x="42385" y="4648"/>
                  </a:cubicBezTo>
                  <a:cubicBezTo>
                    <a:pt x="42466" y="4637"/>
                    <a:pt x="42523" y="4565"/>
                    <a:pt x="42514" y="4484"/>
                  </a:cubicBezTo>
                  <a:lnTo>
                    <a:pt x="42498" y="4342"/>
                  </a:lnTo>
                  <a:cubicBezTo>
                    <a:pt x="42481" y="4194"/>
                    <a:pt x="42460" y="4044"/>
                    <a:pt x="42437" y="3893"/>
                  </a:cubicBezTo>
                  <a:cubicBezTo>
                    <a:pt x="42425" y="3821"/>
                    <a:pt x="42363" y="3769"/>
                    <a:pt x="42291" y="3769"/>
                  </a:cubicBezTo>
                  <a:close/>
                  <a:moveTo>
                    <a:pt x="33585" y="4321"/>
                  </a:moveTo>
                  <a:cubicBezTo>
                    <a:pt x="33546" y="4321"/>
                    <a:pt x="33507" y="4336"/>
                    <a:pt x="33479" y="4367"/>
                  </a:cubicBezTo>
                  <a:cubicBezTo>
                    <a:pt x="33430" y="4417"/>
                    <a:pt x="33383" y="4467"/>
                    <a:pt x="33335" y="4517"/>
                  </a:cubicBezTo>
                  <a:cubicBezTo>
                    <a:pt x="33248" y="4604"/>
                    <a:pt x="33158" y="4689"/>
                    <a:pt x="33066" y="4771"/>
                  </a:cubicBezTo>
                  <a:cubicBezTo>
                    <a:pt x="33005" y="4826"/>
                    <a:pt x="33000" y="4919"/>
                    <a:pt x="33055" y="4979"/>
                  </a:cubicBezTo>
                  <a:cubicBezTo>
                    <a:pt x="33083" y="5012"/>
                    <a:pt x="33124" y="5028"/>
                    <a:pt x="33164" y="5028"/>
                  </a:cubicBezTo>
                  <a:cubicBezTo>
                    <a:pt x="33199" y="5028"/>
                    <a:pt x="33233" y="5015"/>
                    <a:pt x="33263" y="4991"/>
                  </a:cubicBezTo>
                  <a:cubicBezTo>
                    <a:pt x="33359" y="4906"/>
                    <a:pt x="33453" y="4816"/>
                    <a:pt x="33543" y="4725"/>
                  </a:cubicBezTo>
                  <a:cubicBezTo>
                    <a:pt x="33593" y="4673"/>
                    <a:pt x="33644" y="4622"/>
                    <a:pt x="33693" y="4570"/>
                  </a:cubicBezTo>
                  <a:cubicBezTo>
                    <a:pt x="33749" y="4511"/>
                    <a:pt x="33747" y="4417"/>
                    <a:pt x="33687" y="4362"/>
                  </a:cubicBezTo>
                  <a:cubicBezTo>
                    <a:pt x="33659" y="4334"/>
                    <a:pt x="33622" y="4321"/>
                    <a:pt x="33585" y="4321"/>
                  </a:cubicBezTo>
                  <a:close/>
                  <a:moveTo>
                    <a:pt x="26916" y="4984"/>
                  </a:moveTo>
                  <a:cubicBezTo>
                    <a:pt x="26702" y="4987"/>
                    <a:pt x="26494" y="5022"/>
                    <a:pt x="26297" y="5089"/>
                  </a:cubicBezTo>
                  <a:cubicBezTo>
                    <a:pt x="26220" y="5115"/>
                    <a:pt x="26179" y="5199"/>
                    <a:pt x="26205" y="5276"/>
                  </a:cubicBezTo>
                  <a:cubicBezTo>
                    <a:pt x="26226" y="5337"/>
                    <a:pt x="26282" y="5375"/>
                    <a:pt x="26344" y="5375"/>
                  </a:cubicBezTo>
                  <a:cubicBezTo>
                    <a:pt x="26360" y="5375"/>
                    <a:pt x="26376" y="5373"/>
                    <a:pt x="26391" y="5368"/>
                  </a:cubicBezTo>
                  <a:cubicBezTo>
                    <a:pt x="26558" y="5311"/>
                    <a:pt x="26735" y="5281"/>
                    <a:pt x="26917" y="5280"/>
                  </a:cubicBezTo>
                  <a:cubicBezTo>
                    <a:pt x="27000" y="5280"/>
                    <a:pt x="27064" y="5213"/>
                    <a:pt x="27064" y="5132"/>
                  </a:cubicBezTo>
                  <a:cubicBezTo>
                    <a:pt x="27064" y="5050"/>
                    <a:pt x="26999" y="4984"/>
                    <a:pt x="26917" y="4984"/>
                  </a:cubicBezTo>
                  <a:close/>
                  <a:moveTo>
                    <a:pt x="27779" y="5153"/>
                  </a:moveTo>
                  <a:cubicBezTo>
                    <a:pt x="27720" y="5153"/>
                    <a:pt x="27664" y="5190"/>
                    <a:pt x="27641" y="5249"/>
                  </a:cubicBezTo>
                  <a:cubicBezTo>
                    <a:pt x="27613" y="5325"/>
                    <a:pt x="27652" y="5410"/>
                    <a:pt x="27728" y="5438"/>
                  </a:cubicBezTo>
                  <a:cubicBezTo>
                    <a:pt x="27920" y="5509"/>
                    <a:pt x="28102" y="5596"/>
                    <a:pt x="28254" y="5670"/>
                  </a:cubicBezTo>
                  <a:cubicBezTo>
                    <a:pt x="28275" y="5680"/>
                    <a:pt x="28296" y="5686"/>
                    <a:pt x="28318" y="5686"/>
                  </a:cubicBezTo>
                  <a:cubicBezTo>
                    <a:pt x="28374" y="5686"/>
                    <a:pt x="28425" y="5657"/>
                    <a:pt x="28450" y="5603"/>
                  </a:cubicBezTo>
                  <a:cubicBezTo>
                    <a:pt x="28486" y="5530"/>
                    <a:pt x="28456" y="5442"/>
                    <a:pt x="28383" y="5406"/>
                  </a:cubicBezTo>
                  <a:cubicBezTo>
                    <a:pt x="28224" y="5329"/>
                    <a:pt x="28034" y="5239"/>
                    <a:pt x="27831" y="5163"/>
                  </a:cubicBezTo>
                  <a:cubicBezTo>
                    <a:pt x="27814" y="5156"/>
                    <a:pt x="27797" y="5153"/>
                    <a:pt x="27779" y="5153"/>
                  </a:cubicBezTo>
                  <a:close/>
                  <a:moveTo>
                    <a:pt x="32466" y="5276"/>
                  </a:moveTo>
                  <a:cubicBezTo>
                    <a:pt x="32438" y="5276"/>
                    <a:pt x="32409" y="5284"/>
                    <a:pt x="32383" y="5301"/>
                  </a:cubicBezTo>
                  <a:cubicBezTo>
                    <a:pt x="32221" y="5409"/>
                    <a:pt x="32055" y="5507"/>
                    <a:pt x="31890" y="5592"/>
                  </a:cubicBezTo>
                  <a:cubicBezTo>
                    <a:pt x="31818" y="5629"/>
                    <a:pt x="31789" y="5719"/>
                    <a:pt x="31826" y="5791"/>
                  </a:cubicBezTo>
                  <a:cubicBezTo>
                    <a:pt x="31854" y="5840"/>
                    <a:pt x="31906" y="5870"/>
                    <a:pt x="31958" y="5870"/>
                  </a:cubicBezTo>
                  <a:cubicBezTo>
                    <a:pt x="31980" y="5870"/>
                    <a:pt x="32004" y="5865"/>
                    <a:pt x="32025" y="5855"/>
                  </a:cubicBezTo>
                  <a:cubicBezTo>
                    <a:pt x="32201" y="5765"/>
                    <a:pt x="32376" y="5662"/>
                    <a:pt x="32547" y="5546"/>
                  </a:cubicBezTo>
                  <a:cubicBezTo>
                    <a:pt x="32615" y="5502"/>
                    <a:pt x="32634" y="5410"/>
                    <a:pt x="32589" y="5342"/>
                  </a:cubicBezTo>
                  <a:cubicBezTo>
                    <a:pt x="32560" y="5299"/>
                    <a:pt x="32514" y="5276"/>
                    <a:pt x="32466" y="5276"/>
                  </a:cubicBezTo>
                  <a:close/>
                  <a:moveTo>
                    <a:pt x="42470" y="5234"/>
                  </a:moveTo>
                  <a:cubicBezTo>
                    <a:pt x="42464" y="5234"/>
                    <a:pt x="42457" y="5234"/>
                    <a:pt x="42451" y="5235"/>
                  </a:cubicBezTo>
                  <a:cubicBezTo>
                    <a:pt x="42370" y="5245"/>
                    <a:pt x="42313" y="5318"/>
                    <a:pt x="42323" y="5400"/>
                  </a:cubicBezTo>
                  <a:cubicBezTo>
                    <a:pt x="42352" y="5619"/>
                    <a:pt x="42379" y="5813"/>
                    <a:pt x="42408" y="5989"/>
                  </a:cubicBezTo>
                  <a:cubicBezTo>
                    <a:pt x="42419" y="6061"/>
                    <a:pt x="42482" y="6113"/>
                    <a:pt x="42553" y="6113"/>
                  </a:cubicBezTo>
                  <a:cubicBezTo>
                    <a:pt x="42560" y="6113"/>
                    <a:pt x="42569" y="6113"/>
                    <a:pt x="42576" y="6111"/>
                  </a:cubicBezTo>
                  <a:cubicBezTo>
                    <a:pt x="42657" y="6097"/>
                    <a:pt x="42711" y="6021"/>
                    <a:pt x="42699" y="5942"/>
                  </a:cubicBezTo>
                  <a:cubicBezTo>
                    <a:pt x="42671" y="5767"/>
                    <a:pt x="42643" y="5577"/>
                    <a:pt x="42616" y="5363"/>
                  </a:cubicBezTo>
                  <a:cubicBezTo>
                    <a:pt x="42607" y="5288"/>
                    <a:pt x="42543" y="5234"/>
                    <a:pt x="42470" y="5234"/>
                  </a:cubicBezTo>
                  <a:close/>
                  <a:moveTo>
                    <a:pt x="29115" y="5772"/>
                  </a:moveTo>
                  <a:cubicBezTo>
                    <a:pt x="29058" y="5772"/>
                    <a:pt x="29003" y="5806"/>
                    <a:pt x="28979" y="5862"/>
                  </a:cubicBezTo>
                  <a:cubicBezTo>
                    <a:pt x="28949" y="5938"/>
                    <a:pt x="28985" y="6025"/>
                    <a:pt x="29059" y="6056"/>
                  </a:cubicBezTo>
                  <a:cubicBezTo>
                    <a:pt x="29227" y="6127"/>
                    <a:pt x="29382" y="6180"/>
                    <a:pt x="29529" y="6218"/>
                  </a:cubicBezTo>
                  <a:cubicBezTo>
                    <a:pt x="29569" y="6227"/>
                    <a:pt x="29606" y="6238"/>
                    <a:pt x="29645" y="6246"/>
                  </a:cubicBezTo>
                  <a:cubicBezTo>
                    <a:pt x="29656" y="6248"/>
                    <a:pt x="29667" y="6249"/>
                    <a:pt x="29677" y="6249"/>
                  </a:cubicBezTo>
                  <a:cubicBezTo>
                    <a:pt x="29745" y="6249"/>
                    <a:pt x="29806" y="6204"/>
                    <a:pt x="29818" y="6131"/>
                  </a:cubicBezTo>
                  <a:cubicBezTo>
                    <a:pt x="29837" y="6051"/>
                    <a:pt x="29786" y="5973"/>
                    <a:pt x="29707" y="5956"/>
                  </a:cubicBezTo>
                  <a:cubicBezTo>
                    <a:pt x="29672" y="5948"/>
                    <a:pt x="29638" y="5939"/>
                    <a:pt x="29604" y="5931"/>
                  </a:cubicBezTo>
                  <a:cubicBezTo>
                    <a:pt x="29467" y="5896"/>
                    <a:pt x="29327" y="5847"/>
                    <a:pt x="29171" y="5783"/>
                  </a:cubicBezTo>
                  <a:cubicBezTo>
                    <a:pt x="29153" y="5775"/>
                    <a:pt x="29134" y="5772"/>
                    <a:pt x="29115" y="5772"/>
                  </a:cubicBezTo>
                  <a:close/>
                  <a:moveTo>
                    <a:pt x="25602" y="5538"/>
                  </a:moveTo>
                  <a:cubicBezTo>
                    <a:pt x="25566" y="5538"/>
                    <a:pt x="25530" y="5551"/>
                    <a:pt x="25502" y="5577"/>
                  </a:cubicBezTo>
                  <a:cubicBezTo>
                    <a:pt x="25361" y="5707"/>
                    <a:pt x="25225" y="5862"/>
                    <a:pt x="25094" y="6036"/>
                  </a:cubicBezTo>
                  <a:cubicBezTo>
                    <a:pt x="25045" y="6102"/>
                    <a:pt x="25058" y="6194"/>
                    <a:pt x="25124" y="6243"/>
                  </a:cubicBezTo>
                  <a:cubicBezTo>
                    <a:pt x="25150" y="6263"/>
                    <a:pt x="25181" y="6273"/>
                    <a:pt x="25212" y="6273"/>
                  </a:cubicBezTo>
                  <a:cubicBezTo>
                    <a:pt x="25257" y="6273"/>
                    <a:pt x="25301" y="6252"/>
                    <a:pt x="25330" y="6213"/>
                  </a:cubicBezTo>
                  <a:cubicBezTo>
                    <a:pt x="25450" y="6054"/>
                    <a:pt x="25576" y="5913"/>
                    <a:pt x="25703" y="5794"/>
                  </a:cubicBezTo>
                  <a:cubicBezTo>
                    <a:pt x="25762" y="5739"/>
                    <a:pt x="25767" y="5644"/>
                    <a:pt x="25711" y="5586"/>
                  </a:cubicBezTo>
                  <a:cubicBezTo>
                    <a:pt x="25682" y="5554"/>
                    <a:pt x="25642" y="5538"/>
                    <a:pt x="25602" y="5538"/>
                  </a:cubicBezTo>
                  <a:close/>
                  <a:moveTo>
                    <a:pt x="31137" y="5900"/>
                  </a:moveTo>
                  <a:cubicBezTo>
                    <a:pt x="31124" y="5900"/>
                    <a:pt x="31110" y="5901"/>
                    <a:pt x="31097" y="5905"/>
                  </a:cubicBezTo>
                  <a:cubicBezTo>
                    <a:pt x="30910" y="5955"/>
                    <a:pt x="30724" y="5990"/>
                    <a:pt x="30542" y="6007"/>
                  </a:cubicBezTo>
                  <a:cubicBezTo>
                    <a:pt x="30461" y="6014"/>
                    <a:pt x="30401" y="6086"/>
                    <a:pt x="30409" y="6166"/>
                  </a:cubicBezTo>
                  <a:cubicBezTo>
                    <a:pt x="30417" y="6244"/>
                    <a:pt x="30482" y="6301"/>
                    <a:pt x="30556" y="6301"/>
                  </a:cubicBezTo>
                  <a:cubicBezTo>
                    <a:pt x="30561" y="6301"/>
                    <a:pt x="30565" y="6301"/>
                    <a:pt x="30569" y="6300"/>
                  </a:cubicBezTo>
                  <a:cubicBezTo>
                    <a:pt x="30768" y="6282"/>
                    <a:pt x="30972" y="6244"/>
                    <a:pt x="31174" y="6189"/>
                  </a:cubicBezTo>
                  <a:cubicBezTo>
                    <a:pt x="31252" y="6168"/>
                    <a:pt x="31299" y="6087"/>
                    <a:pt x="31277" y="6009"/>
                  </a:cubicBezTo>
                  <a:cubicBezTo>
                    <a:pt x="31260" y="5943"/>
                    <a:pt x="31201" y="5900"/>
                    <a:pt x="31137" y="5900"/>
                  </a:cubicBezTo>
                  <a:close/>
                  <a:moveTo>
                    <a:pt x="42733" y="6685"/>
                  </a:moveTo>
                  <a:cubicBezTo>
                    <a:pt x="42720" y="6685"/>
                    <a:pt x="42707" y="6686"/>
                    <a:pt x="42695" y="6690"/>
                  </a:cubicBezTo>
                  <a:cubicBezTo>
                    <a:pt x="42615" y="6710"/>
                    <a:pt x="42569" y="6792"/>
                    <a:pt x="42589" y="6870"/>
                  </a:cubicBezTo>
                  <a:cubicBezTo>
                    <a:pt x="42643" y="7073"/>
                    <a:pt x="42704" y="7267"/>
                    <a:pt x="42771" y="7447"/>
                  </a:cubicBezTo>
                  <a:cubicBezTo>
                    <a:pt x="42793" y="7506"/>
                    <a:pt x="42849" y="7542"/>
                    <a:pt x="42909" y="7542"/>
                  </a:cubicBezTo>
                  <a:cubicBezTo>
                    <a:pt x="42926" y="7542"/>
                    <a:pt x="42943" y="7538"/>
                    <a:pt x="42962" y="7532"/>
                  </a:cubicBezTo>
                  <a:cubicBezTo>
                    <a:pt x="43038" y="7505"/>
                    <a:pt x="43076" y="7419"/>
                    <a:pt x="43049" y="7344"/>
                  </a:cubicBezTo>
                  <a:cubicBezTo>
                    <a:pt x="42986" y="7174"/>
                    <a:pt x="42927" y="6990"/>
                    <a:pt x="42875" y="6795"/>
                  </a:cubicBezTo>
                  <a:cubicBezTo>
                    <a:pt x="42858" y="6728"/>
                    <a:pt x="42798" y="6685"/>
                    <a:pt x="42733" y="6685"/>
                  </a:cubicBezTo>
                  <a:close/>
                  <a:moveTo>
                    <a:pt x="24752" y="6731"/>
                  </a:moveTo>
                  <a:cubicBezTo>
                    <a:pt x="24699" y="6731"/>
                    <a:pt x="24647" y="6760"/>
                    <a:pt x="24621" y="6811"/>
                  </a:cubicBezTo>
                  <a:cubicBezTo>
                    <a:pt x="24535" y="6980"/>
                    <a:pt x="24451" y="7165"/>
                    <a:pt x="24370" y="7358"/>
                  </a:cubicBezTo>
                  <a:cubicBezTo>
                    <a:pt x="24338" y="7434"/>
                    <a:pt x="24374" y="7521"/>
                    <a:pt x="24448" y="7552"/>
                  </a:cubicBezTo>
                  <a:cubicBezTo>
                    <a:pt x="24467" y="7559"/>
                    <a:pt x="24486" y="7563"/>
                    <a:pt x="24505" y="7563"/>
                  </a:cubicBezTo>
                  <a:cubicBezTo>
                    <a:pt x="24561" y="7563"/>
                    <a:pt x="24617" y="7529"/>
                    <a:pt x="24642" y="7473"/>
                  </a:cubicBezTo>
                  <a:cubicBezTo>
                    <a:pt x="24720" y="7285"/>
                    <a:pt x="24802" y="7108"/>
                    <a:pt x="24884" y="6945"/>
                  </a:cubicBezTo>
                  <a:cubicBezTo>
                    <a:pt x="24922" y="6872"/>
                    <a:pt x="24892" y="6784"/>
                    <a:pt x="24819" y="6747"/>
                  </a:cubicBezTo>
                  <a:cubicBezTo>
                    <a:pt x="24798" y="6736"/>
                    <a:pt x="24775" y="6731"/>
                    <a:pt x="24752" y="6731"/>
                  </a:cubicBezTo>
                  <a:close/>
                  <a:moveTo>
                    <a:pt x="43299" y="8039"/>
                  </a:moveTo>
                  <a:cubicBezTo>
                    <a:pt x="43272" y="8039"/>
                    <a:pt x="43244" y="8047"/>
                    <a:pt x="43220" y="8063"/>
                  </a:cubicBezTo>
                  <a:cubicBezTo>
                    <a:pt x="43152" y="8106"/>
                    <a:pt x="43131" y="8198"/>
                    <a:pt x="43174" y="8267"/>
                  </a:cubicBezTo>
                  <a:cubicBezTo>
                    <a:pt x="43287" y="8442"/>
                    <a:pt x="43412" y="8606"/>
                    <a:pt x="43548" y="8754"/>
                  </a:cubicBezTo>
                  <a:cubicBezTo>
                    <a:pt x="43576" y="8786"/>
                    <a:pt x="43616" y="8802"/>
                    <a:pt x="43656" y="8802"/>
                  </a:cubicBezTo>
                  <a:cubicBezTo>
                    <a:pt x="43690" y="8802"/>
                    <a:pt x="43726" y="8789"/>
                    <a:pt x="43756" y="8763"/>
                  </a:cubicBezTo>
                  <a:cubicBezTo>
                    <a:pt x="43816" y="8709"/>
                    <a:pt x="43820" y="8616"/>
                    <a:pt x="43766" y="8555"/>
                  </a:cubicBezTo>
                  <a:cubicBezTo>
                    <a:pt x="43642" y="8420"/>
                    <a:pt x="43527" y="8269"/>
                    <a:pt x="43424" y="8108"/>
                  </a:cubicBezTo>
                  <a:cubicBezTo>
                    <a:pt x="43396" y="8064"/>
                    <a:pt x="43347" y="8039"/>
                    <a:pt x="43299" y="8039"/>
                  </a:cubicBezTo>
                  <a:close/>
                  <a:moveTo>
                    <a:pt x="24196" y="8098"/>
                  </a:moveTo>
                  <a:cubicBezTo>
                    <a:pt x="24134" y="8098"/>
                    <a:pt x="24077" y="8138"/>
                    <a:pt x="24056" y="8200"/>
                  </a:cubicBezTo>
                  <a:cubicBezTo>
                    <a:pt x="23997" y="8381"/>
                    <a:pt x="23937" y="8571"/>
                    <a:pt x="23881" y="8770"/>
                  </a:cubicBezTo>
                  <a:cubicBezTo>
                    <a:pt x="23858" y="8848"/>
                    <a:pt x="23903" y="8929"/>
                    <a:pt x="23982" y="8953"/>
                  </a:cubicBezTo>
                  <a:cubicBezTo>
                    <a:pt x="23996" y="8956"/>
                    <a:pt x="24008" y="8959"/>
                    <a:pt x="24023" y="8959"/>
                  </a:cubicBezTo>
                  <a:cubicBezTo>
                    <a:pt x="24087" y="8959"/>
                    <a:pt x="24146" y="8917"/>
                    <a:pt x="24163" y="8851"/>
                  </a:cubicBezTo>
                  <a:cubicBezTo>
                    <a:pt x="24220" y="8656"/>
                    <a:pt x="24278" y="8468"/>
                    <a:pt x="24337" y="8291"/>
                  </a:cubicBezTo>
                  <a:cubicBezTo>
                    <a:pt x="24362" y="8213"/>
                    <a:pt x="24319" y="8131"/>
                    <a:pt x="24242" y="8105"/>
                  </a:cubicBezTo>
                  <a:cubicBezTo>
                    <a:pt x="24226" y="8100"/>
                    <a:pt x="24211" y="8098"/>
                    <a:pt x="24196" y="8098"/>
                  </a:cubicBezTo>
                  <a:close/>
                  <a:moveTo>
                    <a:pt x="44330" y="9074"/>
                  </a:moveTo>
                  <a:cubicBezTo>
                    <a:pt x="44282" y="9074"/>
                    <a:pt x="44234" y="9098"/>
                    <a:pt x="44206" y="9141"/>
                  </a:cubicBezTo>
                  <a:cubicBezTo>
                    <a:pt x="44163" y="9209"/>
                    <a:pt x="44182" y="9301"/>
                    <a:pt x="44251" y="9345"/>
                  </a:cubicBezTo>
                  <a:cubicBezTo>
                    <a:pt x="44415" y="9449"/>
                    <a:pt x="44593" y="9548"/>
                    <a:pt x="44786" y="9636"/>
                  </a:cubicBezTo>
                  <a:cubicBezTo>
                    <a:pt x="44806" y="9647"/>
                    <a:pt x="44826" y="9651"/>
                    <a:pt x="44848" y="9651"/>
                  </a:cubicBezTo>
                  <a:cubicBezTo>
                    <a:pt x="44903" y="9651"/>
                    <a:pt x="44957" y="9619"/>
                    <a:pt x="44982" y="9565"/>
                  </a:cubicBezTo>
                  <a:cubicBezTo>
                    <a:pt x="45015" y="9491"/>
                    <a:pt x="44983" y="9403"/>
                    <a:pt x="44910" y="9369"/>
                  </a:cubicBezTo>
                  <a:cubicBezTo>
                    <a:pt x="44730" y="9286"/>
                    <a:pt x="44562" y="9196"/>
                    <a:pt x="44410" y="9098"/>
                  </a:cubicBezTo>
                  <a:cubicBezTo>
                    <a:pt x="44386" y="9082"/>
                    <a:pt x="44358" y="9074"/>
                    <a:pt x="44330" y="9074"/>
                  </a:cubicBezTo>
                  <a:close/>
                  <a:moveTo>
                    <a:pt x="45676" y="9665"/>
                  </a:moveTo>
                  <a:cubicBezTo>
                    <a:pt x="45613" y="9665"/>
                    <a:pt x="45555" y="9706"/>
                    <a:pt x="45536" y="9769"/>
                  </a:cubicBezTo>
                  <a:cubicBezTo>
                    <a:pt x="45511" y="9847"/>
                    <a:pt x="45557" y="9929"/>
                    <a:pt x="45634" y="9952"/>
                  </a:cubicBezTo>
                  <a:cubicBezTo>
                    <a:pt x="45806" y="10004"/>
                    <a:pt x="45995" y="10055"/>
                    <a:pt x="46211" y="10108"/>
                  </a:cubicBezTo>
                  <a:cubicBezTo>
                    <a:pt x="46222" y="10111"/>
                    <a:pt x="46234" y="10112"/>
                    <a:pt x="46245" y="10112"/>
                  </a:cubicBezTo>
                  <a:cubicBezTo>
                    <a:pt x="46313" y="10112"/>
                    <a:pt x="46372" y="10066"/>
                    <a:pt x="46389" y="10001"/>
                  </a:cubicBezTo>
                  <a:cubicBezTo>
                    <a:pt x="46409" y="9923"/>
                    <a:pt x="46360" y="9843"/>
                    <a:pt x="46281" y="9823"/>
                  </a:cubicBezTo>
                  <a:cubicBezTo>
                    <a:pt x="46072" y="9771"/>
                    <a:pt x="45887" y="9722"/>
                    <a:pt x="45719" y="9671"/>
                  </a:cubicBezTo>
                  <a:cubicBezTo>
                    <a:pt x="45705" y="9667"/>
                    <a:pt x="45690" y="9665"/>
                    <a:pt x="45676" y="9665"/>
                  </a:cubicBezTo>
                  <a:close/>
                  <a:moveTo>
                    <a:pt x="23795" y="9520"/>
                  </a:moveTo>
                  <a:cubicBezTo>
                    <a:pt x="23729" y="9520"/>
                    <a:pt x="23668" y="9565"/>
                    <a:pt x="23651" y="9632"/>
                  </a:cubicBezTo>
                  <a:cubicBezTo>
                    <a:pt x="23605" y="9823"/>
                    <a:pt x="23560" y="10016"/>
                    <a:pt x="23516" y="10210"/>
                  </a:cubicBezTo>
                  <a:cubicBezTo>
                    <a:pt x="23499" y="10290"/>
                    <a:pt x="23548" y="10369"/>
                    <a:pt x="23628" y="10387"/>
                  </a:cubicBezTo>
                  <a:cubicBezTo>
                    <a:pt x="23638" y="10389"/>
                    <a:pt x="23650" y="10390"/>
                    <a:pt x="23661" y="10390"/>
                  </a:cubicBezTo>
                  <a:cubicBezTo>
                    <a:pt x="23728" y="10390"/>
                    <a:pt x="23790" y="10344"/>
                    <a:pt x="23803" y="10275"/>
                  </a:cubicBezTo>
                  <a:cubicBezTo>
                    <a:pt x="23846" y="10083"/>
                    <a:pt x="23891" y="9890"/>
                    <a:pt x="23937" y="9702"/>
                  </a:cubicBezTo>
                  <a:cubicBezTo>
                    <a:pt x="23957" y="9623"/>
                    <a:pt x="23908" y="9543"/>
                    <a:pt x="23829" y="9524"/>
                  </a:cubicBezTo>
                  <a:cubicBezTo>
                    <a:pt x="23818" y="9521"/>
                    <a:pt x="23806" y="9520"/>
                    <a:pt x="23795" y="9520"/>
                  </a:cubicBezTo>
                  <a:close/>
                  <a:moveTo>
                    <a:pt x="47110" y="10017"/>
                  </a:moveTo>
                  <a:cubicBezTo>
                    <a:pt x="47042" y="10017"/>
                    <a:pt x="46982" y="10063"/>
                    <a:pt x="46966" y="10131"/>
                  </a:cubicBezTo>
                  <a:cubicBezTo>
                    <a:pt x="46949" y="10211"/>
                    <a:pt x="46997" y="10290"/>
                    <a:pt x="47078" y="10308"/>
                  </a:cubicBezTo>
                  <a:cubicBezTo>
                    <a:pt x="47268" y="10350"/>
                    <a:pt x="47459" y="10395"/>
                    <a:pt x="47648" y="10441"/>
                  </a:cubicBezTo>
                  <a:cubicBezTo>
                    <a:pt x="47660" y="10444"/>
                    <a:pt x="47672" y="10445"/>
                    <a:pt x="47683" y="10445"/>
                  </a:cubicBezTo>
                  <a:cubicBezTo>
                    <a:pt x="47749" y="10445"/>
                    <a:pt x="47810" y="10400"/>
                    <a:pt x="47829" y="10334"/>
                  </a:cubicBezTo>
                  <a:cubicBezTo>
                    <a:pt x="47848" y="10255"/>
                    <a:pt x="47800" y="10176"/>
                    <a:pt x="47720" y="10156"/>
                  </a:cubicBezTo>
                  <a:cubicBezTo>
                    <a:pt x="47528" y="10109"/>
                    <a:pt x="47336" y="10064"/>
                    <a:pt x="47144" y="10021"/>
                  </a:cubicBezTo>
                  <a:cubicBezTo>
                    <a:pt x="47132" y="10018"/>
                    <a:pt x="47121" y="10017"/>
                    <a:pt x="47110" y="10017"/>
                  </a:cubicBezTo>
                  <a:close/>
                  <a:moveTo>
                    <a:pt x="48534" y="10392"/>
                  </a:moveTo>
                  <a:cubicBezTo>
                    <a:pt x="48472" y="10392"/>
                    <a:pt x="48415" y="10431"/>
                    <a:pt x="48394" y="10493"/>
                  </a:cubicBezTo>
                  <a:cubicBezTo>
                    <a:pt x="48368" y="10570"/>
                    <a:pt x="48410" y="10654"/>
                    <a:pt x="48487" y="10679"/>
                  </a:cubicBezTo>
                  <a:cubicBezTo>
                    <a:pt x="48664" y="10740"/>
                    <a:pt x="48827" y="10802"/>
                    <a:pt x="48982" y="10870"/>
                  </a:cubicBezTo>
                  <a:lnTo>
                    <a:pt x="49022" y="10889"/>
                  </a:lnTo>
                  <a:cubicBezTo>
                    <a:pt x="49041" y="10898"/>
                    <a:pt x="49062" y="10901"/>
                    <a:pt x="49082" y="10901"/>
                  </a:cubicBezTo>
                  <a:cubicBezTo>
                    <a:pt x="49138" y="10901"/>
                    <a:pt x="49193" y="10869"/>
                    <a:pt x="49216" y="10813"/>
                  </a:cubicBezTo>
                  <a:cubicBezTo>
                    <a:pt x="49250" y="10740"/>
                    <a:pt x="49218" y="10653"/>
                    <a:pt x="49143" y="10619"/>
                  </a:cubicBezTo>
                  <a:lnTo>
                    <a:pt x="49101" y="10600"/>
                  </a:lnTo>
                  <a:cubicBezTo>
                    <a:pt x="48938" y="10529"/>
                    <a:pt x="48768" y="10463"/>
                    <a:pt x="48581" y="10400"/>
                  </a:cubicBezTo>
                  <a:cubicBezTo>
                    <a:pt x="48565" y="10395"/>
                    <a:pt x="48549" y="10392"/>
                    <a:pt x="48534" y="10392"/>
                  </a:cubicBezTo>
                  <a:close/>
                  <a:moveTo>
                    <a:pt x="49853" y="11038"/>
                  </a:moveTo>
                  <a:cubicBezTo>
                    <a:pt x="49806" y="11038"/>
                    <a:pt x="49760" y="11060"/>
                    <a:pt x="49731" y="11102"/>
                  </a:cubicBezTo>
                  <a:cubicBezTo>
                    <a:pt x="49687" y="11171"/>
                    <a:pt x="49704" y="11262"/>
                    <a:pt x="49771" y="11308"/>
                  </a:cubicBezTo>
                  <a:cubicBezTo>
                    <a:pt x="49929" y="11414"/>
                    <a:pt x="50082" y="11531"/>
                    <a:pt x="50229" y="11654"/>
                  </a:cubicBezTo>
                  <a:cubicBezTo>
                    <a:pt x="50255" y="11678"/>
                    <a:pt x="50290" y="11689"/>
                    <a:pt x="50323" y="11689"/>
                  </a:cubicBezTo>
                  <a:cubicBezTo>
                    <a:pt x="50365" y="11689"/>
                    <a:pt x="50406" y="11672"/>
                    <a:pt x="50436" y="11637"/>
                  </a:cubicBezTo>
                  <a:cubicBezTo>
                    <a:pt x="50489" y="11575"/>
                    <a:pt x="50480" y="11482"/>
                    <a:pt x="50419" y="11429"/>
                  </a:cubicBezTo>
                  <a:cubicBezTo>
                    <a:pt x="50265" y="11297"/>
                    <a:pt x="50102" y="11175"/>
                    <a:pt x="49937" y="11063"/>
                  </a:cubicBezTo>
                  <a:cubicBezTo>
                    <a:pt x="49911" y="11046"/>
                    <a:pt x="49882" y="11038"/>
                    <a:pt x="49853" y="11038"/>
                  </a:cubicBezTo>
                  <a:close/>
                  <a:moveTo>
                    <a:pt x="23479" y="10962"/>
                  </a:moveTo>
                  <a:cubicBezTo>
                    <a:pt x="23409" y="10962"/>
                    <a:pt x="23347" y="11011"/>
                    <a:pt x="23334" y="11081"/>
                  </a:cubicBezTo>
                  <a:cubicBezTo>
                    <a:pt x="23296" y="11275"/>
                    <a:pt x="23256" y="11469"/>
                    <a:pt x="23220" y="11663"/>
                  </a:cubicBezTo>
                  <a:cubicBezTo>
                    <a:pt x="23205" y="11742"/>
                    <a:pt x="23258" y="11819"/>
                    <a:pt x="23338" y="11835"/>
                  </a:cubicBezTo>
                  <a:cubicBezTo>
                    <a:pt x="23347" y="11837"/>
                    <a:pt x="23356" y="11838"/>
                    <a:pt x="23365" y="11838"/>
                  </a:cubicBezTo>
                  <a:cubicBezTo>
                    <a:pt x="23435" y="11838"/>
                    <a:pt x="23496" y="11788"/>
                    <a:pt x="23512" y="11718"/>
                  </a:cubicBezTo>
                  <a:cubicBezTo>
                    <a:pt x="23548" y="11524"/>
                    <a:pt x="23585" y="11332"/>
                    <a:pt x="23624" y="11138"/>
                  </a:cubicBezTo>
                  <a:cubicBezTo>
                    <a:pt x="23639" y="11059"/>
                    <a:pt x="23588" y="10981"/>
                    <a:pt x="23508" y="10965"/>
                  </a:cubicBezTo>
                  <a:cubicBezTo>
                    <a:pt x="23498" y="10963"/>
                    <a:pt x="23489" y="10962"/>
                    <a:pt x="23479" y="10962"/>
                  </a:cubicBezTo>
                  <a:close/>
                  <a:moveTo>
                    <a:pt x="50948" y="12020"/>
                  </a:moveTo>
                  <a:cubicBezTo>
                    <a:pt x="50914" y="12020"/>
                    <a:pt x="50880" y="12031"/>
                    <a:pt x="50853" y="12055"/>
                  </a:cubicBezTo>
                  <a:cubicBezTo>
                    <a:pt x="50791" y="12107"/>
                    <a:pt x="50783" y="12200"/>
                    <a:pt x="50835" y="12262"/>
                  </a:cubicBezTo>
                  <a:cubicBezTo>
                    <a:pt x="50959" y="12408"/>
                    <a:pt x="51077" y="12561"/>
                    <a:pt x="51184" y="12719"/>
                  </a:cubicBezTo>
                  <a:cubicBezTo>
                    <a:pt x="51214" y="12761"/>
                    <a:pt x="51258" y="12783"/>
                    <a:pt x="51307" y="12783"/>
                  </a:cubicBezTo>
                  <a:cubicBezTo>
                    <a:pt x="51335" y="12783"/>
                    <a:pt x="51363" y="12774"/>
                    <a:pt x="51389" y="12757"/>
                  </a:cubicBezTo>
                  <a:cubicBezTo>
                    <a:pt x="51456" y="12711"/>
                    <a:pt x="51474" y="12619"/>
                    <a:pt x="51427" y="12552"/>
                  </a:cubicBezTo>
                  <a:cubicBezTo>
                    <a:pt x="51314" y="12386"/>
                    <a:pt x="51190" y="12225"/>
                    <a:pt x="51060" y="12071"/>
                  </a:cubicBezTo>
                  <a:cubicBezTo>
                    <a:pt x="51031" y="12037"/>
                    <a:pt x="50989" y="12020"/>
                    <a:pt x="50948" y="12020"/>
                  </a:cubicBezTo>
                  <a:close/>
                  <a:moveTo>
                    <a:pt x="23201" y="12413"/>
                  </a:moveTo>
                  <a:cubicBezTo>
                    <a:pt x="23131" y="12413"/>
                    <a:pt x="23071" y="12463"/>
                    <a:pt x="23058" y="12534"/>
                  </a:cubicBezTo>
                  <a:lnTo>
                    <a:pt x="22955" y="13117"/>
                  </a:lnTo>
                  <a:cubicBezTo>
                    <a:pt x="22941" y="13199"/>
                    <a:pt x="22995" y="13274"/>
                    <a:pt x="23075" y="13289"/>
                  </a:cubicBezTo>
                  <a:cubicBezTo>
                    <a:pt x="23084" y="13290"/>
                    <a:pt x="23091" y="13292"/>
                    <a:pt x="23101" y="13292"/>
                  </a:cubicBezTo>
                  <a:cubicBezTo>
                    <a:pt x="23172" y="13292"/>
                    <a:pt x="23234" y="13241"/>
                    <a:pt x="23245" y="13169"/>
                  </a:cubicBezTo>
                  <a:lnTo>
                    <a:pt x="23348" y="12587"/>
                  </a:lnTo>
                  <a:cubicBezTo>
                    <a:pt x="23364" y="12508"/>
                    <a:pt x="23310" y="12430"/>
                    <a:pt x="23229" y="12416"/>
                  </a:cubicBezTo>
                  <a:cubicBezTo>
                    <a:pt x="23220" y="12414"/>
                    <a:pt x="23211" y="12413"/>
                    <a:pt x="23201" y="12413"/>
                  </a:cubicBezTo>
                  <a:close/>
                  <a:moveTo>
                    <a:pt x="51743" y="13257"/>
                  </a:moveTo>
                  <a:cubicBezTo>
                    <a:pt x="51722" y="13257"/>
                    <a:pt x="51700" y="13261"/>
                    <a:pt x="51680" y="13271"/>
                  </a:cubicBezTo>
                  <a:cubicBezTo>
                    <a:pt x="51607" y="13305"/>
                    <a:pt x="51575" y="13393"/>
                    <a:pt x="51609" y="13467"/>
                  </a:cubicBezTo>
                  <a:cubicBezTo>
                    <a:pt x="51691" y="13639"/>
                    <a:pt x="51762" y="13819"/>
                    <a:pt x="51823" y="13999"/>
                  </a:cubicBezTo>
                  <a:cubicBezTo>
                    <a:pt x="51842" y="14060"/>
                    <a:pt x="51900" y="14099"/>
                    <a:pt x="51962" y="14099"/>
                  </a:cubicBezTo>
                  <a:cubicBezTo>
                    <a:pt x="51977" y="14099"/>
                    <a:pt x="51993" y="14097"/>
                    <a:pt x="52008" y="14091"/>
                  </a:cubicBezTo>
                  <a:cubicBezTo>
                    <a:pt x="52086" y="14066"/>
                    <a:pt x="52127" y="13981"/>
                    <a:pt x="52101" y="13904"/>
                  </a:cubicBezTo>
                  <a:cubicBezTo>
                    <a:pt x="52037" y="13715"/>
                    <a:pt x="51962" y="13525"/>
                    <a:pt x="51876" y="13341"/>
                  </a:cubicBezTo>
                  <a:cubicBezTo>
                    <a:pt x="51851" y="13288"/>
                    <a:pt x="51798" y="13257"/>
                    <a:pt x="51743" y="13257"/>
                  </a:cubicBezTo>
                  <a:close/>
                  <a:moveTo>
                    <a:pt x="22945" y="13871"/>
                  </a:moveTo>
                  <a:cubicBezTo>
                    <a:pt x="22875" y="13871"/>
                    <a:pt x="22811" y="13920"/>
                    <a:pt x="22798" y="13991"/>
                  </a:cubicBezTo>
                  <a:cubicBezTo>
                    <a:pt x="22763" y="14190"/>
                    <a:pt x="22727" y="14383"/>
                    <a:pt x="22691" y="14571"/>
                  </a:cubicBezTo>
                  <a:cubicBezTo>
                    <a:pt x="22675" y="14651"/>
                    <a:pt x="22728" y="14728"/>
                    <a:pt x="22808" y="14743"/>
                  </a:cubicBezTo>
                  <a:cubicBezTo>
                    <a:pt x="22818" y="14744"/>
                    <a:pt x="22827" y="14747"/>
                    <a:pt x="22836" y="14747"/>
                  </a:cubicBezTo>
                  <a:cubicBezTo>
                    <a:pt x="22906" y="14747"/>
                    <a:pt x="22967" y="14697"/>
                    <a:pt x="22979" y="14628"/>
                  </a:cubicBezTo>
                  <a:cubicBezTo>
                    <a:pt x="23017" y="14439"/>
                    <a:pt x="23053" y="14244"/>
                    <a:pt x="23089" y="14045"/>
                  </a:cubicBezTo>
                  <a:cubicBezTo>
                    <a:pt x="23104" y="13964"/>
                    <a:pt x="23050" y="13887"/>
                    <a:pt x="22971" y="13873"/>
                  </a:cubicBezTo>
                  <a:cubicBezTo>
                    <a:pt x="22962" y="13871"/>
                    <a:pt x="22954" y="13871"/>
                    <a:pt x="22945" y="13871"/>
                  </a:cubicBezTo>
                  <a:close/>
                  <a:moveTo>
                    <a:pt x="52171" y="14663"/>
                  </a:moveTo>
                  <a:cubicBezTo>
                    <a:pt x="52163" y="14663"/>
                    <a:pt x="52155" y="14664"/>
                    <a:pt x="52148" y="14665"/>
                  </a:cubicBezTo>
                  <a:cubicBezTo>
                    <a:pt x="52067" y="14676"/>
                    <a:pt x="52011" y="14753"/>
                    <a:pt x="52023" y="14832"/>
                  </a:cubicBezTo>
                  <a:cubicBezTo>
                    <a:pt x="52052" y="15020"/>
                    <a:pt x="52070" y="15212"/>
                    <a:pt x="52076" y="15403"/>
                  </a:cubicBezTo>
                  <a:cubicBezTo>
                    <a:pt x="52078" y="15481"/>
                    <a:pt x="52144" y="15544"/>
                    <a:pt x="52223" y="15544"/>
                  </a:cubicBezTo>
                  <a:lnTo>
                    <a:pt x="52228" y="15544"/>
                  </a:lnTo>
                  <a:cubicBezTo>
                    <a:pt x="52310" y="15542"/>
                    <a:pt x="52373" y="15474"/>
                    <a:pt x="52370" y="15392"/>
                  </a:cubicBezTo>
                  <a:cubicBezTo>
                    <a:pt x="52363" y="15190"/>
                    <a:pt x="52345" y="14987"/>
                    <a:pt x="52315" y="14789"/>
                  </a:cubicBezTo>
                  <a:cubicBezTo>
                    <a:pt x="52304" y="14716"/>
                    <a:pt x="52241" y="14663"/>
                    <a:pt x="52171" y="14663"/>
                  </a:cubicBezTo>
                  <a:close/>
                  <a:moveTo>
                    <a:pt x="22656" y="15319"/>
                  </a:moveTo>
                  <a:cubicBezTo>
                    <a:pt x="22589" y="15319"/>
                    <a:pt x="22528" y="15364"/>
                    <a:pt x="22512" y="15434"/>
                  </a:cubicBezTo>
                  <a:cubicBezTo>
                    <a:pt x="22464" y="15645"/>
                    <a:pt x="22418" y="15831"/>
                    <a:pt x="22369" y="16000"/>
                  </a:cubicBezTo>
                  <a:cubicBezTo>
                    <a:pt x="22347" y="16079"/>
                    <a:pt x="22393" y="16160"/>
                    <a:pt x="22471" y="16182"/>
                  </a:cubicBezTo>
                  <a:cubicBezTo>
                    <a:pt x="22485" y="16186"/>
                    <a:pt x="22498" y="16187"/>
                    <a:pt x="22511" y="16187"/>
                  </a:cubicBezTo>
                  <a:cubicBezTo>
                    <a:pt x="22574" y="16187"/>
                    <a:pt x="22634" y="16145"/>
                    <a:pt x="22655" y="16080"/>
                  </a:cubicBezTo>
                  <a:cubicBezTo>
                    <a:pt x="22702" y="15905"/>
                    <a:pt x="22751" y="15716"/>
                    <a:pt x="22800" y="15499"/>
                  </a:cubicBezTo>
                  <a:cubicBezTo>
                    <a:pt x="22818" y="15419"/>
                    <a:pt x="22769" y="15341"/>
                    <a:pt x="22689" y="15322"/>
                  </a:cubicBezTo>
                  <a:cubicBezTo>
                    <a:pt x="22678" y="15320"/>
                    <a:pt x="22667" y="15319"/>
                    <a:pt x="22656" y="15319"/>
                  </a:cubicBezTo>
                  <a:close/>
                  <a:moveTo>
                    <a:pt x="52179" y="16134"/>
                  </a:moveTo>
                  <a:cubicBezTo>
                    <a:pt x="52107" y="16134"/>
                    <a:pt x="52045" y="16188"/>
                    <a:pt x="52035" y="16261"/>
                  </a:cubicBezTo>
                  <a:cubicBezTo>
                    <a:pt x="52009" y="16450"/>
                    <a:pt x="51974" y="16640"/>
                    <a:pt x="51929" y="16826"/>
                  </a:cubicBezTo>
                  <a:cubicBezTo>
                    <a:pt x="51910" y="16904"/>
                    <a:pt x="51959" y="16983"/>
                    <a:pt x="52037" y="17003"/>
                  </a:cubicBezTo>
                  <a:cubicBezTo>
                    <a:pt x="52050" y="17006"/>
                    <a:pt x="52061" y="17007"/>
                    <a:pt x="52072" y="17007"/>
                  </a:cubicBezTo>
                  <a:cubicBezTo>
                    <a:pt x="52138" y="17007"/>
                    <a:pt x="52199" y="16962"/>
                    <a:pt x="52216" y="16895"/>
                  </a:cubicBezTo>
                  <a:cubicBezTo>
                    <a:pt x="52263" y="16700"/>
                    <a:pt x="52300" y="16498"/>
                    <a:pt x="52326" y="16300"/>
                  </a:cubicBezTo>
                  <a:cubicBezTo>
                    <a:pt x="52338" y="16220"/>
                    <a:pt x="52281" y="16146"/>
                    <a:pt x="52200" y="16135"/>
                  </a:cubicBezTo>
                  <a:cubicBezTo>
                    <a:pt x="52193" y="16134"/>
                    <a:pt x="52186" y="16134"/>
                    <a:pt x="52179" y="16134"/>
                  </a:cubicBezTo>
                  <a:close/>
                  <a:moveTo>
                    <a:pt x="22206" y="16720"/>
                  </a:moveTo>
                  <a:cubicBezTo>
                    <a:pt x="22153" y="16720"/>
                    <a:pt x="22101" y="16748"/>
                    <a:pt x="22074" y="16799"/>
                  </a:cubicBezTo>
                  <a:cubicBezTo>
                    <a:pt x="22065" y="16816"/>
                    <a:pt x="22056" y="16833"/>
                    <a:pt x="22047" y="16848"/>
                  </a:cubicBezTo>
                  <a:cubicBezTo>
                    <a:pt x="21951" y="17014"/>
                    <a:pt x="21848" y="17178"/>
                    <a:pt x="21739" y="17336"/>
                  </a:cubicBezTo>
                  <a:cubicBezTo>
                    <a:pt x="21692" y="17403"/>
                    <a:pt x="21709" y="17494"/>
                    <a:pt x="21776" y="17541"/>
                  </a:cubicBezTo>
                  <a:cubicBezTo>
                    <a:pt x="21802" y="17558"/>
                    <a:pt x="21830" y="17566"/>
                    <a:pt x="21860" y="17566"/>
                  </a:cubicBezTo>
                  <a:cubicBezTo>
                    <a:pt x="21907" y="17566"/>
                    <a:pt x="21953" y="17545"/>
                    <a:pt x="21982" y="17503"/>
                  </a:cubicBezTo>
                  <a:cubicBezTo>
                    <a:pt x="22098" y="17338"/>
                    <a:pt x="22206" y="17168"/>
                    <a:pt x="22305" y="16994"/>
                  </a:cubicBezTo>
                  <a:cubicBezTo>
                    <a:pt x="22315" y="16976"/>
                    <a:pt x="22326" y="16957"/>
                    <a:pt x="22336" y="16937"/>
                  </a:cubicBezTo>
                  <a:cubicBezTo>
                    <a:pt x="22373" y="16865"/>
                    <a:pt x="22346" y="16776"/>
                    <a:pt x="22274" y="16737"/>
                  </a:cubicBezTo>
                  <a:cubicBezTo>
                    <a:pt x="22252" y="16726"/>
                    <a:pt x="22229" y="16720"/>
                    <a:pt x="22206" y="16720"/>
                  </a:cubicBezTo>
                  <a:close/>
                  <a:moveTo>
                    <a:pt x="51797" y="17553"/>
                  </a:moveTo>
                  <a:cubicBezTo>
                    <a:pt x="51739" y="17553"/>
                    <a:pt x="51684" y="17587"/>
                    <a:pt x="51660" y="17643"/>
                  </a:cubicBezTo>
                  <a:cubicBezTo>
                    <a:pt x="51586" y="17819"/>
                    <a:pt x="51501" y="17992"/>
                    <a:pt x="51410" y="18159"/>
                  </a:cubicBezTo>
                  <a:cubicBezTo>
                    <a:pt x="51371" y="18230"/>
                    <a:pt x="51396" y="18318"/>
                    <a:pt x="51468" y="18359"/>
                  </a:cubicBezTo>
                  <a:cubicBezTo>
                    <a:pt x="51489" y="18370"/>
                    <a:pt x="51514" y="18376"/>
                    <a:pt x="51539" y="18376"/>
                  </a:cubicBezTo>
                  <a:cubicBezTo>
                    <a:pt x="51590" y="18376"/>
                    <a:pt x="51640" y="18348"/>
                    <a:pt x="51668" y="18302"/>
                  </a:cubicBezTo>
                  <a:cubicBezTo>
                    <a:pt x="51764" y="18127"/>
                    <a:pt x="51854" y="17943"/>
                    <a:pt x="51932" y="17757"/>
                  </a:cubicBezTo>
                  <a:cubicBezTo>
                    <a:pt x="51964" y="17682"/>
                    <a:pt x="51928" y="17596"/>
                    <a:pt x="51854" y="17564"/>
                  </a:cubicBezTo>
                  <a:cubicBezTo>
                    <a:pt x="51835" y="17557"/>
                    <a:pt x="51816" y="17553"/>
                    <a:pt x="51797" y="17553"/>
                  </a:cubicBezTo>
                  <a:close/>
                  <a:moveTo>
                    <a:pt x="21309" y="17963"/>
                  </a:moveTo>
                  <a:cubicBezTo>
                    <a:pt x="21268" y="17963"/>
                    <a:pt x="21228" y="17980"/>
                    <a:pt x="21199" y="18012"/>
                  </a:cubicBezTo>
                  <a:cubicBezTo>
                    <a:pt x="21072" y="18152"/>
                    <a:pt x="20935" y="18291"/>
                    <a:pt x="20795" y="18423"/>
                  </a:cubicBezTo>
                  <a:cubicBezTo>
                    <a:pt x="20735" y="18479"/>
                    <a:pt x="20733" y="18572"/>
                    <a:pt x="20788" y="18632"/>
                  </a:cubicBezTo>
                  <a:cubicBezTo>
                    <a:pt x="20816" y="18663"/>
                    <a:pt x="20856" y="18679"/>
                    <a:pt x="20896" y="18679"/>
                  </a:cubicBezTo>
                  <a:cubicBezTo>
                    <a:pt x="20932" y="18679"/>
                    <a:pt x="20968" y="18665"/>
                    <a:pt x="20997" y="18638"/>
                  </a:cubicBezTo>
                  <a:cubicBezTo>
                    <a:pt x="21144" y="18500"/>
                    <a:pt x="21286" y="18358"/>
                    <a:pt x="21419" y="18210"/>
                  </a:cubicBezTo>
                  <a:cubicBezTo>
                    <a:pt x="21472" y="18149"/>
                    <a:pt x="21469" y="18055"/>
                    <a:pt x="21408" y="18002"/>
                  </a:cubicBezTo>
                  <a:cubicBezTo>
                    <a:pt x="21380" y="17976"/>
                    <a:pt x="21344" y="17963"/>
                    <a:pt x="21309" y="17963"/>
                  </a:cubicBezTo>
                  <a:close/>
                  <a:moveTo>
                    <a:pt x="51047" y="18816"/>
                  </a:moveTo>
                  <a:cubicBezTo>
                    <a:pt x="51004" y="18816"/>
                    <a:pt x="50961" y="18834"/>
                    <a:pt x="50932" y="18870"/>
                  </a:cubicBezTo>
                  <a:cubicBezTo>
                    <a:pt x="50834" y="18994"/>
                    <a:pt x="50730" y="19113"/>
                    <a:pt x="50622" y="19224"/>
                  </a:cubicBezTo>
                  <a:lnTo>
                    <a:pt x="50549" y="19297"/>
                  </a:lnTo>
                  <a:cubicBezTo>
                    <a:pt x="50492" y="19354"/>
                    <a:pt x="50490" y="19447"/>
                    <a:pt x="50548" y="19505"/>
                  </a:cubicBezTo>
                  <a:cubicBezTo>
                    <a:pt x="50576" y="19535"/>
                    <a:pt x="50615" y="19549"/>
                    <a:pt x="50653" y="19549"/>
                  </a:cubicBezTo>
                  <a:cubicBezTo>
                    <a:pt x="50690" y="19549"/>
                    <a:pt x="50727" y="19535"/>
                    <a:pt x="50757" y="19505"/>
                  </a:cubicBezTo>
                  <a:cubicBezTo>
                    <a:pt x="50783" y="19480"/>
                    <a:pt x="50808" y="19454"/>
                    <a:pt x="50833" y="19429"/>
                  </a:cubicBezTo>
                  <a:cubicBezTo>
                    <a:pt x="50948" y="19312"/>
                    <a:pt x="51059" y="19185"/>
                    <a:pt x="51163" y="19055"/>
                  </a:cubicBezTo>
                  <a:cubicBezTo>
                    <a:pt x="51214" y="18990"/>
                    <a:pt x="51204" y="18897"/>
                    <a:pt x="51140" y="18848"/>
                  </a:cubicBezTo>
                  <a:cubicBezTo>
                    <a:pt x="51112" y="18826"/>
                    <a:pt x="51080" y="18816"/>
                    <a:pt x="51047" y="18816"/>
                  </a:cubicBezTo>
                  <a:close/>
                  <a:moveTo>
                    <a:pt x="20218" y="18950"/>
                  </a:moveTo>
                  <a:cubicBezTo>
                    <a:pt x="20187" y="18950"/>
                    <a:pt x="20156" y="18960"/>
                    <a:pt x="20129" y="18980"/>
                  </a:cubicBezTo>
                  <a:cubicBezTo>
                    <a:pt x="19978" y="19092"/>
                    <a:pt x="19819" y="19205"/>
                    <a:pt x="19654" y="19312"/>
                  </a:cubicBezTo>
                  <a:cubicBezTo>
                    <a:pt x="19586" y="19355"/>
                    <a:pt x="19568" y="19447"/>
                    <a:pt x="19612" y="19515"/>
                  </a:cubicBezTo>
                  <a:cubicBezTo>
                    <a:pt x="19640" y="19560"/>
                    <a:pt x="19689" y="19582"/>
                    <a:pt x="19736" y="19582"/>
                  </a:cubicBezTo>
                  <a:cubicBezTo>
                    <a:pt x="19763" y="19582"/>
                    <a:pt x="19792" y="19575"/>
                    <a:pt x="19814" y="19560"/>
                  </a:cubicBezTo>
                  <a:cubicBezTo>
                    <a:pt x="19985" y="19448"/>
                    <a:pt x="20150" y="19334"/>
                    <a:pt x="20305" y="19216"/>
                  </a:cubicBezTo>
                  <a:cubicBezTo>
                    <a:pt x="20372" y="19168"/>
                    <a:pt x="20385" y="19076"/>
                    <a:pt x="20335" y="19010"/>
                  </a:cubicBezTo>
                  <a:cubicBezTo>
                    <a:pt x="20307" y="18971"/>
                    <a:pt x="20263" y="18950"/>
                    <a:pt x="20218" y="18950"/>
                  </a:cubicBezTo>
                  <a:close/>
                  <a:moveTo>
                    <a:pt x="18974" y="19739"/>
                  </a:moveTo>
                  <a:cubicBezTo>
                    <a:pt x="18950" y="19739"/>
                    <a:pt x="18926" y="19745"/>
                    <a:pt x="18903" y="19757"/>
                  </a:cubicBezTo>
                  <a:cubicBezTo>
                    <a:pt x="18737" y="19845"/>
                    <a:pt x="18562" y="19934"/>
                    <a:pt x="18384" y="20019"/>
                  </a:cubicBezTo>
                  <a:cubicBezTo>
                    <a:pt x="18310" y="20053"/>
                    <a:pt x="18280" y="20141"/>
                    <a:pt x="18314" y="20215"/>
                  </a:cubicBezTo>
                  <a:cubicBezTo>
                    <a:pt x="18339" y="20267"/>
                    <a:pt x="18392" y="20298"/>
                    <a:pt x="18447" y="20298"/>
                  </a:cubicBezTo>
                  <a:cubicBezTo>
                    <a:pt x="18468" y="20298"/>
                    <a:pt x="18490" y="20293"/>
                    <a:pt x="18510" y="20285"/>
                  </a:cubicBezTo>
                  <a:cubicBezTo>
                    <a:pt x="18693" y="20199"/>
                    <a:pt x="18871" y="20109"/>
                    <a:pt x="19044" y="20017"/>
                  </a:cubicBezTo>
                  <a:cubicBezTo>
                    <a:pt x="19115" y="19979"/>
                    <a:pt x="19143" y="19890"/>
                    <a:pt x="19104" y="19818"/>
                  </a:cubicBezTo>
                  <a:cubicBezTo>
                    <a:pt x="19077" y="19768"/>
                    <a:pt x="19027" y="19739"/>
                    <a:pt x="18974" y="19739"/>
                  </a:cubicBezTo>
                  <a:close/>
                  <a:moveTo>
                    <a:pt x="49980" y="19829"/>
                  </a:moveTo>
                  <a:cubicBezTo>
                    <a:pt x="49949" y="19829"/>
                    <a:pt x="49918" y="19839"/>
                    <a:pt x="49891" y="19859"/>
                  </a:cubicBezTo>
                  <a:cubicBezTo>
                    <a:pt x="49745" y="19969"/>
                    <a:pt x="49588" y="20078"/>
                    <a:pt x="49415" y="20190"/>
                  </a:cubicBezTo>
                  <a:cubicBezTo>
                    <a:pt x="49348" y="20233"/>
                    <a:pt x="49329" y="20325"/>
                    <a:pt x="49373" y="20393"/>
                  </a:cubicBezTo>
                  <a:cubicBezTo>
                    <a:pt x="49401" y="20438"/>
                    <a:pt x="49449" y="20460"/>
                    <a:pt x="49497" y="20460"/>
                  </a:cubicBezTo>
                  <a:cubicBezTo>
                    <a:pt x="49525" y="20460"/>
                    <a:pt x="49553" y="20453"/>
                    <a:pt x="49575" y="20438"/>
                  </a:cubicBezTo>
                  <a:cubicBezTo>
                    <a:pt x="49755" y="20321"/>
                    <a:pt x="49915" y="20210"/>
                    <a:pt x="50068" y="20094"/>
                  </a:cubicBezTo>
                  <a:cubicBezTo>
                    <a:pt x="50134" y="20046"/>
                    <a:pt x="50147" y="19954"/>
                    <a:pt x="50097" y="19888"/>
                  </a:cubicBezTo>
                  <a:cubicBezTo>
                    <a:pt x="50069" y="19849"/>
                    <a:pt x="50025" y="19829"/>
                    <a:pt x="49980" y="19829"/>
                  </a:cubicBezTo>
                  <a:close/>
                  <a:moveTo>
                    <a:pt x="17637" y="20356"/>
                  </a:moveTo>
                  <a:cubicBezTo>
                    <a:pt x="17618" y="20356"/>
                    <a:pt x="17600" y="20359"/>
                    <a:pt x="17582" y="20367"/>
                  </a:cubicBezTo>
                  <a:cubicBezTo>
                    <a:pt x="17406" y="20437"/>
                    <a:pt x="17223" y="20506"/>
                    <a:pt x="17035" y="20573"/>
                  </a:cubicBezTo>
                  <a:cubicBezTo>
                    <a:pt x="16960" y="20600"/>
                    <a:pt x="16919" y="20685"/>
                    <a:pt x="16946" y="20762"/>
                  </a:cubicBezTo>
                  <a:cubicBezTo>
                    <a:pt x="16968" y="20822"/>
                    <a:pt x="17025" y="20860"/>
                    <a:pt x="17085" y="20860"/>
                  </a:cubicBezTo>
                  <a:cubicBezTo>
                    <a:pt x="17101" y="20860"/>
                    <a:pt x="17117" y="20856"/>
                    <a:pt x="17136" y="20851"/>
                  </a:cubicBezTo>
                  <a:cubicBezTo>
                    <a:pt x="17326" y="20783"/>
                    <a:pt x="17513" y="20712"/>
                    <a:pt x="17691" y="20641"/>
                  </a:cubicBezTo>
                  <a:cubicBezTo>
                    <a:pt x="17767" y="20610"/>
                    <a:pt x="17803" y="20525"/>
                    <a:pt x="17774" y="20449"/>
                  </a:cubicBezTo>
                  <a:cubicBezTo>
                    <a:pt x="17750" y="20391"/>
                    <a:pt x="17695" y="20356"/>
                    <a:pt x="17637" y="20356"/>
                  </a:cubicBezTo>
                  <a:close/>
                  <a:moveTo>
                    <a:pt x="48740" y="20622"/>
                  </a:moveTo>
                  <a:cubicBezTo>
                    <a:pt x="48716" y="20622"/>
                    <a:pt x="48691" y="20628"/>
                    <a:pt x="48667" y="20641"/>
                  </a:cubicBezTo>
                  <a:cubicBezTo>
                    <a:pt x="48497" y="20739"/>
                    <a:pt x="48326" y="20834"/>
                    <a:pt x="48154" y="20929"/>
                  </a:cubicBezTo>
                  <a:cubicBezTo>
                    <a:pt x="48081" y="20968"/>
                    <a:pt x="48056" y="21058"/>
                    <a:pt x="48096" y="21129"/>
                  </a:cubicBezTo>
                  <a:cubicBezTo>
                    <a:pt x="48124" y="21177"/>
                    <a:pt x="48173" y="21205"/>
                    <a:pt x="48225" y="21205"/>
                  </a:cubicBezTo>
                  <a:cubicBezTo>
                    <a:pt x="48250" y="21205"/>
                    <a:pt x="48274" y="21200"/>
                    <a:pt x="48296" y="21187"/>
                  </a:cubicBezTo>
                  <a:cubicBezTo>
                    <a:pt x="48470" y="21092"/>
                    <a:pt x="48642" y="20996"/>
                    <a:pt x="48813" y="20898"/>
                  </a:cubicBezTo>
                  <a:cubicBezTo>
                    <a:pt x="48884" y="20858"/>
                    <a:pt x="48909" y="20768"/>
                    <a:pt x="48869" y="20697"/>
                  </a:cubicBezTo>
                  <a:cubicBezTo>
                    <a:pt x="48841" y="20649"/>
                    <a:pt x="48792" y="20622"/>
                    <a:pt x="48740" y="20622"/>
                  </a:cubicBezTo>
                  <a:close/>
                  <a:moveTo>
                    <a:pt x="16244" y="20841"/>
                  </a:moveTo>
                  <a:cubicBezTo>
                    <a:pt x="16230" y="20841"/>
                    <a:pt x="16215" y="20843"/>
                    <a:pt x="16201" y="20847"/>
                  </a:cubicBezTo>
                  <a:cubicBezTo>
                    <a:pt x="16014" y="20906"/>
                    <a:pt x="15827" y="20960"/>
                    <a:pt x="15639" y="21012"/>
                  </a:cubicBezTo>
                  <a:cubicBezTo>
                    <a:pt x="15559" y="21035"/>
                    <a:pt x="15515" y="21116"/>
                    <a:pt x="15537" y="21195"/>
                  </a:cubicBezTo>
                  <a:cubicBezTo>
                    <a:pt x="15554" y="21260"/>
                    <a:pt x="15614" y="21303"/>
                    <a:pt x="15678" y="21303"/>
                  </a:cubicBezTo>
                  <a:cubicBezTo>
                    <a:pt x="15693" y="21303"/>
                    <a:pt x="15706" y="21300"/>
                    <a:pt x="15717" y="21296"/>
                  </a:cubicBezTo>
                  <a:cubicBezTo>
                    <a:pt x="15908" y="21244"/>
                    <a:pt x="16099" y="21188"/>
                    <a:pt x="16287" y="21130"/>
                  </a:cubicBezTo>
                  <a:cubicBezTo>
                    <a:pt x="16366" y="21105"/>
                    <a:pt x="16410" y="21023"/>
                    <a:pt x="16385" y="20945"/>
                  </a:cubicBezTo>
                  <a:cubicBezTo>
                    <a:pt x="16365" y="20881"/>
                    <a:pt x="16307" y="20841"/>
                    <a:pt x="16244" y="20841"/>
                  </a:cubicBezTo>
                  <a:close/>
                  <a:moveTo>
                    <a:pt x="14825" y="21233"/>
                  </a:moveTo>
                  <a:cubicBezTo>
                    <a:pt x="14813" y="21233"/>
                    <a:pt x="14801" y="21234"/>
                    <a:pt x="14789" y="21237"/>
                  </a:cubicBezTo>
                  <a:cubicBezTo>
                    <a:pt x="14598" y="21284"/>
                    <a:pt x="14407" y="21329"/>
                    <a:pt x="14216" y="21372"/>
                  </a:cubicBezTo>
                  <a:cubicBezTo>
                    <a:pt x="14136" y="21391"/>
                    <a:pt x="14087" y="21469"/>
                    <a:pt x="14105" y="21549"/>
                  </a:cubicBezTo>
                  <a:cubicBezTo>
                    <a:pt x="14120" y="21618"/>
                    <a:pt x="14181" y="21664"/>
                    <a:pt x="14248" y="21664"/>
                  </a:cubicBezTo>
                  <a:cubicBezTo>
                    <a:pt x="14258" y="21664"/>
                    <a:pt x="14270" y="21662"/>
                    <a:pt x="14282" y="21660"/>
                  </a:cubicBezTo>
                  <a:cubicBezTo>
                    <a:pt x="14474" y="21616"/>
                    <a:pt x="14666" y="21572"/>
                    <a:pt x="14858" y="21523"/>
                  </a:cubicBezTo>
                  <a:cubicBezTo>
                    <a:pt x="14938" y="21505"/>
                    <a:pt x="14986" y="21424"/>
                    <a:pt x="14966" y="21346"/>
                  </a:cubicBezTo>
                  <a:cubicBezTo>
                    <a:pt x="14950" y="21277"/>
                    <a:pt x="14891" y="21233"/>
                    <a:pt x="14825" y="21233"/>
                  </a:cubicBezTo>
                  <a:close/>
                  <a:moveTo>
                    <a:pt x="47453" y="21341"/>
                  </a:moveTo>
                  <a:cubicBezTo>
                    <a:pt x="47428" y="21341"/>
                    <a:pt x="47402" y="21348"/>
                    <a:pt x="47379" y="21361"/>
                  </a:cubicBezTo>
                  <a:cubicBezTo>
                    <a:pt x="47190" y="21470"/>
                    <a:pt x="47022" y="21570"/>
                    <a:pt x="46868" y="21667"/>
                  </a:cubicBezTo>
                  <a:cubicBezTo>
                    <a:pt x="46800" y="21711"/>
                    <a:pt x="46778" y="21801"/>
                    <a:pt x="46822" y="21871"/>
                  </a:cubicBezTo>
                  <a:cubicBezTo>
                    <a:pt x="46851" y="21915"/>
                    <a:pt x="46898" y="21940"/>
                    <a:pt x="46948" y="21940"/>
                  </a:cubicBezTo>
                  <a:cubicBezTo>
                    <a:pt x="46974" y="21940"/>
                    <a:pt x="47001" y="21934"/>
                    <a:pt x="47025" y="21917"/>
                  </a:cubicBezTo>
                  <a:cubicBezTo>
                    <a:pt x="47176" y="21822"/>
                    <a:pt x="47340" y="21723"/>
                    <a:pt x="47526" y="21616"/>
                  </a:cubicBezTo>
                  <a:cubicBezTo>
                    <a:pt x="47598" y="21577"/>
                    <a:pt x="47621" y="21486"/>
                    <a:pt x="47580" y="21415"/>
                  </a:cubicBezTo>
                  <a:cubicBezTo>
                    <a:pt x="47552" y="21368"/>
                    <a:pt x="47503" y="21341"/>
                    <a:pt x="47453" y="21341"/>
                  </a:cubicBezTo>
                  <a:close/>
                  <a:moveTo>
                    <a:pt x="13385" y="21558"/>
                  </a:moveTo>
                  <a:cubicBezTo>
                    <a:pt x="13374" y="21558"/>
                    <a:pt x="13364" y="21559"/>
                    <a:pt x="13354" y="21561"/>
                  </a:cubicBezTo>
                  <a:cubicBezTo>
                    <a:pt x="13244" y="21583"/>
                    <a:pt x="13135" y="21606"/>
                    <a:pt x="13026" y="21628"/>
                  </a:cubicBezTo>
                  <a:lnTo>
                    <a:pt x="12777" y="21680"/>
                  </a:lnTo>
                  <a:cubicBezTo>
                    <a:pt x="12696" y="21696"/>
                    <a:pt x="12645" y="21774"/>
                    <a:pt x="12662" y="21853"/>
                  </a:cubicBezTo>
                  <a:cubicBezTo>
                    <a:pt x="12676" y="21923"/>
                    <a:pt x="12738" y="21971"/>
                    <a:pt x="12807" y="21971"/>
                  </a:cubicBezTo>
                  <a:cubicBezTo>
                    <a:pt x="12815" y="21971"/>
                    <a:pt x="12825" y="21970"/>
                    <a:pt x="12835" y="21970"/>
                  </a:cubicBezTo>
                  <a:lnTo>
                    <a:pt x="13085" y="21918"/>
                  </a:lnTo>
                  <a:cubicBezTo>
                    <a:pt x="13194" y="21895"/>
                    <a:pt x="13303" y="21873"/>
                    <a:pt x="13412" y="21850"/>
                  </a:cubicBezTo>
                  <a:cubicBezTo>
                    <a:pt x="13493" y="21833"/>
                    <a:pt x="13544" y="21755"/>
                    <a:pt x="13527" y="21676"/>
                  </a:cubicBezTo>
                  <a:cubicBezTo>
                    <a:pt x="13513" y="21606"/>
                    <a:pt x="13452" y="21558"/>
                    <a:pt x="13385" y="21558"/>
                  </a:cubicBezTo>
                  <a:close/>
                  <a:moveTo>
                    <a:pt x="11941" y="21858"/>
                  </a:moveTo>
                  <a:cubicBezTo>
                    <a:pt x="11931" y="21858"/>
                    <a:pt x="11920" y="21859"/>
                    <a:pt x="11910" y="21862"/>
                  </a:cubicBezTo>
                  <a:cubicBezTo>
                    <a:pt x="11718" y="21904"/>
                    <a:pt x="11524" y="21946"/>
                    <a:pt x="11332" y="21991"/>
                  </a:cubicBezTo>
                  <a:cubicBezTo>
                    <a:pt x="11252" y="22008"/>
                    <a:pt x="11203" y="22087"/>
                    <a:pt x="11221" y="22167"/>
                  </a:cubicBezTo>
                  <a:cubicBezTo>
                    <a:pt x="11236" y="22235"/>
                    <a:pt x="11297" y="22281"/>
                    <a:pt x="11364" y="22281"/>
                  </a:cubicBezTo>
                  <a:cubicBezTo>
                    <a:pt x="11376" y="22281"/>
                    <a:pt x="11386" y="22280"/>
                    <a:pt x="11399" y="22276"/>
                  </a:cubicBezTo>
                  <a:cubicBezTo>
                    <a:pt x="11590" y="22233"/>
                    <a:pt x="11782" y="22191"/>
                    <a:pt x="11973" y="22149"/>
                  </a:cubicBezTo>
                  <a:cubicBezTo>
                    <a:pt x="12051" y="22132"/>
                    <a:pt x="12102" y="22053"/>
                    <a:pt x="12085" y="21974"/>
                  </a:cubicBezTo>
                  <a:cubicBezTo>
                    <a:pt x="12071" y="21905"/>
                    <a:pt x="12009" y="21858"/>
                    <a:pt x="11941" y="21858"/>
                  </a:cubicBezTo>
                  <a:close/>
                  <a:moveTo>
                    <a:pt x="10504" y="22193"/>
                  </a:moveTo>
                  <a:cubicBezTo>
                    <a:pt x="10491" y="22193"/>
                    <a:pt x="10479" y="22195"/>
                    <a:pt x="10467" y="22198"/>
                  </a:cubicBezTo>
                  <a:cubicBezTo>
                    <a:pt x="10276" y="22247"/>
                    <a:pt x="10085" y="22297"/>
                    <a:pt x="9894" y="22351"/>
                  </a:cubicBezTo>
                  <a:cubicBezTo>
                    <a:pt x="9817" y="22372"/>
                    <a:pt x="9770" y="22454"/>
                    <a:pt x="9792" y="22532"/>
                  </a:cubicBezTo>
                  <a:cubicBezTo>
                    <a:pt x="9810" y="22598"/>
                    <a:pt x="9869" y="22641"/>
                    <a:pt x="9934" y="22641"/>
                  </a:cubicBezTo>
                  <a:cubicBezTo>
                    <a:pt x="9947" y="22641"/>
                    <a:pt x="9961" y="22639"/>
                    <a:pt x="9971" y="22635"/>
                  </a:cubicBezTo>
                  <a:cubicBezTo>
                    <a:pt x="10159" y="22583"/>
                    <a:pt x="10349" y="22532"/>
                    <a:pt x="10539" y="22485"/>
                  </a:cubicBezTo>
                  <a:cubicBezTo>
                    <a:pt x="10618" y="22464"/>
                    <a:pt x="10667" y="22384"/>
                    <a:pt x="10646" y="22305"/>
                  </a:cubicBezTo>
                  <a:cubicBezTo>
                    <a:pt x="10629" y="22237"/>
                    <a:pt x="10569" y="22193"/>
                    <a:pt x="10504" y="22193"/>
                  </a:cubicBezTo>
                  <a:close/>
                  <a:moveTo>
                    <a:pt x="46218" y="22147"/>
                  </a:moveTo>
                  <a:cubicBezTo>
                    <a:pt x="46186" y="22147"/>
                    <a:pt x="46155" y="22157"/>
                    <a:pt x="46128" y="22177"/>
                  </a:cubicBezTo>
                  <a:cubicBezTo>
                    <a:pt x="46073" y="22220"/>
                    <a:pt x="46017" y="22264"/>
                    <a:pt x="45962" y="22309"/>
                  </a:cubicBezTo>
                  <a:cubicBezTo>
                    <a:pt x="45861" y="22390"/>
                    <a:pt x="45762" y="22475"/>
                    <a:pt x="45666" y="22564"/>
                  </a:cubicBezTo>
                  <a:cubicBezTo>
                    <a:pt x="45607" y="22620"/>
                    <a:pt x="45603" y="22714"/>
                    <a:pt x="45659" y="22774"/>
                  </a:cubicBezTo>
                  <a:cubicBezTo>
                    <a:pt x="45687" y="22806"/>
                    <a:pt x="45727" y="22821"/>
                    <a:pt x="45767" y="22821"/>
                  </a:cubicBezTo>
                  <a:cubicBezTo>
                    <a:pt x="45803" y="22821"/>
                    <a:pt x="45839" y="22808"/>
                    <a:pt x="45866" y="22781"/>
                  </a:cubicBezTo>
                  <a:cubicBezTo>
                    <a:pt x="45958" y="22697"/>
                    <a:pt x="46052" y="22615"/>
                    <a:pt x="46148" y="22537"/>
                  </a:cubicBezTo>
                  <a:cubicBezTo>
                    <a:pt x="46201" y="22495"/>
                    <a:pt x="46253" y="22452"/>
                    <a:pt x="46308" y="22410"/>
                  </a:cubicBezTo>
                  <a:cubicBezTo>
                    <a:pt x="46372" y="22362"/>
                    <a:pt x="46383" y="22269"/>
                    <a:pt x="46335" y="22204"/>
                  </a:cubicBezTo>
                  <a:cubicBezTo>
                    <a:pt x="46306" y="22167"/>
                    <a:pt x="46262" y="22147"/>
                    <a:pt x="46218" y="22147"/>
                  </a:cubicBezTo>
                  <a:close/>
                  <a:moveTo>
                    <a:pt x="9084" y="22600"/>
                  </a:moveTo>
                  <a:cubicBezTo>
                    <a:pt x="9070" y="22600"/>
                    <a:pt x="9055" y="22602"/>
                    <a:pt x="9040" y="22606"/>
                  </a:cubicBezTo>
                  <a:cubicBezTo>
                    <a:pt x="8851" y="22667"/>
                    <a:pt x="8662" y="22730"/>
                    <a:pt x="8476" y="22796"/>
                  </a:cubicBezTo>
                  <a:cubicBezTo>
                    <a:pt x="8401" y="22823"/>
                    <a:pt x="8361" y="22908"/>
                    <a:pt x="8388" y="22985"/>
                  </a:cubicBezTo>
                  <a:cubicBezTo>
                    <a:pt x="8409" y="23045"/>
                    <a:pt x="8466" y="23083"/>
                    <a:pt x="8527" y="23083"/>
                  </a:cubicBezTo>
                  <a:cubicBezTo>
                    <a:pt x="8543" y="23083"/>
                    <a:pt x="8559" y="23079"/>
                    <a:pt x="8575" y="23075"/>
                  </a:cubicBezTo>
                  <a:cubicBezTo>
                    <a:pt x="8759" y="23011"/>
                    <a:pt x="8944" y="22947"/>
                    <a:pt x="9131" y="22888"/>
                  </a:cubicBezTo>
                  <a:cubicBezTo>
                    <a:pt x="9208" y="22862"/>
                    <a:pt x="9250" y="22780"/>
                    <a:pt x="9225" y="22702"/>
                  </a:cubicBezTo>
                  <a:cubicBezTo>
                    <a:pt x="9206" y="22640"/>
                    <a:pt x="9148" y="22600"/>
                    <a:pt x="9084" y="22600"/>
                  </a:cubicBezTo>
                  <a:close/>
                  <a:moveTo>
                    <a:pt x="7701" y="23107"/>
                  </a:moveTo>
                  <a:cubicBezTo>
                    <a:pt x="7682" y="23107"/>
                    <a:pt x="7663" y="23111"/>
                    <a:pt x="7644" y="23119"/>
                  </a:cubicBezTo>
                  <a:cubicBezTo>
                    <a:pt x="7456" y="23198"/>
                    <a:pt x="7273" y="23280"/>
                    <a:pt x="7099" y="23363"/>
                  </a:cubicBezTo>
                  <a:cubicBezTo>
                    <a:pt x="7026" y="23398"/>
                    <a:pt x="6995" y="23486"/>
                    <a:pt x="7030" y="23559"/>
                  </a:cubicBezTo>
                  <a:cubicBezTo>
                    <a:pt x="7055" y="23611"/>
                    <a:pt x="7107" y="23642"/>
                    <a:pt x="7163" y="23642"/>
                  </a:cubicBezTo>
                  <a:cubicBezTo>
                    <a:pt x="7184" y="23642"/>
                    <a:pt x="7205" y="23638"/>
                    <a:pt x="7226" y="23630"/>
                  </a:cubicBezTo>
                  <a:cubicBezTo>
                    <a:pt x="7396" y="23548"/>
                    <a:pt x="7575" y="23468"/>
                    <a:pt x="7758" y="23391"/>
                  </a:cubicBezTo>
                  <a:cubicBezTo>
                    <a:pt x="7833" y="23359"/>
                    <a:pt x="7869" y="23272"/>
                    <a:pt x="7837" y="23198"/>
                  </a:cubicBezTo>
                  <a:cubicBezTo>
                    <a:pt x="7813" y="23141"/>
                    <a:pt x="7758" y="23107"/>
                    <a:pt x="7701" y="23107"/>
                  </a:cubicBezTo>
                  <a:close/>
                  <a:moveTo>
                    <a:pt x="45161" y="23169"/>
                  </a:moveTo>
                  <a:cubicBezTo>
                    <a:pt x="45118" y="23169"/>
                    <a:pt x="45076" y="23187"/>
                    <a:pt x="45047" y="23223"/>
                  </a:cubicBezTo>
                  <a:cubicBezTo>
                    <a:pt x="44921" y="23377"/>
                    <a:pt x="44799" y="23539"/>
                    <a:pt x="44686" y="23705"/>
                  </a:cubicBezTo>
                  <a:cubicBezTo>
                    <a:pt x="44639" y="23772"/>
                    <a:pt x="44658" y="23864"/>
                    <a:pt x="44725" y="23911"/>
                  </a:cubicBezTo>
                  <a:cubicBezTo>
                    <a:pt x="44749" y="23929"/>
                    <a:pt x="44779" y="23936"/>
                    <a:pt x="44808" y="23936"/>
                  </a:cubicBezTo>
                  <a:cubicBezTo>
                    <a:pt x="44855" y="23936"/>
                    <a:pt x="44902" y="23914"/>
                    <a:pt x="44930" y="23872"/>
                  </a:cubicBezTo>
                  <a:cubicBezTo>
                    <a:pt x="45039" y="23714"/>
                    <a:pt x="45154" y="23558"/>
                    <a:pt x="45276" y="23410"/>
                  </a:cubicBezTo>
                  <a:cubicBezTo>
                    <a:pt x="45328" y="23347"/>
                    <a:pt x="45318" y="23254"/>
                    <a:pt x="45255" y="23203"/>
                  </a:cubicBezTo>
                  <a:cubicBezTo>
                    <a:pt x="45227" y="23180"/>
                    <a:pt x="45194" y="23169"/>
                    <a:pt x="45161" y="23169"/>
                  </a:cubicBezTo>
                  <a:close/>
                  <a:moveTo>
                    <a:pt x="6377" y="23759"/>
                  </a:moveTo>
                  <a:cubicBezTo>
                    <a:pt x="6352" y="23759"/>
                    <a:pt x="6327" y="23765"/>
                    <a:pt x="6304" y="23779"/>
                  </a:cubicBezTo>
                  <a:cubicBezTo>
                    <a:pt x="6128" y="23880"/>
                    <a:pt x="5957" y="23985"/>
                    <a:pt x="5794" y="24092"/>
                  </a:cubicBezTo>
                  <a:cubicBezTo>
                    <a:pt x="5726" y="24137"/>
                    <a:pt x="5706" y="24228"/>
                    <a:pt x="5752" y="24296"/>
                  </a:cubicBezTo>
                  <a:cubicBezTo>
                    <a:pt x="5780" y="24339"/>
                    <a:pt x="5828" y="24363"/>
                    <a:pt x="5875" y="24363"/>
                  </a:cubicBezTo>
                  <a:cubicBezTo>
                    <a:pt x="5904" y="24363"/>
                    <a:pt x="5932" y="24354"/>
                    <a:pt x="5957" y="24339"/>
                  </a:cubicBezTo>
                  <a:cubicBezTo>
                    <a:pt x="6114" y="24235"/>
                    <a:pt x="6281" y="24132"/>
                    <a:pt x="6451" y="24034"/>
                  </a:cubicBezTo>
                  <a:cubicBezTo>
                    <a:pt x="6521" y="23994"/>
                    <a:pt x="6545" y="23904"/>
                    <a:pt x="6505" y="23833"/>
                  </a:cubicBezTo>
                  <a:cubicBezTo>
                    <a:pt x="6478" y="23785"/>
                    <a:pt x="6428" y="23759"/>
                    <a:pt x="6377" y="23759"/>
                  </a:cubicBezTo>
                  <a:close/>
                  <a:moveTo>
                    <a:pt x="44358" y="24404"/>
                  </a:moveTo>
                  <a:cubicBezTo>
                    <a:pt x="44304" y="24404"/>
                    <a:pt x="44253" y="24433"/>
                    <a:pt x="44227" y="24484"/>
                  </a:cubicBezTo>
                  <a:cubicBezTo>
                    <a:pt x="44137" y="24662"/>
                    <a:pt x="44052" y="24845"/>
                    <a:pt x="43977" y="25031"/>
                  </a:cubicBezTo>
                  <a:cubicBezTo>
                    <a:pt x="43946" y="25106"/>
                    <a:pt x="43982" y="25192"/>
                    <a:pt x="44057" y="25223"/>
                  </a:cubicBezTo>
                  <a:cubicBezTo>
                    <a:pt x="44075" y="25230"/>
                    <a:pt x="44095" y="25234"/>
                    <a:pt x="44112" y="25234"/>
                  </a:cubicBezTo>
                  <a:cubicBezTo>
                    <a:pt x="44170" y="25234"/>
                    <a:pt x="44226" y="25199"/>
                    <a:pt x="44248" y="25144"/>
                  </a:cubicBezTo>
                  <a:cubicBezTo>
                    <a:pt x="44323" y="24965"/>
                    <a:pt x="44403" y="24789"/>
                    <a:pt x="44490" y="24618"/>
                  </a:cubicBezTo>
                  <a:cubicBezTo>
                    <a:pt x="44527" y="24546"/>
                    <a:pt x="44498" y="24457"/>
                    <a:pt x="44426" y="24420"/>
                  </a:cubicBezTo>
                  <a:cubicBezTo>
                    <a:pt x="44404" y="24409"/>
                    <a:pt x="44381" y="24404"/>
                    <a:pt x="44358" y="24404"/>
                  </a:cubicBezTo>
                  <a:close/>
                  <a:moveTo>
                    <a:pt x="5163" y="24588"/>
                  </a:moveTo>
                  <a:cubicBezTo>
                    <a:pt x="5130" y="24588"/>
                    <a:pt x="5097" y="24599"/>
                    <a:pt x="5070" y="24621"/>
                  </a:cubicBezTo>
                  <a:cubicBezTo>
                    <a:pt x="4915" y="24749"/>
                    <a:pt x="4762" y="24881"/>
                    <a:pt x="4620" y="25019"/>
                  </a:cubicBezTo>
                  <a:cubicBezTo>
                    <a:pt x="4560" y="25075"/>
                    <a:pt x="4558" y="25168"/>
                    <a:pt x="4615" y="25227"/>
                  </a:cubicBezTo>
                  <a:cubicBezTo>
                    <a:pt x="4643" y="25258"/>
                    <a:pt x="4683" y="25274"/>
                    <a:pt x="4721" y="25274"/>
                  </a:cubicBezTo>
                  <a:cubicBezTo>
                    <a:pt x="4757" y="25274"/>
                    <a:pt x="4793" y="25261"/>
                    <a:pt x="4823" y="25231"/>
                  </a:cubicBezTo>
                  <a:cubicBezTo>
                    <a:pt x="4960" y="25101"/>
                    <a:pt x="5107" y="24972"/>
                    <a:pt x="5256" y="24850"/>
                  </a:cubicBezTo>
                  <a:cubicBezTo>
                    <a:pt x="5319" y="24798"/>
                    <a:pt x="5329" y="24705"/>
                    <a:pt x="5277" y="24642"/>
                  </a:cubicBezTo>
                  <a:cubicBezTo>
                    <a:pt x="5248" y="24607"/>
                    <a:pt x="5205" y="24588"/>
                    <a:pt x="5163" y="24588"/>
                  </a:cubicBezTo>
                  <a:close/>
                  <a:moveTo>
                    <a:pt x="4118" y="25625"/>
                  </a:moveTo>
                  <a:cubicBezTo>
                    <a:pt x="4075" y="25625"/>
                    <a:pt x="4033" y="25644"/>
                    <a:pt x="4004" y="25679"/>
                  </a:cubicBezTo>
                  <a:cubicBezTo>
                    <a:pt x="3878" y="25834"/>
                    <a:pt x="3755" y="25995"/>
                    <a:pt x="3642" y="26159"/>
                  </a:cubicBezTo>
                  <a:cubicBezTo>
                    <a:pt x="3595" y="26226"/>
                    <a:pt x="3612" y="26318"/>
                    <a:pt x="3679" y="26364"/>
                  </a:cubicBezTo>
                  <a:cubicBezTo>
                    <a:pt x="3705" y="26381"/>
                    <a:pt x="3734" y="26390"/>
                    <a:pt x="3763" y="26390"/>
                  </a:cubicBezTo>
                  <a:cubicBezTo>
                    <a:pt x="3810" y="26390"/>
                    <a:pt x="3856" y="26367"/>
                    <a:pt x="3884" y="26326"/>
                  </a:cubicBezTo>
                  <a:cubicBezTo>
                    <a:pt x="3992" y="26169"/>
                    <a:pt x="4110" y="26014"/>
                    <a:pt x="4233" y="25866"/>
                  </a:cubicBezTo>
                  <a:cubicBezTo>
                    <a:pt x="4284" y="25803"/>
                    <a:pt x="4275" y="25710"/>
                    <a:pt x="4212" y="25658"/>
                  </a:cubicBezTo>
                  <a:cubicBezTo>
                    <a:pt x="4184" y="25636"/>
                    <a:pt x="4151" y="25625"/>
                    <a:pt x="4118" y="25625"/>
                  </a:cubicBezTo>
                  <a:close/>
                  <a:moveTo>
                    <a:pt x="43829" y="25776"/>
                  </a:moveTo>
                  <a:cubicBezTo>
                    <a:pt x="43764" y="25776"/>
                    <a:pt x="43705" y="25818"/>
                    <a:pt x="43687" y="25884"/>
                  </a:cubicBezTo>
                  <a:cubicBezTo>
                    <a:pt x="43634" y="26076"/>
                    <a:pt x="43588" y="26273"/>
                    <a:pt x="43551" y="26470"/>
                  </a:cubicBezTo>
                  <a:cubicBezTo>
                    <a:pt x="43536" y="26551"/>
                    <a:pt x="43588" y="26627"/>
                    <a:pt x="43669" y="26643"/>
                  </a:cubicBezTo>
                  <a:cubicBezTo>
                    <a:pt x="43678" y="26644"/>
                    <a:pt x="43687" y="26645"/>
                    <a:pt x="43695" y="26645"/>
                  </a:cubicBezTo>
                  <a:cubicBezTo>
                    <a:pt x="43766" y="26645"/>
                    <a:pt x="43827" y="26596"/>
                    <a:pt x="43842" y="26524"/>
                  </a:cubicBezTo>
                  <a:cubicBezTo>
                    <a:pt x="43876" y="26335"/>
                    <a:pt x="43920" y="26145"/>
                    <a:pt x="43971" y="25962"/>
                  </a:cubicBezTo>
                  <a:cubicBezTo>
                    <a:pt x="43993" y="25884"/>
                    <a:pt x="43946" y="25803"/>
                    <a:pt x="43868" y="25781"/>
                  </a:cubicBezTo>
                  <a:cubicBezTo>
                    <a:pt x="43855" y="25778"/>
                    <a:pt x="43842" y="25776"/>
                    <a:pt x="43829" y="25776"/>
                  </a:cubicBezTo>
                  <a:close/>
                  <a:moveTo>
                    <a:pt x="3306" y="26854"/>
                  </a:moveTo>
                  <a:cubicBezTo>
                    <a:pt x="3253" y="26854"/>
                    <a:pt x="3202" y="26882"/>
                    <a:pt x="3176" y="26933"/>
                  </a:cubicBezTo>
                  <a:cubicBezTo>
                    <a:pt x="3085" y="27105"/>
                    <a:pt x="3000" y="27289"/>
                    <a:pt x="2918" y="27474"/>
                  </a:cubicBezTo>
                  <a:cubicBezTo>
                    <a:pt x="2884" y="27549"/>
                    <a:pt x="2919" y="27635"/>
                    <a:pt x="2995" y="27667"/>
                  </a:cubicBezTo>
                  <a:cubicBezTo>
                    <a:pt x="3012" y="27675"/>
                    <a:pt x="3033" y="27680"/>
                    <a:pt x="3052" y="27680"/>
                  </a:cubicBezTo>
                  <a:cubicBezTo>
                    <a:pt x="3110" y="27680"/>
                    <a:pt x="3165" y="27647"/>
                    <a:pt x="3188" y="27592"/>
                  </a:cubicBezTo>
                  <a:cubicBezTo>
                    <a:pt x="3265" y="27412"/>
                    <a:pt x="3349" y="27237"/>
                    <a:pt x="3436" y="27069"/>
                  </a:cubicBezTo>
                  <a:cubicBezTo>
                    <a:pt x="3475" y="26997"/>
                    <a:pt x="3447" y="26908"/>
                    <a:pt x="3374" y="26871"/>
                  </a:cubicBezTo>
                  <a:cubicBezTo>
                    <a:pt x="3352" y="26859"/>
                    <a:pt x="3329" y="26854"/>
                    <a:pt x="3306" y="26854"/>
                  </a:cubicBezTo>
                  <a:close/>
                  <a:moveTo>
                    <a:pt x="43585" y="27228"/>
                  </a:moveTo>
                  <a:cubicBezTo>
                    <a:pt x="43507" y="27228"/>
                    <a:pt x="43442" y="27289"/>
                    <a:pt x="43437" y="27367"/>
                  </a:cubicBezTo>
                  <a:cubicBezTo>
                    <a:pt x="43429" y="27520"/>
                    <a:pt x="43424" y="27674"/>
                    <a:pt x="43424" y="27826"/>
                  </a:cubicBezTo>
                  <a:cubicBezTo>
                    <a:pt x="43424" y="27874"/>
                    <a:pt x="43424" y="27920"/>
                    <a:pt x="43425" y="27969"/>
                  </a:cubicBezTo>
                  <a:cubicBezTo>
                    <a:pt x="43426" y="28048"/>
                    <a:pt x="43492" y="28113"/>
                    <a:pt x="43572" y="28113"/>
                  </a:cubicBezTo>
                  <a:cubicBezTo>
                    <a:pt x="43574" y="28113"/>
                    <a:pt x="43575" y="28113"/>
                    <a:pt x="43575" y="28114"/>
                  </a:cubicBezTo>
                  <a:cubicBezTo>
                    <a:pt x="43656" y="28111"/>
                    <a:pt x="43720" y="28044"/>
                    <a:pt x="43719" y="27963"/>
                  </a:cubicBezTo>
                  <a:cubicBezTo>
                    <a:pt x="43718" y="27917"/>
                    <a:pt x="43718" y="27872"/>
                    <a:pt x="43718" y="27826"/>
                  </a:cubicBezTo>
                  <a:cubicBezTo>
                    <a:pt x="43718" y="27681"/>
                    <a:pt x="43723" y="27532"/>
                    <a:pt x="43732" y="27386"/>
                  </a:cubicBezTo>
                  <a:cubicBezTo>
                    <a:pt x="43737" y="27304"/>
                    <a:pt x="43675" y="27234"/>
                    <a:pt x="43594" y="27229"/>
                  </a:cubicBezTo>
                  <a:cubicBezTo>
                    <a:pt x="43591" y="27229"/>
                    <a:pt x="43588" y="27228"/>
                    <a:pt x="43585" y="27228"/>
                  </a:cubicBezTo>
                  <a:close/>
                  <a:moveTo>
                    <a:pt x="2743" y="28212"/>
                  </a:moveTo>
                  <a:cubicBezTo>
                    <a:pt x="2681" y="28212"/>
                    <a:pt x="2623" y="28252"/>
                    <a:pt x="2603" y="28314"/>
                  </a:cubicBezTo>
                  <a:cubicBezTo>
                    <a:pt x="2542" y="28497"/>
                    <a:pt x="2485" y="28689"/>
                    <a:pt x="2430" y="28887"/>
                  </a:cubicBezTo>
                  <a:cubicBezTo>
                    <a:pt x="2409" y="28965"/>
                    <a:pt x="2455" y="29045"/>
                    <a:pt x="2533" y="29067"/>
                  </a:cubicBezTo>
                  <a:cubicBezTo>
                    <a:pt x="2547" y="29070"/>
                    <a:pt x="2559" y="29072"/>
                    <a:pt x="2573" y="29072"/>
                  </a:cubicBezTo>
                  <a:cubicBezTo>
                    <a:pt x="2637" y="29072"/>
                    <a:pt x="2697" y="29028"/>
                    <a:pt x="2716" y="28962"/>
                  </a:cubicBezTo>
                  <a:cubicBezTo>
                    <a:pt x="2769" y="28770"/>
                    <a:pt x="2824" y="28582"/>
                    <a:pt x="2882" y="28405"/>
                  </a:cubicBezTo>
                  <a:cubicBezTo>
                    <a:pt x="2908" y="28328"/>
                    <a:pt x="2866" y="28245"/>
                    <a:pt x="2788" y="28219"/>
                  </a:cubicBezTo>
                  <a:cubicBezTo>
                    <a:pt x="2773" y="28214"/>
                    <a:pt x="2758" y="28212"/>
                    <a:pt x="2743" y="28212"/>
                  </a:cubicBezTo>
                  <a:close/>
                  <a:moveTo>
                    <a:pt x="43646" y="28698"/>
                  </a:moveTo>
                  <a:cubicBezTo>
                    <a:pt x="43639" y="28698"/>
                    <a:pt x="43632" y="28698"/>
                    <a:pt x="43625" y="28699"/>
                  </a:cubicBezTo>
                  <a:cubicBezTo>
                    <a:pt x="43545" y="28711"/>
                    <a:pt x="43489" y="28787"/>
                    <a:pt x="43501" y="28867"/>
                  </a:cubicBezTo>
                  <a:cubicBezTo>
                    <a:pt x="43530" y="29067"/>
                    <a:pt x="43570" y="29265"/>
                    <a:pt x="43617" y="29459"/>
                  </a:cubicBezTo>
                  <a:cubicBezTo>
                    <a:pt x="43634" y="29526"/>
                    <a:pt x="43694" y="29571"/>
                    <a:pt x="43760" y="29571"/>
                  </a:cubicBezTo>
                  <a:cubicBezTo>
                    <a:pt x="43772" y="29571"/>
                    <a:pt x="43783" y="29570"/>
                    <a:pt x="43796" y="29566"/>
                  </a:cubicBezTo>
                  <a:cubicBezTo>
                    <a:pt x="43874" y="29547"/>
                    <a:pt x="43922" y="29467"/>
                    <a:pt x="43904" y="29388"/>
                  </a:cubicBezTo>
                  <a:cubicBezTo>
                    <a:pt x="43858" y="29204"/>
                    <a:pt x="43821" y="29013"/>
                    <a:pt x="43792" y="28823"/>
                  </a:cubicBezTo>
                  <a:cubicBezTo>
                    <a:pt x="43782" y="28750"/>
                    <a:pt x="43718" y="28698"/>
                    <a:pt x="43646" y="28698"/>
                  </a:cubicBezTo>
                  <a:close/>
                  <a:moveTo>
                    <a:pt x="2366" y="29638"/>
                  </a:moveTo>
                  <a:cubicBezTo>
                    <a:pt x="2298" y="29638"/>
                    <a:pt x="2236" y="29684"/>
                    <a:pt x="2222" y="29754"/>
                  </a:cubicBezTo>
                  <a:cubicBezTo>
                    <a:pt x="2182" y="29947"/>
                    <a:pt x="2143" y="30142"/>
                    <a:pt x="2108" y="30337"/>
                  </a:cubicBezTo>
                  <a:cubicBezTo>
                    <a:pt x="2094" y="30417"/>
                    <a:pt x="2147" y="30494"/>
                    <a:pt x="2227" y="30509"/>
                  </a:cubicBezTo>
                  <a:cubicBezTo>
                    <a:pt x="2234" y="30510"/>
                    <a:pt x="2244" y="30512"/>
                    <a:pt x="2253" y="30512"/>
                  </a:cubicBezTo>
                  <a:cubicBezTo>
                    <a:pt x="2324" y="30512"/>
                    <a:pt x="2386" y="30461"/>
                    <a:pt x="2397" y="30390"/>
                  </a:cubicBezTo>
                  <a:cubicBezTo>
                    <a:pt x="2432" y="30198"/>
                    <a:pt x="2470" y="30006"/>
                    <a:pt x="2510" y="29815"/>
                  </a:cubicBezTo>
                  <a:cubicBezTo>
                    <a:pt x="2526" y="29736"/>
                    <a:pt x="2476" y="29657"/>
                    <a:pt x="2396" y="29641"/>
                  </a:cubicBezTo>
                  <a:cubicBezTo>
                    <a:pt x="2386" y="29639"/>
                    <a:pt x="2376" y="29638"/>
                    <a:pt x="2366" y="29638"/>
                  </a:cubicBezTo>
                  <a:close/>
                  <a:moveTo>
                    <a:pt x="44029" y="30120"/>
                  </a:moveTo>
                  <a:cubicBezTo>
                    <a:pt x="44011" y="30120"/>
                    <a:pt x="43992" y="30123"/>
                    <a:pt x="43974" y="30130"/>
                  </a:cubicBezTo>
                  <a:cubicBezTo>
                    <a:pt x="43899" y="30161"/>
                    <a:pt x="43863" y="30246"/>
                    <a:pt x="43891" y="30322"/>
                  </a:cubicBezTo>
                  <a:cubicBezTo>
                    <a:pt x="43906" y="30356"/>
                    <a:pt x="43920" y="30390"/>
                    <a:pt x="43935" y="30425"/>
                  </a:cubicBezTo>
                  <a:cubicBezTo>
                    <a:pt x="43997" y="30571"/>
                    <a:pt x="44065" y="30720"/>
                    <a:pt x="44139" y="30870"/>
                  </a:cubicBezTo>
                  <a:cubicBezTo>
                    <a:pt x="44165" y="30921"/>
                    <a:pt x="44216" y="30951"/>
                    <a:pt x="44271" y="30951"/>
                  </a:cubicBezTo>
                  <a:cubicBezTo>
                    <a:pt x="44293" y="30951"/>
                    <a:pt x="44314" y="30946"/>
                    <a:pt x="44337" y="30936"/>
                  </a:cubicBezTo>
                  <a:cubicBezTo>
                    <a:pt x="44409" y="30900"/>
                    <a:pt x="44438" y="30812"/>
                    <a:pt x="44402" y="30738"/>
                  </a:cubicBezTo>
                  <a:cubicBezTo>
                    <a:pt x="44332" y="30594"/>
                    <a:pt x="44266" y="30451"/>
                    <a:pt x="44206" y="30311"/>
                  </a:cubicBezTo>
                  <a:cubicBezTo>
                    <a:pt x="44194" y="30278"/>
                    <a:pt x="44179" y="30246"/>
                    <a:pt x="44167" y="30213"/>
                  </a:cubicBezTo>
                  <a:cubicBezTo>
                    <a:pt x="44143" y="30154"/>
                    <a:pt x="44088" y="30120"/>
                    <a:pt x="44029" y="30120"/>
                  </a:cubicBezTo>
                  <a:close/>
                  <a:moveTo>
                    <a:pt x="2107" y="31089"/>
                  </a:moveTo>
                  <a:cubicBezTo>
                    <a:pt x="2036" y="31089"/>
                    <a:pt x="1974" y="31142"/>
                    <a:pt x="1964" y="31214"/>
                  </a:cubicBezTo>
                  <a:cubicBezTo>
                    <a:pt x="1934" y="31410"/>
                    <a:pt x="1906" y="31605"/>
                    <a:pt x="1878" y="31799"/>
                  </a:cubicBezTo>
                  <a:cubicBezTo>
                    <a:pt x="1867" y="31880"/>
                    <a:pt x="1923" y="31954"/>
                    <a:pt x="2004" y="31967"/>
                  </a:cubicBezTo>
                  <a:cubicBezTo>
                    <a:pt x="2010" y="31968"/>
                    <a:pt x="2018" y="31968"/>
                    <a:pt x="2025" y="31968"/>
                  </a:cubicBezTo>
                  <a:cubicBezTo>
                    <a:pt x="2097" y="31968"/>
                    <a:pt x="2160" y="31915"/>
                    <a:pt x="2170" y="31841"/>
                  </a:cubicBezTo>
                  <a:cubicBezTo>
                    <a:pt x="2197" y="31647"/>
                    <a:pt x="2226" y="31453"/>
                    <a:pt x="2255" y="31258"/>
                  </a:cubicBezTo>
                  <a:cubicBezTo>
                    <a:pt x="2267" y="31178"/>
                    <a:pt x="2212" y="31102"/>
                    <a:pt x="2131" y="31091"/>
                  </a:cubicBezTo>
                  <a:cubicBezTo>
                    <a:pt x="2123" y="31089"/>
                    <a:pt x="2115" y="31089"/>
                    <a:pt x="2107" y="31089"/>
                  </a:cubicBezTo>
                  <a:close/>
                  <a:moveTo>
                    <a:pt x="44705" y="31427"/>
                  </a:moveTo>
                  <a:cubicBezTo>
                    <a:pt x="44678" y="31427"/>
                    <a:pt x="44651" y="31434"/>
                    <a:pt x="44627" y="31449"/>
                  </a:cubicBezTo>
                  <a:cubicBezTo>
                    <a:pt x="44559" y="31493"/>
                    <a:pt x="44536" y="31585"/>
                    <a:pt x="44581" y="31653"/>
                  </a:cubicBezTo>
                  <a:cubicBezTo>
                    <a:pt x="44681" y="31815"/>
                    <a:pt x="44789" y="31978"/>
                    <a:pt x="44910" y="32150"/>
                  </a:cubicBezTo>
                  <a:cubicBezTo>
                    <a:pt x="44938" y="32191"/>
                    <a:pt x="44984" y="32214"/>
                    <a:pt x="45031" y="32214"/>
                  </a:cubicBezTo>
                  <a:cubicBezTo>
                    <a:pt x="45060" y="32214"/>
                    <a:pt x="45088" y="32205"/>
                    <a:pt x="45114" y="32186"/>
                  </a:cubicBezTo>
                  <a:cubicBezTo>
                    <a:pt x="45181" y="32140"/>
                    <a:pt x="45199" y="32048"/>
                    <a:pt x="45152" y="31981"/>
                  </a:cubicBezTo>
                  <a:cubicBezTo>
                    <a:pt x="45035" y="31813"/>
                    <a:pt x="44930" y="31654"/>
                    <a:pt x="44830" y="31495"/>
                  </a:cubicBezTo>
                  <a:cubicBezTo>
                    <a:pt x="44802" y="31451"/>
                    <a:pt x="44754" y="31427"/>
                    <a:pt x="44705" y="31427"/>
                  </a:cubicBezTo>
                  <a:close/>
                  <a:moveTo>
                    <a:pt x="45555" y="32633"/>
                  </a:moveTo>
                  <a:cubicBezTo>
                    <a:pt x="45524" y="32633"/>
                    <a:pt x="45492" y="32643"/>
                    <a:pt x="45465" y="32664"/>
                  </a:cubicBezTo>
                  <a:cubicBezTo>
                    <a:pt x="45401" y="32713"/>
                    <a:pt x="45388" y="32805"/>
                    <a:pt x="45438" y="32870"/>
                  </a:cubicBezTo>
                  <a:cubicBezTo>
                    <a:pt x="45560" y="33026"/>
                    <a:pt x="45681" y="33181"/>
                    <a:pt x="45804" y="33336"/>
                  </a:cubicBezTo>
                  <a:cubicBezTo>
                    <a:pt x="45832" y="33372"/>
                    <a:pt x="45876" y="33391"/>
                    <a:pt x="45919" y="33391"/>
                  </a:cubicBezTo>
                  <a:cubicBezTo>
                    <a:pt x="45952" y="33391"/>
                    <a:pt x="45984" y="33380"/>
                    <a:pt x="46011" y="33360"/>
                  </a:cubicBezTo>
                  <a:cubicBezTo>
                    <a:pt x="46074" y="33309"/>
                    <a:pt x="46084" y="33216"/>
                    <a:pt x="46034" y="33153"/>
                  </a:cubicBezTo>
                  <a:cubicBezTo>
                    <a:pt x="45912" y="32999"/>
                    <a:pt x="45790" y="32846"/>
                    <a:pt x="45671" y="32691"/>
                  </a:cubicBezTo>
                  <a:cubicBezTo>
                    <a:pt x="45643" y="32653"/>
                    <a:pt x="45599" y="32633"/>
                    <a:pt x="45555" y="32633"/>
                  </a:cubicBezTo>
                  <a:close/>
                  <a:moveTo>
                    <a:pt x="1897" y="32549"/>
                  </a:moveTo>
                  <a:cubicBezTo>
                    <a:pt x="1827" y="32549"/>
                    <a:pt x="1765" y="32602"/>
                    <a:pt x="1755" y="32675"/>
                  </a:cubicBezTo>
                  <a:lnTo>
                    <a:pt x="1672" y="33259"/>
                  </a:lnTo>
                  <a:cubicBezTo>
                    <a:pt x="1661" y="33340"/>
                    <a:pt x="1716" y="33414"/>
                    <a:pt x="1798" y="33425"/>
                  </a:cubicBezTo>
                  <a:cubicBezTo>
                    <a:pt x="1804" y="33428"/>
                    <a:pt x="1811" y="33428"/>
                    <a:pt x="1818" y="33428"/>
                  </a:cubicBezTo>
                  <a:cubicBezTo>
                    <a:pt x="1891" y="33428"/>
                    <a:pt x="1954" y="33374"/>
                    <a:pt x="1964" y="33301"/>
                  </a:cubicBezTo>
                  <a:lnTo>
                    <a:pt x="2046" y="32717"/>
                  </a:lnTo>
                  <a:cubicBezTo>
                    <a:pt x="2058" y="32637"/>
                    <a:pt x="2002" y="32562"/>
                    <a:pt x="1921" y="32551"/>
                  </a:cubicBezTo>
                  <a:cubicBezTo>
                    <a:pt x="1913" y="32549"/>
                    <a:pt x="1905" y="32549"/>
                    <a:pt x="1897" y="32549"/>
                  </a:cubicBezTo>
                  <a:close/>
                  <a:moveTo>
                    <a:pt x="46474" y="33784"/>
                  </a:moveTo>
                  <a:cubicBezTo>
                    <a:pt x="46441" y="33784"/>
                    <a:pt x="46408" y="33795"/>
                    <a:pt x="46381" y="33817"/>
                  </a:cubicBezTo>
                  <a:cubicBezTo>
                    <a:pt x="46318" y="33868"/>
                    <a:pt x="46308" y="33961"/>
                    <a:pt x="46359" y="34025"/>
                  </a:cubicBezTo>
                  <a:cubicBezTo>
                    <a:pt x="46483" y="34178"/>
                    <a:pt x="46604" y="34331"/>
                    <a:pt x="46726" y="34485"/>
                  </a:cubicBezTo>
                  <a:cubicBezTo>
                    <a:pt x="46755" y="34522"/>
                    <a:pt x="46798" y="34542"/>
                    <a:pt x="46841" y="34542"/>
                  </a:cubicBezTo>
                  <a:cubicBezTo>
                    <a:pt x="46872" y="34542"/>
                    <a:pt x="46904" y="34532"/>
                    <a:pt x="46933" y="34509"/>
                  </a:cubicBezTo>
                  <a:cubicBezTo>
                    <a:pt x="46996" y="34459"/>
                    <a:pt x="47007" y="34366"/>
                    <a:pt x="46958" y="34301"/>
                  </a:cubicBezTo>
                  <a:cubicBezTo>
                    <a:pt x="46836" y="34147"/>
                    <a:pt x="46712" y="33993"/>
                    <a:pt x="46588" y="33838"/>
                  </a:cubicBezTo>
                  <a:cubicBezTo>
                    <a:pt x="46559" y="33803"/>
                    <a:pt x="46517" y="33784"/>
                    <a:pt x="46474" y="33784"/>
                  </a:cubicBezTo>
                  <a:close/>
                  <a:moveTo>
                    <a:pt x="1694" y="34009"/>
                  </a:moveTo>
                  <a:cubicBezTo>
                    <a:pt x="1622" y="34009"/>
                    <a:pt x="1561" y="34061"/>
                    <a:pt x="1550" y="34135"/>
                  </a:cubicBezTo>
                  <a:lnTo>
                    <a:pt x="1468" y="34719"/>
                  </a:lnTo>
                  <a:cubicBezTo>
                    <a:pt x="1455" y="34800"/>
                    <a:pt x="1511" y="34874"/>
                    <a:pt x="1593" y="34885"/>
                  </a:cubicBezTo>
                  <a:cubicBezTo>
                    <a:pt x="1599" y="34887"/>
                    <a:pt x="1607" y="34887"/>
                    <a:pt x="1613" y="34887"/>
                  </a:cubicBezTo>
                  <a:cubicBezTo>
                    <a:pt x="1685" y="34887"/>
                    <a:pt x="1748" y="34835"/>
                    <a:pt x="1759" y="34761"/>
                  </a:cubicBezTo>
                  <a:lnTo>
                    <a:pt x="1841" y="34177"/>
                  </a:lnTo>
                  <a:cubicBezTo>
                    <a:pt x="1853" y="34096"/>
                    <a:pt x="1798" y="34022"/>
                    <a:pt x="1716" y="34010"/>
                  </a:cubicBezTo>
                  <a:cubicBezTo>
                    <a:pt x="1709" y="34009"/>
                    <a:pt x="1701" y="34009"/>
                    <a:pt x="1694" y="34009"/>
                  </a:cubicBezTo>
                  <a:close/>
                  <a:moveTo>
                    <a:pt x="47373" y="34953"/>
                  </a:moveTo>
                  <a:cubicBezTo>
                    <a:pt x="47343" y="34953"/>
                    <a:pt x="47313" y="34962"/>
                    <a:pt x="47287" y="34980"/>
                  </a:cubicBezTo>
                  <a:cubicBezTo>
                    <a:pt x="47222" y="35028"/>
                    <a:pt x="47206" y="35121"/>
                    <a:pt x="47254" y="35187"/>
                  </a:cubicBezTo>
                  <a:cubicBezTo>
                    <a:pt x="47376" y="35354"/>
                    <a:pt x="47483" y="35511"/>
                    <a:pt x="47585" y="35666"/>
                  </a:cubicBezTo>
                  <a:cubicBezTo>
                    <a:pt x="47614" y="35710"/>
                    <a:pt x="47661" y="35734"/>
                    <a:pt x="47709" y="35734"/>
                  </a:cubicBezTo>
                  <a:cubicBezTo>
                    <a:pt x="47737" y="35734"/>
                    <a:pt x="47765" y="35725"/>
                    <a:pt x="47789" y="35709"/>
                  </a:cubicBezTo>
                  <a:cubicBezTo>
                    <a:pt x="47858" y="35665"/>
                    <a:pt x="47877" y="35574"/>
                    <a:pt x="47832" y="35505"/>
                  </a:cubicBezTo>
                  <a:cubicBezTo>
                    <a:pt x="47728" y="35346"/>
                    <a:pt x="47617" y="35186"/>
                    <a:pt x="47493" y="35013"/>
                  </a:cubicBezTo>
                  <a:cubicBezTo>
                    <a:pt x="47465" y="34974"/>
                    <a:pt x="47419" y="34953"/>
                    <a:pt x="47373" y="34953"/>
                  </a:cubicBezTo>
                  <a:close/>
                  <a:moveTo>
                    <a:pt x="1490" y="35470"/>
                  </a:moveTo>
                  <a:cubicBezTo>
                    <a:pt x="1417" y="35470"/>
                    <a:pt x="1355" y="35524"/>
                    <a:pt x="1345" y="35596"/>
                  </a:cubicBezTo>
                  <a:lnTo>
                    <a:pt x="1262" y="36181"/>
                  </a:lnTo>
                  <a:cubicBezTo>
                    <a:pt x="1250" y="36261"/>
                    <a:pt x="1306" y="36336"/>
                    <a:pt x="1387" y="36347"/>
                  </a:cubicBezTo>
                  <a:cubicBezTo>
                    <a:pt x="1393" y="36348"/>
                    <a:pt x="1402" y="36348"/>
                    <a:pt x="1408" y="36348"/>
                  </a:cubicBezTo>
                  <a:cubicBezTo>
                    <a:pt x="1480" y="36348"/>
                    <a:pt x="1543" y="36295"/>
                    <a:pt x="1553" y="36223"/>
                  </a:cubicBezTo>
                  <a:lnTo>
                    <a:pt x="1636" y="35638"/>
                  </a:lnTo>
                  <a:cubicBezTo>
                    <a:pt x="1647" y="35558"/>
                    <a:pt x="1593" y="35483"/>
                    <a:pt x="1511" y="35471"/>
                  </a:cubicBezTo>
                  <a:cubicBezTo>
                    <a:pt x="1504" y="35470"/>
                    <a:pt x="1497" y="35470"/>
                    <a:pt x="1490" y="35470"/>
                  </a:cubicBezTo>
                  <a:close/>
                  <a:moveTo>
                    <a:pt x="48161" y="36200"/>
                  </a:moveTo>
                  <a:cubicBezTo>
                    <a:pt x="48138" y="36200"/>
                    <a:pt x="48115" y="36205"/>
                    <a:pt x="48093" y="36217"/>
                  </a:cubicBezTo>
                  <a:cubicBezTo>
                    <a:pt x="48021" y="36255"/>
                    <a:pt x="47993" y="36343"/>
                    <a:pt x="48031" y="36416"/>
                  </a:cubicBezTo>
                  <a:cubicBezTo>
                    <a:pt x="48124" y="36591"/>
                    <a:pt x="48207" y="36766"/>
                    <a:pt x="48280" y="36937"/>
                  </a:cubicBezTo>
                  <a:cubicBezTo>
                    <a:pt x="48302" y="36992"/>
                    <a:pt x="48358" y="37025"/>
                    <a:pt x="48415" y="37025"/>
                  </a:cubicBezTo>
                  <a:cubicBezTo>
                    <a:pt x="48434" y="37025"/>
                    <a:pt x="48454" y="37022"/>
                    <a:pt x="48472" y="37015"/>
                  </a:cubicBezTo>
                  <a:cubicBezTo>
                    <a:pt x="48548" y="36983"/>
                    <a:pt x="48583" y="36896"/>
                    <a:pt x="48550" y="36822"/>
                  </a:cubicBezTo>
                  <a:cubicBezTo>
                    <a:pt x="48475" y="36644"/>
                    <a:pt x="48388" y="36461"/>
                    <a:pt x="48291" y="36279"/>
                  </a:cubicBezTo>
                  <a:cubicBezTo>
                    <a:pt x="48265" y="36229"/>
                    <a:pt x="48214" y="36200"/>
                    <a:pt x="48161" y="36200"/>
                  </a:cubicBezTo>
                  <a:close/>
                  <a:moveTo>
                    <a:pt x="12664" y="36977"/>
                  </a:moveTo>
                  <a:cubicBezTo>
                    <a:pt x="12464" y="36982"/>
                    <a:pt x="12265" y="36990"/>
                    <a:pt x="12067" y="37006"/>
                  </a:cubicBezTo>
                  <a:cubicBezTo>
                    <a:pt x="11986" y="37013"/>
                    <a:pt x="11926" y="37083"/>
                    <a:pt x="11932" y="37165"/>
                  </a:cubicBezTo>
                  <a:cubicBezTo>
                    <a:pt x="11938" y="37242"/>
                    <a:pt x="12003" y="37302"/>
                    <a:pt x="12079" y="37302"/>
                  </a:cubicBezTo>
                  <a:cubicBezTo>
                    <a:pt x="12082" y="37302"/>
                    <a:pt x="12087" y="37302"/>
                    <a:pt x="12091" y="37300"/>
                  </a:cubicBezTo>
                  <a:cubicBezTo>
                    <a:pt x="12282" y="37286"/>
                    <a:pt x="12477" y="37276"/>
                    <a:pt x="12670" y="37272"/>
                  </a:cubicBezTo>
                  <a:cubicBezTo>
                    <a:pt x="12752" y="37269"/>
                    <a:pt x="12817" y="37202"/>
                    <a:pt x="12815" y="37121"/>
                  </a:cubicBezTo>
                  <a:cubicBezTo>
                    <a:pt x="12813" y="37040"/>
                    <a:pt x="12746" y="36980"/>
                    <a:pt x="12664" y="36977"/>
                  </a:cubicBezTo>
                  <a:close/>
                  <a:moveTo>
                    <a:pt x="13550" y="36993"/>
                  </a:moveTo>
                  <a:cubicBezTo>
                    <a:pt x="13470" y="36993"/>
                    <a:pt x="13409" y="37055"/>
                    <a:pt x="13406" y="37133"/>
                  </a:cubicBezTo>
                  <a:cubicBezTo>
                    <a:pt x="13402" y="37214"/>
                    <a:pt x="13464" y="37283"/>
                    <a:pt x="13545" y="37287"/>
                  </a:cubicBezTo>
                  <a:cubicBezTo>
                    <a:pt x="13732" y="37297"/>
                    <a:pt x="13928" y="37312"/>
                    <a:pt x="14127" y="37330"/>
                  </a:cubicBezTo>
                  <a:cubicBezTo>
                    <a:pt x="14132" y="37332"/>
                    <a:pt x="14136" y="37332"/>
                    <a:pt x="14141" y="37332"/>
                  </a:cubicBezTo>
                  <a:cubicBezTo>
                    <a:pt x="14216" y="37332"/>
                    <a:pt x="14280" y="37273"/>
                    <a:pt x="14288" y="37197"/>
                  </a:cubicBezTo>
                  <a:cubicBezTo>
                    <a:pt x="14296" y="37117"/>
                    <a:pt x="14237" y="37045"/>
                    <a:pt x="14155" y="37037"/>
                  </a:cubicBezTo>
                  <a:cubicBezTo>
                    <a:pt x="13953" y="37018"/>
                    <a:pt x="13753" y="37004"/>
                    <a:pt x="13561" y="36993"/>
                  </a:cubicBezTo>
                  <a:cubicBezTo>
                    <a:pt x="13557" y="36993"/>
                    <a:pt x="13553" y="36993"/>
                    <a:pt x="13550" y="36993"/>
                  </a:cubicBezTo>
                  <a:close/>
                  <a:moveTo>
                    <a:pt x="11203" y="37112"/>
                  </a:moveTo>
                  <a:cubicBezTo>
                    <a:pt x="11195" y="37112"/>
                    <a:pt x="11187" y="37113"/>
                    <a:pt x="11179" y="37114"/>
                  </a:cubicBezTo>
                  <a:cubicBezTo>
                    <a:pt x="10985" y="37147"/>
                    <a:pt x="10788" y="37184"/>
                    <a:pt x="10592" y="37229"/>
                  </a:cubicBezTo>
                  <a:cubicBezTo>
                    <a:pt x="10512" y="37245"/>
                    <a:pt x="10462" y="37323"/>
                    <a:pt x="10480" y="37404"/>
                  </a:cubicBezTo>
                  <a:cubicBezTo>
                    <a:pt x="10493" y="37473"/>
                    <a:pt x="10555" y="37519"/>
                    <a:pt x="10622" y="37519"/>
                  </a:cubicBezTo>
                  <a:cubicBezTo>
                    <a:pt x="10633" y="37519"/>
                    <a:pt x="10643" y="37518"/>
                    <a:pt x="10657" y="37515"/>
                  </a:cubicBezTo>
                  <a:cubicBezTo>
                    <a:pt x="10846" y="37473"/>
                    <a:pt x="11038" y="37436"/>
                    <a:pt x="11226" y="37405"/>
                  </a:cubicBezTo>
                  <a:cubicBezTo>
                    <a:pt x="11307" y="37392"/>
                    <a:pt x="11360" y="37315"/>
                    <a:pt x="11348" y="37236"/>
                  </a:cubicBezTo>
                  <a:cubicBezTo>
                    <a:pt x="11336" y="37163"/>
                    <a:pt x="11273" y="37112"/>
                    <a:pt x="11203" y="37112"/>
                  </a:cubicBezTo>
                  <a:close/>
                  <a:moveTo>
                    <a:pt x="15019" y="37142"/>
                  </a:moveTo>
                  <a:cubicBezTo>
                    <a:pt x="14947" y="37142"/>
                    <a:pt x="14883" y="37194"/>
                    <a:pt x="14872" y="37268"/>
                  </a:cubicBezTo>
                  <a:cubicBezTo>
                    <a:pt x="14860" y="37349"/>
                    <a:pt x="14917" y="37425"/>
                    <a:pt x="14996" y="37436"/>
                  </a:cubicBezTo>
                  <a:cubicBezTo>
                    <a:pt x="15188" y="37464"/>
                    <a:pt x="15382" y="37497"/>
                    <a:pt x="15574" y="37530"/>
                  </a:cubicBezTo>
                  <a:cubicBezTo>
                    <a:pt x="15583" y="37531"/>
                    <a:pt x="15590" y="37533"/>
                    <a:pt x="15600" y="37533"/>
                  </a:cubicBezTo>
                  <a:cubicBezTo>
                    <a:pt x="15671" y="37533"/>
                    <a:pt x="15733" y="37482"/>
                    <a:pt x="15745" y="37410"/>
                  </a:cubicBezTo>
                  <a:cubicBezTo>
                    <a:pt x="15760" y="37330"/>
                    <a:pt x="15705" y="37254"/>
                    <a:pt x="15625" y="37240"/>
                  </a:cubicBezTo>
                  <a:cubicBezTo>
                    <a:pt x="15430" y="37205"/>
                    <a:pt x="15236" y="37173"/>
                    <a:pt x="15040" y="37144"/>
                  </a:cubicBezTo>
                  <a:cubicBezTo>
                    <a:pt x="15033" y="37143"/>
                    <a:pt x="15026" y="37142"/>
                    <a:pt x="15019" y="37142"/>
                  </a:cubicBezTo>
                  <a:close/>
                  <a:moveTo>
                    <a:pt x="1285" y="36930"/>
                  </a:moveTo>
                  <a:cubicBezTo>
                    <a:pt x="1214" y="36930"/>
                    <a:pt x="1150" y="36984"/>
                    <a:pt x="1140" y="37056"/>
                  </a:cubicBezTo>
                  <a:lnTo>
                    <a:pt x="1057" y="37641"/>
                  </a:lnTo>
                  <a:cubicBezTo>
                    <a:pt x="1046" y="37721"/>
                    <a:pt x="1101" y="37796"/>
                    <a:pt x="1182" y="37807"/>
                  </a:cubicBezTo>
                  <a:cubicBezTo>
                    <a:pt x="1189" y="37808"/>
                    <a:pt x="1196" y="37808"/>
                    <a:pt x="1203" y="37808"/>
                  </a:cubicBezTo>
                  <a:cubicBezTo>
                    <a:pt x="1275" y="37808"/>
                    <a:pt x="1339" y="37756"/>
                    <a:pt x="1349" y="37681"/>
                  </a:cubicBezTo>
                  <a:lnTo>
                    <a:pt x="1431" y="37098"/>
                  </a:lnTo>
                  <a:cubicBezTo>
                    <a:pt x="1443" y="37018"/>
                    <a:pt x="1387" y="36943"/>
                    <a:pt x="1306" y="36931"/>
                  </a:cubicBezTo>
                  <a:cubicBezTo>
                    <a:pt x="1299" y="36930"/>
                    <a:pt x="1292" y="36930"/>
                    <a:pt x="1285" y="36930"/>
                  </a:cubicBezTo>
                  <a:close/>
                  <a:moveTo>
                    <a:pt x="16466" y="37407"/>
                  </a:moveTo>
                  <a:cubicBezTo>
                    <a:pt x="16399" y="37407"/>
                    <a:pt x="16338" y="37454"/>
                    <a:pt x="16323" y="37524"/>
                  </a:cubicBezTo>
                  <a:cubicBezTo>
                    <a:pt x="16307" y="37603"/>
                    <a:pt x="16358" y="37680"/>
                    <a:pt x="16438" y="37697"/>
                  </a:cubicBezTo>
                  <a:cubicBezTo>
                    <a:pt x="16630" y="37737"/>
                    <a:pt x="16822" y="37778"/>
                    <a:pt x="17013" y="37822"/>
                  </a:cubicBezTo>
                  <a:cubicBezTo>
                    <a:pt x="17023" y="37824"/>
                    <a:pt x="17035" y="37825"/>
                    <a:pt x="17045" y="37825"/>
                  </a:cubicBezTo>
                  <a:cubicBezTo>
                    <a:pt x="17112" y="37825"/>
                    <a:pt x="17173" y="37778"/>
                    <a:pt x="17188" y="37710"/>
                  </a:cubicBezTo>
                  <a:cubicBezTo>
                    <a:pt x="17204" y="37632"/>
                    <a:pt x="17156" y="37553"/>
                    <a:pt x="17075" y="37535"/>
                  </a:cubicBezTo>
                  <a:cubicBezTo>
                    <a:pt x="16883" y="37493"/>
                    <a:pt x="16689" y="37449"/>
                    <a:pt x="16497" y="37410"/>
                  </a:cubicBezTo>
                  <a:cubicBezTo>
                    <a:pt x="16487" y="37408"/>
                    <a:pt x="16476" y="37407"/>
                    <a:pt x="16466" y="37407"/>
                  </a:cubicBezTo>
                  <a:close/>
                  <a:moveTo>
                    <a:pt x="9769" y="37451"/>
                  </a:moveTo>
                  <a:cubicBezTo>
                    <a:pt x="9754" y="37451"/>
                    <a:pt x="9739" y="37453"/>
                    <a:pt x="9725" y="37458"/>
                  </a:cubicBezTo>
                  <a:cubicBezTo>
                    <a:pt x="9537" y="37515"/>
                    <a:pt x="9346" y="37580"/>
                    <a:pt x="9159" y="37648"/>
                  </a:cubicBezTo>
                  <a:cubicBezTo>
                    <a:pt x="9083" y="37677"/>
                    <a:pt x="9043" y="37762"/>
                    <a:pt x="9072" y="37838"/>
                  </a:cubicBezTo>
                  <a:cubicBezTo>
                    <a:pt x="9093" y="37897"/>
                    <a:pt x="9149" y="37935"/>
                    <a:pt x="9209" y="37935"/>
                  </a:cubicBezTo>
                  <a:cubicBezTo>
                    <a:pt x="9226" y="37935"/>
                    <a:pt x="9244" y="37932"/>
                    <a:pt x="9261" y="37925"/>
                  </a:cubicBezTo>
                  <a:cubicBezTo>
                    <a:pt x="9444" y="37858"/>
                    <a:pt x="9630" y="37796"/>
                    <a:pt x="9813" y="37739"/>
                  </a:cubicBezTo>
                  <a:cubicBezTo>
                    <a:pt x="9890" y="37714"/>
                    <a:pt x="9934" y="37632"/>
                    <a:pt x="9910" y="37555"/>
                  </a:cubicBezTo>
                  <a:cubicBezTo>
                    <a:pt x="9889" y="37492"/>
                    <a:pt x="9831" y="37451"/>
                    <a:pt x="9769" y="37451"/>
                  </a:cubicBezTo>
                  <a:close/>
                  <a:moveTo>
                    <a:pt x="17909" y="37729"/>
                  </a:moveTo>
                  <a:cubicBezTo>
                    <a:pt x="17842" y="37729"/>
                    <a:pt x="17780" y="37774"/>
                    <a:pt x="17765" y="37843"/>
                  </a:cubicBezTo>
                  <a:cubicBezTo>
                    <a:pt x="17746" y="37922"/>
                    <a:pt x="17796" y="38002"/>
                    <a:pt x="17875" y="38020"/>
                  </a:cubicBezTo>
                  <a:lnTo>
                    <a:pt x="18448" y="38155"/>
                  </a:lnTo>
                  <a:cubicBezTo>
                    <a:pt x="18461" y="38158"/>
                    <a:pt x="18471" y="38159"/>
                    <a:pt x="18482" y="38159"/>
                  </a:cubicBezTo>
                  <a:cubicBezTo>
                    <a:pt x="18548" y="38159"/>
                    <a:pt x="18608" y="38113"/>
                    <a:pt x="18626" y="38046"/>
                  </a:cubicBezTo>
                  <a:cubicBezTo>
                    <a:pt x="18644" y="37967"/>
                    <a:pt x="18595" y="37887"/>
                    <a:pt x="18515" y="37869"/>
                  </a:cubicBezTo>
                  <a:lnTo>
                    <a:pt x="17942" y="37733"/>
                  </a:lnTo>
                  <a:cubicBezTo>
                    <a:pt x="17931" y="37731"/>
                    <a:pt x="17920" y="37729"/>
                    <a:pt x="17909" y="37729"/>
                  </a:cubicBezTo>
                  <a:close/>
                  <a:moveTo>
                    <a:pt x="48701" y="37566"/>
                  </a:moveTo>
                  <a:cubicBezTo>
                    <a:pt x="48688" y="37566"/>
                    <a:pt x="48676" y="37568"/>
                    <a:pt x="48663" y="37571"/>
                  </a:cubicBezTo>
                  <a:cubicBezTo>
                    <a:pt x="48585" y="37592"/>
                    <a:pt x="48537" y="37671"/>
                    <a:pt x="48558" y="37751"/>
                  </a:cubicBezTo>
                  <a:cubicBezTo>
                    <a:pt x="48606" y="37936"/>
                    <a:pt x="48645" y="38126"/>
                    <a:pt x="48671" y="38312"/>
                  </a:cubicBezTo>
                  <a:cubicBezTo>
                    <a:pt x="48681" y="38385"/>
                    <a:pt x="48744" y="38438"/>
                    <a:pt x="48816" y="38438"/>
                  </a:cubicBezTo>
                  <a:cubicBezTo>
                    <a:pt x="48822" y="38438"/>
                    <a:pt x="48830" y="38437"/>
                    <a:pt x="48837" y="38437"/>
                  </a:cubicBezTo>
                  <a:cubicBezTo>
                    <a:pt x="48916" y="38425"/>
                    <a:pt x="48973" y="38351"/>
                    <a:pt x="48962" y="38271"/>
                  </a:cubicBezTo>
                  <a:cubicBezTo>
                    <a:pt x="48934" y="38075"/>
                    <a:pt x="48893" y="37874"/>
                    <a:pt x="48843" y="37677"/>
                  </a:cubicBezTo>
                  <a:cubicBezTo>
                    <a:pt x="48825" y="37610"/>
                    <a:pt x="48766" y="37566"/>
                    <a:pt x="48701" y="37566"/>
                  </a:cubicBezTo>
                  <a:close/>
                  <a:moveTo>
                    <a:pt x="19344" y="38064"/>
                  </a:moveTo>
                  <a:cubicBezTo>
                    <a:pt x="19277" y="38064"/>
                    <a:pt x="19217" y="38109"/>
                    <a:pt x="19200" y="38179"/>
                  </a:cubicBezTo>
                  <a:cubicBezTo>
                    <a:pt x="19183" y="38258"/>
                    <a:pt x="19231" y="38338"/>
                    <a:pt x="19312" y="38355"/>
                  </a:cubicBezTo>
                  <a:cubicBezTo>
                    <a:pt x="19504" y="38398"/>
                    <a:pt x="19696" y="38441"/>
                    <a:pt x="19890" y="38482"/>
                  </a:cubicBezTo>
                  <a:cubicBezTo>
                    <a:pt x="19900" y="38483"/>
                    <a:pt x="19910" y="38484"/>
                    <a:pt x="19921" y="38484"/>
                  </a:cubicBezTo>
                  <a:cubicBezTo>
                    <a:pt x="19989" y="38484"/>
                    <a:pt x="20050" y="38438"/>
                    <a:pt x="20065" y="38370"/>
                  </a:cubicBezTo>
                  <a:cubicBezTo>
                    <a:pt x="20082" y="38289"/>
                    <a:pt x="20031" y="38211"/>
                    <a:pt x="19952" y="38194"/>
                  </a:cubicBezTo>
                  <a:cubicBezTo>
                    <a:pt x="19761" y="38153"/>
                    <a:pt x="19568" y="38111"/>
                    <a:pt x="19377" y="38067"/>
                  </a:cubicBezTo>
                  <a:cubicBezTo>
                    <a:pt x="19366" y="38065"/>
                    <a:pt x="19355" y="38064"/>
                    <a:pt x="19344" y="38064"/>
                  </a:cubicBezTo>
                  <a:close/>
                  <a:moveTo>
                    <a:pt x="8390" y="37974"/>
                  </a:moveTo>
                  <a:cubicBezTo>
                    <a:pt x="8370" y="37974"/>
                    <a:pt x="8350" y="37978"/>
                    <a:pt x="8331" y="37987"/>
                  </a:cubicBezTo>
                  <a:cubicBezTo>
                    <a:pt x="8153" y="38066"/>
                    <a:pt x="7973" y="38153"/>
                    <a:pt x="7792" y="38243"/>
                  </a:cubicBezTo>
                  <a:cubicBezTo>
                    <a:pt x="7718" y="38279"/>
                    <a:pt x="7690" y="38368"/>
                    <a:pt x="7726" y="38441"/>
                  </a:cubicBezTo>
                  <a:cubicBezTo>
                    <a:pt x="7752" y="38492"/>
                    <a:pt x="7804" y="38521"/>
                    <a:pt x="7857" y="38521"/>
                  </a:cubicBezTo>
                  <a:cubicBezTo>
                    <a:pt x="7880" y="38521"/>
                    <a:pt x="7903" y="38516"/>
                    <a:pt x="7923" y="38506"/>
                  </a:cubicBezTo>
                  <a:cubicBezTo>
                    <a:pt x="8100" y="38417"/>
                    <a:pt x="8278" y="38334"/>
                    <a:pt x="8451" y="38256"/>
                  </a:cubicBezTo>
                  <a:cubicBezTo>
                    <a:pt x="8526" y="38222"/>
                    <a:pt x="8559" y="38136"/>
                    <a:pt x="8526" y="38061"/>
                  </a:cubicBezTo>
                  <a:cubicBezTo>
                    <a:pt x="8501" y="38006"/>
                    <a:pt x="8447" y="37974"/>
                    <a:pt x="8390" y="37974"/>
                  </a:cubicBezTo>
                  <a:close/>
                  <a:moveTo>
                    <a:pt x="20786" y="38362"/>
                  </a:moveTo>
                  <a:cubicBezTo>
                    <a:pt x="20717" y="38362"/>
                    <a:pt x="20655" y="38412"/>
                    <a:pt x="20643" y="38483"/>
                  </a:cubicBezTo>
                  <a:cubicBezTo>
                    <a:pt x="20628" y="38563"/>
                    <a:pt x="20681" y="38640"/>
                    <a:pt x="20762" y="38654"/>
                  </a:cubicBezTo>
                  <a:cubicBezTo>
                    <a:pt x="20956" y="38691"/>
                    <a:pt x="21151" y="38725"/>
                    <a:pt x="21347" y="38753"/>
                  </a:cubicBezTo>
                  <a:cubicBezTo>
                    <a:pt x="21355" y="38756"/>
                    <a:pt x="21362" y="38756"/>
                    <a:pt x="21370" y="38756"/>
                  </a:cubicBezTo>
                  <a:cubicBezTo>
                    <a:pt x="21440" y="38756"/>
                    <a:pt x="21504" y="38704"/>
                    <a:pt x="21515" y="38632"/>
                  </a:cubicBezTo>
                  <a:cubicBezTo>
                    <a:pt x="21527" y="38550"/>
                    <a:pt x="21471" y="38475"/>
                    <a:pt x="21392" y="38463"/>
                  </a:cubicBezTo>
                  <a:cubicBezTo>
                    <a:pt x="21198" y="38432"/>
                    <a:pt x="21006" y="38400"/>
                    <a:pt x="20814" y="38364"/>
                  </a:cubicBezTo>
                  <a:cubicBezTo>
                    <a:pt x="20805" y="38363"/>
                    <a:pt x="20796" y="38362"/>
                    <a:pt x="20786" y="38362"/>
                  </a:cubicBezTo>
                  <a:close/>
                  <a:moveTo>
                    <a:pt x="22246" y="38575"/>
                  </a:moveTo>
                  <a:cubicBezTo>
                    <a:pt x="22171" y="38575"/>
                    <a:pt x="22108" y="38631"/>
                    <a:pt x="22100" y="38707"/>
                  </a:cubicBezTo>
                  <a:cubicBezTo>
                    <a:pt x="22093" y="38789"/>
                    <a:pt x="22150" y="38861"/>
                    <a:pt x="22232" y="38870"/>
                  </a:cubicBezTo>
                  <a:cubicBezTo>
                    <a:pt x="22429" y="38892"/>
                    <a:pt x="22626" y="38908"/>
                    <a:pt x="22823" y="38923"/>
                  </a:cubicBezTo>
                  <a:lnTo>
                    <a:pt x="22833" y="38923"/>
                  </a:lnTo>
                  <a:cubicBezTo>
                    <a:pt x="22910" y="38923"/>
                    <a:pt x="22976" y="38864"/>
                    <a:pt x="22982" y="38784"/>
                  </a:cubicBezTo>
                  <a:cubicBezTo>
                    <a:pt x="22987" y="38703"/>
                    <a:pt x="22926" y="38634"/>
                    <a:pt x="22846" y="38628"/>
                  </a:cubicBezTo>
                  <a:cubicBezTo>
                    <a:pt x="22651" y="38613"/>
                    <a:pt x="22456" y="38597"/>
                    <a:pt x="22263" y="38576"/>
                  </a:cubicBezTo>
                  <a:cubicBezTo>
                    <a:pt x="22257" y="38575"/>
                    <a:pt x="22251" y="38575"/>
                    <a:pt x="22246" y="38575"/>
                  </a:cubicBezTo>
                  <a:close/>
                  <a:moveTo>
                    <a:pt x="23712" y="38675"/>
                  </a:moveTo>
                  <a:cubicBezTo>
                    <a:pt x="23634" y="38675"/>
                    <a:pt x="23573" y="38739"/>
                    <a:pt x="23570" y="38816"/>
                  </a:cubicBezTo>
                  <a:cubicBezTo>
                    <a:pt x="23568" y="38898"/>
                    <a:pt x="23631" y="38967"/>
                    <a:pt x="23712" y="38969"/>
                  </a:cubicBezTo>
                  <a:cubicBezTo>
                    <a:pt x="23909" y="38975"/>
                    <a:pt x="24106" y="38980"/>
                    <a:pt x="24304" y="38985"/>
                  </a:cubicBezTo>
                  <a:lnTo>
                    <a:pt x="24307" y="38985"/>
                  </a:lnTo>
                  <a:cubicBezTo>
                    <a:pt x="24386" y="38985"/>
                    <a:pt x="24452" y="38920"/>
                    <a:pt x="24453" y="38840"/>
                  </a:cubicBezTo>
                  <a:cubicBezTo>
                    <a:pt x="24455" y="38759"/>
                    <a:pt x="24390" y="38692"/>
                    <a:pt x="24309" y="38691"/>
                  </a:cubicBezTo>
                  <a:cubicBezTo>
                    <a:pt x="24113" y="38686"/>
                    <a:pt x="23919" y="38681"/>
                    <a:pt x="23723" y="38675"/>
                  </a:cubicBezTo>
                  <a:cubicBezTo>
                    <a:pt x="23719" y="38675"/>
                    <a:pt x="23716" y="38675"/>
                    <a:pt x="23712" y="38675"/>
                  </a:cubicBezTo>
                  <a:close/>
                  <a:moveTo>
                    <a:pt x="25190" y="38699"/>
                  </a:moveTo>
                  <a:cubicBezTo>
                    <a:pt x="25108" y="38699"/>
                    <a:pt x="25043" y="38764"/>
                    <a:pt x="25043" y="38845"/>
                  </a:cubicBezTo>
                  <a:cubicBezTo>
                    <a:pt x="25043" y="38927"/>
                    <a:pt x="25108" y="38994"/>
                    <a:pt x="25190" y="38994"/>
                  </a:cubicBezTo>
                  <a:lnTo>
                    <a:pt x="25781" y="38995"/>
                  </a:lnTo>
                  <a:cubicBezTo>
                    <a:pt x="25862" y="38995"/>
                    <a:pt x="25928" y="38929"/>
                    <a:pt x="25928" y="38848"/>
                  </a:cubicBezTo>
                  <a:cubicBezTo>
                    <a:pt x="25928" y="38766"/>
                    <a:pt x="25862" y="38700"/>
                    <a:pt x="25781" y="38700"/>
                  </a:cubicBezTo>
                  <a:lnTo>
                    <a:pt x="25191" y="38699"/>
                  </a:lnTo>
                  <a:close/>
                  <a:moveTo>
                    <a:pt x="26665" y="38705"/>
                  </a:moveTo>
                  <a:cubicBezTo>
                    <a:pt x="26586" y="38705"/>
                    <a:pt x="26520" y="38769"/>
                    <a:pt x="26519" y="38850"/>
                  </a:cubicBezTo>
                  <a:cubicBezTo>
                    <a:pt x="26517" y="38933"/>
                    <a:pt x="26583" y="38999"/>
                    <a:pt x="26664" y="39000"/>
                  </a:cubicBezTo>
                  <a:cubicBezTo>
                    <a:pt x="26860" y="39002"/>
                    <a:pt x="27056" y="39005"/>
                    <a:pt x="27252" y="39010"/>
                  </a:cubicBezTo>
                  <a:lnTo>
                    <a:pt x="27256" y="39010"/>
                  </a:lnTo>
                  <a:cubicBezTo>
                    <a:pt x="27335" y="39010"/>
                    <a:pt x="27401" y="38947"/>
                    <a:pt x="27402" y="38866"/>
                  </a:cubicBezTo>
                  <a:cubicBezTo>
                    <a:pt x="27404" y="38784"/>
                    <a:pt x="27340" y="38717"/>
                    <a:pt x="27259" y="38715"/>
                  </a:cubicBezTo>
                  <a:cubicBezTo>
                    <a:pt x="27061" y="38710"/>
                    <a:pt x="26864" y="38707"/>
                    <a:pt x="26666" y="38705"/>
                  </a:cubicBezTo>
                  <a:close/>
                  <a:moveTo>
                    <a:pt x="28141" y="38750"/>
                  </a:moveTo>
                  <a:cubicBezTo>
                    <a:pt x="28061" y="38750"/>
                    <a:pt x="27996" y="38810"/>
                    <a:pt x="27991" y="38890"/>
                  </a:cubicBezTo>
                  <a:cubicBezTo>
                    <a:pt x="27987" y="38972"/>
                    <a:pt x="28049" y="39040"/>
                    <a:pt x="28130" y="39045"/>
                  </a:cubicBezTo>
                  <a:cubicBezTo>
                    <a:pt x="28325" y="39057"/>
                    <a:pt x="28520" y="39070"/>
                    <a:pt x="28714" y="39087"/>
                  </a:cubicBezTo>
                  <a:lnTo>
                    <a:pt x="28728" y="39087"/>
                  </a:lnTo>
                  <a:cubicBezTo>
                    <a:pt x="28804" y="39087"/>
                    <a:pt x="28868" y="39029"/>
                    <a:pt x="28873" y="38950"/>
                  </a:cubicBezTo>
                  <a:cubicBezTo>
                    <a:pt x="28881" y="38870"/>
                    <a:pt x="28821" y="38798"/>
                    <a:pt x="28739" y="38791"/>
                  </a:cubicBezTo>
                  <a:cubicBezTo>
                    <a:pt x="28542" y="38774"/>
                    <a:pt x="28345" y="38762"/>
                    <a:pt x="28147" y="38750"/>
                  </a:cubicBezTo>
                  <a:cubicBezTo>
                    <a:pt x="28145" y="38750"/>
                    <a:pt x="28143" y="38750"/>
                    <a:pt x="28141" y="38750"/>
                  </a:cubicBezTo>
                  <a:close/>
                  <a:moveTo>
                    <a:pt x="7080" y="38646"/>
                  </a:moveTo>
                  <a:cubicBezTo>
                    <a:pt x="7055" y="38646"/>
                    <a:pt x="7030" y="38652"/>
                    <a:pt x="7006" y="38666"/>
                  </a:cubicBezTo>
                  <a:cubicBezTo>
                    <a:pt x="6838" y="38764"/>
                    <a:pt x="6666" y="38867"/>
                    <a:pt x="6495" y="38974"/>
                  </a:cubicBezTo>
                  <a:cubicBezTo>
                    <a:pt x="6427" y="39019"/>
                    <a:pt x="6406" y="39109"/>
                    <a:pt x="6449" y="39178"/>
                  </a:cubicBezTo>
                  <a:cubicBezTo>
                    <a:pt x="6478" y="39222"/>
                    <a:pt x="6525" y="39247"/>
                    <a:pt x="6575" y="39247"/>
                  </a:cubicBezTo>
                  <a:cubicBezTo>
                    <a:pt x="6602" y="39247"/>
                    <a:pt x="6629" y="39240"/>
                    <a:pt x="6653" y="39223"/>
                  </a:cubicBezTo>
                  <a:cubicBezTo>
                    <a:pt x="6819" y="39119"/>
                    <a:pt x="6989" y="39017"/>
                    <a:pt x="7154" y="38922"/>
                  </a:cubicBezTo>
                  <a:cubicBezTo>
                    <a:pt x="7225" y="38881"/>
                    <a:pt x="7249" y="38791"/>
                    <a:pt x="7207" y="38720"/>
                  </a:cubicBezTo>
                  <a:cubicBezTo>
                    <a:pt x="7181" y="38673"/>
                    <a:pt x="7131" y="38646"/>
                    <a:pt x="7080" y="38646"/>
                  </a:cubicBezTo>
                  <a:close/>
                  <a:moveTo>
                    <a:pt x="1080" y="38390"/>
                  </a:moveTo>
                  <a:cubicBezTo>
                    <a:pt x="1008" y="38390"/>
                    <a:pt x="945" y="38444"/>
                    <a:pt x="934" y="38516"/>
                  </a:cubicBezTo>
                  <a:lnTo>
                    <a:pt x="852" y="39100"/>
                  </a:lnTo>
                  <a:cubicBezTo>
                    <a:pt x="840" y="39181"/>
                    <a:pt x="896" y="39255"/>
                    <a:pt x="977" y="39267"/>
                  </a:cubicBezTo>
                  <a:cubicBezTo>
                    <a:pt x="984" y="39268"/>
                    <a:pt x="991" y="39268"/>
                    <a:pt x="998" y="39268"/>
                  </a:cubicBezTo>
                  <a:cubicBezTo>
                    <a:pt x="1070" y="39268"/>
                    <a:pt x="1133" y="39216"/>
                    <a:pt x="1144" y="39141"/>
                  </a:cubicBezTo>
                  <a:lnTo>
                    <a:pt x="1226" y="38557"/>
                  </a:lnTo>
                  <a:cubicBezTo>
                    <a:pt x="1238" y="38478"/>
                    <a:pt x="1182" y="38403"/>
                    <a:pt x="1100" y="38391"/>
                  </a:cubicBezTo>
                  <a:cubicBezTo>
                    <a:pt x="1093" y="38390"/>
                    <a:pt x="1087" y="38390"/>
                    <a:pt x="1080" y="38390"/>
                  </a:cubicBezTo>
                  <a:close/>
                  <a:moveTo>
                    <a:pt x="29606" y="38890"/>
                  </a:moveTo>
                  <a:cubicBezTo>
                    <a:pt x="29535" y="38890"/>
                    <a:pt x="29472" y="38944"/>
                    <a:pt x="29461" y="39017"/>
                  </a:cubicBezTo>
                  <a:cubicBezTo>
                    <a:pt x="29450" y="39098"/>
                    <a:pt x="29507" y="39173"/>
                    <a:pt x="29586" y="39185"/>
                  </a:cubicBezTo>
                  <a:cubicBezTo>
                    <a:pt x="29780" y="39213"/>
                    <a:pt x="29974" y="39246"/>
                    <a:pt x="30162" y="39282"/>
                  </a:cubicBezTo>
                  <a:cubicBezTo>
                    <a:pt x="30171" y="39283"/>
                    <a:pt x="30179" y="39284"/>
                    <a:pt x="30189" y="39284"/>
                  </a:cubicBezTo>
                  <a:cubicBezTo>
                    <a:pt x="30257" y="39284"/>
                    <a:pt x="30319" y="39235"/>
                    <a:pt x="30334" y="39163"/>
                  </a:cubicBezTo>
                  <a:cubicBezTo>
                    <a:pt x="30350" y="39083"/>
                    <a:pt x="30297" y="39005"/>
                    <a:pt x="30217" y="38990"/>
                  </a:cubicBezTo>
                  <a:cubicBezTo>
                    <a:pt x="30025" y="38954"/>
                    <a:pt x="29828" y="38921"/>
                    <a:pt x="29628" y="38892"/>
                  </a:cubicBezTo>
                  <a:cubicBezTo>
                    <a:pt x="29621" y="38891"/>
                    <a:pt x="29614" y="38890"/>
                    <a:pt x="29606" y="38890"/>
                  </a:cubicBezTo>
                  <a:close/>
                  <a:moveTo>
                    <a:pt x="31050" y="39186"/>
                  </a:moveTo>
                  <a:cubicBezTo>
                    <a:pt x="30984" y="39186"/>
                    <a:pt x="30924" y="39229"/>
                    <a:pt x="30907" y="39295"/>
                  </a:cubicBezTo>
                  <a:cubicBezTo>
                    <a:pt x="30886" y="39375"/>
                    <a:pt x="30933" y="39454"/>
                    <a:pt x="31011" y="39476"/>
                  </a:cubicBezTo>
                  <a:cubicBezTo>
                    <a:pt x="31203" y="39527"/>
                    <a:pt x="31390" y="39584"/>
                    <a:pt x="31568" y="39644"/>
                  </a:cubicBezTo>
                  <a:cubicBezTo>
                    <a:pt x="31585" y="39649"/>
                    <a:pt x="31599" y="39651"/>
                    <a:pt x="31616" y="39651"/>
                  </a:cubicBezTo>
                  <a:cubicBezTo>
                    <a:pt x="31678" y="39651"/>
                    <a:pt x="31735" y="39613"/>
                    <a:pt x="31753" y="39551"/>
                  </a:cubicBezTo>
                  <a:cubicBezTo>
                    <a:pt x="31779" y="39474"/>
                    <a:pt x="31737" y="39389"/>
                    <a:pt x="31660" y="39363"/>
                  </a:cubicBezTo>
                  <a:cubicBezTo>
                    <a:pt x="31475" y="39302"/>
                    <a:pt x="31283" y="39244"/>
                    <a:pt x="31087" y="39191"/>
                  </a:cubicBezTo>
                  <a:cubicBezTo>
                    <a:pt x="31075" y="39188"/>
                    <a:pt x="31062" y="39186"/>
                    <a:pt x="31050" y="39186"/>
                  </a:cubicBezTo>
                  <a:close/>
                  <a:moveTo>
                    <a:pt x="48855" y="39025"/>
                  </a:moveTo>
                  <a:cubicBezTo>
                    <a:pt x="48781" y="39025"/>
                    <a:pt x="48717" y="39090"/>
                    <a:pt x="48714" y="39167"/>
                  </a:cubicBezTo>
                  <a:cubicBezTo>
                    <a:pt x="48708" y="39356"/>
                    <a:pt x="48689" y="39548"/>
                    <a:pt x="48661" y="39738"/>
                  </a:cubicBezTo>
                  <a:cubicBezTo>
                    <a:pt x="48649" y="39817"/>
                    <a:pt x="48705" y="39894"/>
                    <a:pt x="48785" y="39905"/>
                  </a:cubicBezTo>
                  <a:cubicBezTo>
                    <a:pt x="48792" y="39907"/>
                    <a:pt x="48798" y="39907"/>
                    <a:pt x="48807" y="39907"/>
                  </a:cubicBezTo>
                  <a:cubicBezTo>
                    <a:pt x="48879" y="39907"/>
                    <a:pt x="48942" y="39854"/>
                    <a:pt x="48951" y="39782"/>
                  </a:cubicBezTo>
                  <a:cubicBezTo>
                    <a:pt x="48982" y="39580"/>
                    <a:pt x="49000" y="39377"/>
                    <a:pt x="49008" y="39178"/>
                  </a:cubicBezTo>
                  <a:cubicBezTo>
                    <a:pt x="49010" y="39097"/>
                    <a:pt x="48947" y="39028"/>
                    <a:pt x="48866" y="39026"/>
                  </a:cubicBezTo>
                  <a:cubicBezTo>
                    <a:pt x="48862" y="39026"/>
                    <a:pt x="48859" y="39025"/>
                    <a:pt x="48855" y="39025"/>
                  </a:cubicBezTo>
                  <a:close/>
                  <a:moveTo>
                    <a:pt x="5836" y="39440"/>
                  </a:moveTo>
                  <a:cubicBezTo>
                    <a:pt x="5807" y="39440"/>
                    <a:pt x="5778" y="39449"/>
                    <a:pt x="5753" y="39466"/>
                  </a:cubicBezTo>
                  <a:cubicBezTo>
                    <a:pt x="5592" y="39580"/>
                    <a:pt x="5431" y="39696"/>
                    <a:pt x="5271" y="39815"/>
                  </a:cubicBezTo>
                  <a:cubicBezTo>
                    <a:pt x="5205" y="39864"/>
                    <a:pt x="5190" y="39955"/>
                    <a:pt x="5240" y="40022"/>
                  </a:cubicBezTo>
                  <a:cubicBezTo>
                    <a:pt x="5270" y="40060"/>
                    <a:pt x="5313" y="40080"/>
                    <a:pt x="5358" y="40080"/>
                  </a:cubicBezTo>
                  <a:cubicBezTo>
                    <a:pt x="5388" y="40080"/>
                    <a:pt x="5419" y="40072"/>
                    <a:pt x="5446" y="40049"/>
                  </a:cubicBezTo>
                  <a:cubicBezTo>
                    <a:pt x="5603" y="39934"/>
                    <a:pt x="5762" y="39819"/>
                    <a:pt x="5922" y="39708"/>
                  </a:cubicBezTo>
                  <a:cubicBezTo>
                    <a:pt x="5988" y="39661"/>
                    <a:pt x="6004" y="39570"/>
                    <a:pt x="5958" y="39503"/>
                  </a:cubicBezTo>
                  <a:cubicBezTo>
                    <a:pt x="5929" y="39462"/>
                    <a:pt x="5883" y="39440"/>
                    <a:pt x="5836" y="39440"/>
                  </a:cubicBezTo>
                  <a:close/>
                  <a:moveTo>
                    <a:pt x="32440" y="39674"/>
                  </a:moveTo>
                  <a:cubicBezTo>
                    <a:pt x="32383" y="39674"/>
                    <a:pt x="32329" y="39707"/>
                    <a:pt x="32305" y="39763"/>
                  </a:cubicBezTo>
                  <a:cubicBezTo>
                    <a:pt x="32272" y="39837"/>
                    <a:pt x="32305" y="39923"/>
                    <a:pt x="32380" y="39958"/>
                  </a:cubicBezTo>
                  <a:cubicBezTo>
                    <a:pt x="32558" y="40037"/>
                    <a:pt x="32733" y="40123"/>
                    <a:pt x="32901" y="40211"/>
                  </a:cubicBezTo>
                  <a:cubicBezTo>
                    <a:pt x="32923" y="40223"/>
                    <a:pt x="32948" y="40228"/>
                    <a:pt x="32970" y="40228"/>
                  </a:cubicBezTo>
                  <a:cubicBezTo>
                    <a:pt x="33024" y="40228"/>
                    <a:pt x="33076" y="40200"/>
                    <a:pt x="33101" y="40150"/>
                  </a:cubicBezTo>
                  <a:cubicBezTo>
                    <a:pt x="33140" y="40078"/>
                    <a:pt x="33113" y="39990"/>
                    <a:pt x="33040" y="39950"/>
                  </a:cubicBezTo>
                  <a:cubicBezTo>
                    <a:pt x="32866" y="39857"/>
                    <a:pt x="32685" y="39769"/>
                    <a:pt x="32500" y="39687"/>
                  </a:cubicBezTo>
                  <a:cubicBezTo>
                    <a:pt x="32480" y="39679"/>
                    <a:pt x="32460" y="39674"/>
                    <a:pt x="32440" y="39674"/>
                  </a:cubicBezTo>
                  <a:close/>
                  <a:moveTo>
                    <a:pt x="875" y="39850"/>
                  </a:moveTo>
                  <a:cubicBezTo>
                    <a:pt x="802" y="39850"/>
                    <a:pt x="740" y="39903"/>
                    <a:pt x="730" y="39976"/>
                  </a:cubicBezTo>
                  <a:lnTo>
                    <a:pt x="647" y="40561"/>
                  </a:lnTo>
                  <a:cubicBezTo>
                    <a:pt x="635" y="40641"/>
                    <a:pt x="691" y="40716"/>
                    <a:pt x="772" y="40727"/>
                  </a:cubicBezTo>
                  <a:cubicBezTo>
                    <a:pt x="778" y="40728"/>
                    <a:pt x="787" y="40728"/>
                    <a:pt x="793" y="40728"/>
                  </a:cubicBezTo>
                  <a:cubicBezTo>
                    <a:pt x="865" y="40728"/>
                    <a:pt x="928" y="40676"/>
                    <a:pt x="938" y="40602"/>
                  </a:cubicBezTo>
                  <a:lnTo>
                    <a:pt x="1021" y="40017"/>
                  </a:lnTo>
                  <a:cubicBezTo>
                    <a:pt x="1032" y="39938"/>
                    <a:pt x="977" y="39863"/>
                    <a:pt x="896" y="39851"/>
                  </a:cubicBezTo>
                  <a:cubicBezTo>
                    <a:pt x="889" y="39850"/>
                    <a:pt x="882" y="39850"/>
                    <a:pt x="875" y="39850"/>
                  </a:cubicBezTo>
                  <a:close/>
                  <a:moveTo>
                    <a:pt x="4657" y="40326"/>
                  </a:moveTo>
                  <a:cubicBezTo>
                    <a:pt x="4624" y="40326"/>
                    <a:pt x="4592" y="40336"/>
                    <a:pt x="4565" y="40358"/>
                  </a:cubicBezTo>
                  <a:cubicBezTo>
                    <a:pt x="4410" y="40482"/>
                    <a:pt x="4259" y="40609"/>
                    <a:pt x="4106" y="40735"/>
                  </a:cubicBezTo>
                  <a:cubicBezTo>
                    <a:pt x="4044" y="40789"/>
                    <a:pt x="4035" y="40882"/>
                    <a:pt x="4088" y="40944"/>
                  </a:cubicBezTo>
                  <a:cubicBezTo>
                    <a:pt x="4117" y="40979"/>
                    <a:pt x="4159" y="40997"/>
                    <a:pt x="4202" y="40997"/>
                  </a:cubicBezTo>
                  <a:cubicBezTo>
                    <a:pt x="4235" y="40997"/>
                    <a:pt x="4269" y="40985"/>
                    <a:pt x="4296" y="40961"/>
                  </a:cubicBezTo>
                  <a:cubicBezTo>
                    <a:pt x="4446" y="40836"/>
                    <a:pt x="4597" y="40712"/>
                    <a:pt x="4750" y="40589"/>
                  </a:cubicBezTo>
                  <a:cubicBezTo>
                    <a:pt x="4814" y="40537"/>
                    <a:pt x="4824" y="40445"/>
                    <a:pt x="4772" y="40382"/>
                  </a:cubicBezTo>
                  <a:cubicBezTo>
                    <a:pt x="4743" y="40344"/>
                    <a:pt x="4700" y="40326"/>
                    <a:pt x="4657" y="40326"/>
                  </a:cubicBezTo>
                  <a:close/>
                  <a:moveTo>
                    <a:pt x="33725" y="40396"/>
                  </a:moveTo>
                  <a:cubicBezTo>
                    <a:pt x="33678" y="40396"/>
                    <a:pt x="33632" y="40418"/>
                    <a:pt x="33604" y="40459"/>
                  </a:cubicBezTo>
                  <a:cubicBezTo>
                    <a:pt x="33557" y="40525"/>
                    <a:pt x="33573" y="40618"/>
                    <a:pt x="33640" y="40664"/>
                  </a:cubicBezTo>
                  <a:cubicBezTo>
                    <a:pt x="33798" y="40775"/>
                    <a:pt x="33950" y="40893"/>
                    <a:pt x="34095" y="41016"/>
                  </a:cubicBezTo>
                  <a:cubicBezTo>
                    <a:pt x="34123" y="41039"/>
                    <a:pt x="34157" y="41051"/>
                    <a:pt x="34191" y="41051"/>
                  </a:cubicBezTo>
                  <a:cubicBezTo>
                    <a:pt x="34232" y="41051"/>
                    <a:pt x="34273" y="41033"/>
                    <a:pt x="34303" y="41000"/>
                  </a:cubicBezTo>
                  <a:cubicBezTo>
                    <a:pt x="34356" y="40938"/>
                    <a:pt x="34348" y="40845"/>
                    <a:pt x="34286" y="40791"/>
                  </a:cubicBezTo>
                  <a:cubicBezTo>
                    <a:pt x="34134" y="40662"/>
                    <a:pt x="33974" y="40538"/>
                    <a:pt x="33809" y="40423"/>
                  </a:cubicBezTo>
                  <a:cubicBezTo>
                    <a:pt x="33784" y="40405"/>
                    <a:pt x="33754" y="40396"/>
                    <a:pt x="33725" y="40396"/>
                  </a:cubicBezTo>
                  <a:close/>
                  <a:moveTo>
                    <a:pt x="48608" y="40472"/>
                  </a:moveTo>
                  <a:cubicBezTo>
                    <a:pt x="48545" y="40472"/>
                    <a:pt x="48487" y="40512"/>
                    <a:pt x="48467" y="40575"/>
                  </a:cubicBezTo>
                  <a:cubicBezTo>
                    <a:pt x="48412" y="40755"/>
                    <a:pt x="48347" y="40938"/>
                    <a:pt x="48271" y="41118"/>
                  </a:cubicBezTo>
                  <a:cubicBezTo>
                    <a:pt x="48240" y="41193"/>
                    <a:pt x="48276" y="41279"/>
                    <a:pt x="48352" y="41310"/>
                  </a:cubicBezTo>
                  <a:cubicBezTo>
                    <a:pt x="48369" y="41317"/>
                    <a:pt x="48389" y="41322"/>
                    <a:pt x="48407" y="41322"/>
                  </a:cubicBezTo>
                  <a:cubicBezTo>
                    <a:pt x="48465" y="41322"/>
                    <a:pt x="48521" y="41289"/>
                    <a:pt x="48544" y="41230"/>
                  </a:cubicBezTo>
                  <a:cubicBezTo>
                    <a:pt x="48621" y="41041"/>
                    <a:pt x="48691" y="40850"/>
                    <a:pt x="48749" y="40662"/>
                  </a:cubicBezTo>
                  <a:cubicBezTo>
                    <a:pt x="48773" y="40585"/>
                    <a:pt x="48729" y="40502"/>
                    <a:pt x="48652" y="40479"/>
                  </a:cubicBezTo>
                  <a:cubicBezTo>
                    <a:pt x="48637" y="40474"/>
                    <a:pt x="48622" y="40472"/>
                    <a:pt x="48608" y="40472"/>
                  </a:cubicBezTo>
                  <a:close/>
                  <a:moveTo>
                    <a:pt x="3533" y="41282"/>
                  </a:moveTo>
                  <a:cubicBezTo>
                    <a:pt x="3498" y="41282"/>
                    <a:pt x="3462" y="41294"/>
                    <a:pt x="3434" y="41319"/>
                  </a:cubicBezTo>
                  <a:cubicBezTo>
                    <a:pt x="3287" y="41450"/>
                    <a:pt x="3141" y="41584"/>
                    <a:pt x="2996" y="41718"/>
                  </a:cubicBezTo>
                  <a:cubicBezTo>
                    <a:pt x="2936" y="41773"/>
                    <a:pt x="2933" y="41867"/>
                    <a:pt x="2987" y="41926"/>
                  </a:cubicBezTo>
                  <a:cubicBezTo>
                    <a:pt x="3017" y="41959"/>
                    <a:pt x="3057" y="41975"/>
                    <a:pt x="3096" y="41975"/>
                  </a:cubicBezTo>
                  <a:cubicBezTo>
                    <a:pt x="3132" y="41975"/>
                    <a:pt x="3168" y="41961"/>
                    <a:pt x="3196" y="41933"/>
                  </a:cubicBezTo>
                  <a:cubicBezTo>
                    <a:pt x="3338" y="41800"/>
                    <a:pt x="3485" y="41668"/>
                    <a:pt x="3630" y="41538"/>
                  </a:cubicBezTo>
                  <a:cubicBezTo>
                    <a:pt x="3691" y="41485"/>
                    <a:pt x="3696" y="41392"/>
                    <a:pt x="3642" y="41331"/>
                  </a:cubicBezTo>
                  <a:cubicBezTo>
                    <a:pt x="3613" y="41298"/>
                    <a:pt x="3573" y="41282"/>
                    <a:pt x="3533" y="41282"/>
                  </a:cubicBezTo>
                  <a:close/>
                  <a:moveTo>
                    <a:pt x="34819" y="41377"/>
                  </a:moveTo>
                  <a:cubicBezTo>
                    <a:pt x="34785" y="41377"/>
                    <a:pt x="34751" y="41389"/>
                    <a:pt x="34723" y="41413"/>
                  </a:cubicBezTo>
                  <a:cubicBezTo>
                    <a:pt x="34661" y="41466"/>
                    <a:pt x="34656" y="41559"/>
                    <a:pt x="34709" y="41621"/>
                  </a:cubicBezTo>
                  <a:cubicBezTo>
                    <a:pt x="34734" y="41650"/>
                    <a:pt x="34759" y="41679"/>
                    <a:pt x="34784" y="41708"/>
                  </a:cubicBezTo>
                  <a:cubicBezTo>
                    <a:pt x="34877" y="41821"/>
                    <a:pt x="34972" y="41944"/>
                    <a:pt x="35065" y="42073"/>
                  </a:cubicBezTo>
                  <a:cubicBezTo>
                    <a:pt x="35094" y="42112"/>
                    <a:pt x="35139" y="42135"/>
                    <a:pt x="35185" y="42135"/>
                  </a:cubicBezTo>
                  <a:cubicBezTo>
                    <a:pt x="35214" y="42135"/>
                    <a:pt x="35244" y="42125"/>
                    <a:pt x="35270" y="42107"/>
                  </a:cubicBezTo>
                  <a:cubicBezTo>
                    <a:pt x="35336" y="42059"/>
                    <a:pt x="35352" y="41966"/>
                    <a:pt x="35304" y="41900"/>
                  </a:cubicBezTo>
                  <a:cubicBezTo>
                    <a:pt x="35207" y="41765"/>
                    <a:pt x="35108" y="41637"/>
                    <a:pt x="35010" y="41521"/>
                  </a:cubicBezTo>
                  <a:cubicBezTo>
                    <a:pt x="34984" y="41490"/>
                    <a:pt x="34959" y="41459"/>
                    <a:pt x="34931" y="41428"/>
                  </a:cubicBezTo>
                  <a:cubicBezTo>
                    <a:pt x="34902" y="41394"/>
                    <a:pt x="34861" y="41377"/>
                    <a:pt x="34819" y="41377"/>
                  </a:cubicBezTo>
                  <a:close/>
                  <a:moveTo>
                    <a:pt x="670" y="41310"/>
                  </a:moveTo>
                  <a:cubicBezTo>
                    <a:pt x="599" y="41310"/>
                    <a:pt x="535" y="41363"/>
                    <a:pt x="525" y="41436"/>
                  </a:cubicBezTo>
                  <a:lnTo>
                    <a:pt x="442" y="42021"/>
                  </a:lnTo>
                  <a:cubicBezTo>
                    <a:pt x="431" y="42100"/>
                    <a:pt x="485" y="42176"/>
                    <a:pt x="567" y="42187"/>
                  </a:cubicBezTo>
                  <a:cubicBezTo>
                    <a:pt x="573" y="42188"/>
                    <a:pt x="581" y="42188"/>
                    <a:pt x="588" y="42188"/>
                  </a:cubicBezTo>
                  <a:cubicBezTo>
                    <a:pt x="660" y="42188"/>
                    <a:pt x="723" y="42136"/>
                    <a:pt x="733" y="42062"/>
                  </a:cubicBezTo>
                  <a:lnTo>
                    <a:pt x="816" y="41477"/>
                  </a:lnTo>
                  <a:cubicBezTo>
                    <a:pt x="828" y="41398"/>
                    <a:pt x="772" y="41323"/>
                    <a:pt x="691" y="41311"/>
                  </a:cubicBezTo>
                  <a:cubicBezTo>
                    <a:pt x="684" y="41310"/>
                    <a:pt x="677" y="41310"/>
                    <a:pt x="670" y="41310"/>
                  </a:cubicBezTo>
                  <a:close/>
                  <a:moveTo>
                    <a:pt x="48023" y="41823"/>
                  </a:moveTo>
                  <a:cubicBezTo>
                    <a:pt x="47971" y="41823"/>
                    <a:pt x="47921" y="41851"/>
                    <a:pt x="47894" y="41899"/>
                  </a:cubicBezTo>
                  <a:cubicBezTo>
                    <a:pt x="47802" y="42064"/>
                    <a:pt x="47702" y="42233"/>
                    <a:pt x="47595" y="42399"/>
                  </a:cubicBezTo>
                  <a:cubicBezTo>
                    <a:pt x="47552" y="42467"/>
                    <a:pt x="47573" y="42559"/>
                    <a:pt x="47641" y="42602"/>
                  </a:cubicBezTo>
                  <a:cubicBezTo>
                    <a:pt x="47667" y="42617"/>
                    <a:pt x="47693" y="42626"/>
                    <a:pt x="47721" y="42626"/>
                  </a:cubicBezTo>
                  <a:cubicBezTo>
                    <a:pt x="47770" y="42626"/>
                    <a:pt x="47817" y="42601"/>
                    <a:pt x="47845" y="42555"/>
                  </a:cubicBezTo>
                  <a:cubicBezTo>
                    <a:pt x="47955" y="42385"/>
                    <a:pt x="48058" y="42211"/>
                    <a:pt x="48152" y="42041"/>
                  </a:cubicBezTo>
                  <a:cubicBezTo>
                    <a:pt x="48191" y="41970"/>
                    <a:pt x="48165" y="41880"/>
                    <a:pt x="48094" y="41842"/>
                  </a:cubicBezTo>
                  <a:cubicBezTo>
                    <a:pt x="48071" y="41829"/>
                    <a:pt x="48047" y="41823"/>
                    <a:pt x="48023" y="41823"/>
                  </a:cubicBezTo>
                  <a:close/>
                  <a:moveTo>
                    <a:pt x="2455" y="42286"/>
                  </a:moveTo>
                  <a:cubicBezTo>
                    <a:pt x="2418" y="42286"/>
                    <a:pt x="2381" y="42300"/>
                    <a:pt x="2352" y="42327"/>
                  </a:cubicBezTo>
                  <a:cubicBezTo>
                    <a:pt x="2211" y="42466"/>
                    <a:pt x="2069" y="42602"/>
                    <a:pt x="1929" y="42741"/>
                  </a:cubicBezTo>
                  <a:cubicBezTo>
                    <a:pt x="1871" y="42800"/>
                    <a:pt x="1871" y="42893"/>
                    <a:pt x="1928" y="42951"/>
                  </a:cubicBezTo>
                  <a:cubicBezTo>
                    <a:pt x="1956" y="42981"/>
                    <a:pt x="1995" y="42994"/>
                    <a:pt x="2032" y="42994"/>
                  </a:cubicBezTo>
                  <a:cubicBezTo>
                    <a:pt x="2069" y="42994"/>
                    <a:pt x="2107" y="42981"/>
                    <a:pt x="2136" y="42952"/>
                  </a:cubicBezTo>
                  <a:cubicBezTo>
                    <a:pt x="2276" y="42813"/>
                    <a:pt x="2417" y="42677"/>
                    <a:pt x="2557" y="42540"/>
                  </a:cubicBezTo>
                  <a:cubicBezTo>
                    <a:pt x="2616" y="42483"/>
                    <a:pt x="2618" y="42389"/>
                    <a:pt x="2561" y="42332"/>
                  </a:cubicBezTo>
                  <a:cubicBezTo>
                    <a:pt x="2532" y="42301"/>
                    <a:pt x="2494" y="42286"/>
                    <a:pt x="2455" y="42286"/>
                  </a:cubicBezTo>
                  <a:close/>
                  <a:moveTo>
                    <a:pt x="35663" y="42583"/>
                  </a:moveTo>
                  <a:cubicBezTo>
                    <a:pt x="35638" y="42583"/>
                    <a:pt x="35612" y="42589"/>
                    <a:pt x="35589" y="42603"/>
                  </a:cubicBezTo>
                  <a:cubicBezTo>
                    <a:pt x="35518" y="42643"/>
                    <a:pt x="35494" y="42734"/>
                    <a:pt x="35536" y="42804"/>
                  </a:cubicBezTo>
                  <a:cubicBezTo>
                    <a:pt x="35625" y="42957"/>
                    <a:pt x="35718" y="43124"/>
                    <a:pt x="35821" y="43316"/>
                  </a:cubicBezTo>
                  <a:cubicBezTo>
                    <a:pt x="35848" y="43364"/>
                    <a:pt x="35898" y="43393"/>
                    <a:pt x="35951" y="43393"/>
                  </a:cubicBezTo>
                  <a:cubicBezTo>
                    <a:pt x="35975" y="43393"/>
                    <a:pt x="35999" y="43386"/>
                    <a:pt x="36021" y="43376"/>
                  </a:cubicBezTo>
                  <a:cubicBezTo>
                    <a:pt x="36091" y="43338"/>
                    <a:pt x="36119" y="43249"/>
                    <a:pt x="36080" y="43176"/>
                  </a:cubicBezTo>
                  <a:cubicBezTo>
                    <a:pt x="35976" y="42982"/>
                    <a:pt x="35880" y="42812"/>
                    <a:pt x="35790" y="42657"/>
                  </a:cubicBezTo>
                  <a:cubicBezTo>
                    <a:pt x="35763" y="42610"/>
                    <a:pt x="35714" y="42583"/>
                    <a:pt x="35663" y="42583"/>
                  </a:cubicBezTo>
                  <a:close/>
                  <a:moveTo>
                    <a:pt x="465" y="42770"/>
                  </a:moveTo>
                  <a:cubicBezTo>
                    <a:pt x="393" y="42770"/>
                    <a:pt x="330" y="42823"/>
                    <a:pt x="319" y="42896"/>
                  </a:cubicBezTo>
                  <a:lnTo>
                    <a:pt x="237" y="43481"/>
                  </a:lnTo>
                  <a:cubicBezTo>
                    <a:pt x="225" y="43560"/>
                    <a:pt x="280" y="43636"/>
                    <a:pt x="362" y="43647"/>
                  </a:cubicBezTo>
                  <a:cubicBezTo>
                    <a:pt x="369" y="43648"/>
                    <a:pt x="376" y="43648"/>
                    <a:pt x="382" y="43648"/>
                  </a:cubicBezTo>
                  <a:cubicBezTo>
                    <a:pt x="454" y="43648"/>
                    <a:pt x="518" y="43596"/>
                    <a:pt x="528" y="43522"/>
                  </a:cubicBezTo>
                  <a:lnTo>
                    <a:pt x="610" y="42937"/>
                  </a:lnTo>
                  <a:cubicBezTo>
                    <a:pt x="623" y="42858"/>
                    <a:pt x="567" y="42782"/>
                    <a:pt x="485" y="42771"/>
                  </a:cubicBezTo>
                  <a:cubicBezTo>
                    <a:pt x="479" y="42770"/>
                    <a:pt x="472" y="42770"/>
                    <a:pt x="465" y="42770"/>
                  </a:cubicBezTo>
                  <a:close/>
                  <a:moveTo>
                    <a:pt x="47211" y="43054"/>
                  </a:moveTo>
                  <a:cubicBezTo>
                    <a:pt x="47167" y="43054"/>
                    <a:pt x="47123" y="43074"/>
                    <a:pt x="47094" y="43112"/>
                  </a:cubicBezTo>
                  <a:cubicBezTo>
                    <a:pt x="46980" y="43261"/>
                    <a:pt x="46857" y="43415"/>
                    <a:pt x="46729" y="43566"/>
                  </a:cubicBezTo>
                  <a:cubicBezTo>
                    <a:pt x="46677" y="43627"/>
                    <a:pt x="46685" y="43720"/>
                    <a:pt x="46747" y="43773"/>
                  </a:cubicBezTo>
                  <a:cubicBezTo>
                    <a:pt x="46775" y="43797"/>
                    <a:pt x="46809" y="43808"/>
                    <a:pt x="46842" y="43808"/>
                  </a:cubicBezTo>
                  <a:cubicBezTo>
                    <a:pt x="46886" y="43808"/>
                    <a:pt x="46927" y="43792"/>
                    <a:pt x="46954" y="43756"/>
                  </a:cubicBezTo>
                  <a:cubicBezTo>
                    <a:pt x="47084" y="43602"/>
                    <a:pt x="47211" y="43444"/>
                    <a:pt x="47327" y="43291"/>
                  </a:cubicBezTo>
                  <a:cubicBezTo>
                    <a:pt x="47378" y="43226"/>
                    <a:pt x="47365" y="43133"/>
                    <a:pt x="47300" y="43085"/>
                  </a:cubicBezTo>
                  <a:cubicBezTo>
                    <a:pt x="47274" y="43064"/>
                    <a:pt x="47242" y="43054"/>
                    <a:pt x="47211" y="43054"/>
                  </a:cubicBezTo>
                  <a:close/>
                  <a:moveTo>
                    <a:pt x="1407" y="43326"/>
                  </a:moveTo>
                  <a:cubicBezTo>
                    <a:pt x="1369" y="43326"/>
                    <a:pt x="1331" y="43340"/>
                    <a:pt x="1303" y="43370"/>
                  </a:cubicBezTo>
                  <a:cubicBezTo>
                    <a:pt x="1163" y="43510"/>
                    <a:pt x="1026" y="43652"/>
                    <a:pt x="890" y="43793"/>
                  </a:cubicBezTo>
                  <a:cubicBezTo>
                    <a:pt x="833" y="43852"/>
                    <a:pt x="835" y="43945"/>
                    <a:pt x="893" y="44002"/>
                  </a:cubicBezTo>
                  <a:cubicBezTo>
                    <a:pt x="922" y="44029"/>
                    <a:pt x="958" y="44043"/>
                    <a:pt x="995" y="44043"/>
                  </a:cubicBezTo>
                  <a:cubicBezTo>
                    <a:pt x="1034" y="44043"/>
                    <a:pt x="1073" y="44029"/>
                    <a:pt x="1102" y="43999"/>
                  </a:cubicBezTo>
                  <a:cubicBezTo>
                    <a:pt x="1238" y="43859"/>
                    <a:pt x="1375" y="43717"/>
                    <a:pt x="1512" y="43577"/>
                  </a:cubicBezTo>
                  <a:cubicBezTo>
                    <a:pt x="1571" y="43519"/>
                    <a:pt x="1569" y="43425"/>
                    <a:pt x="1511" y="43369"/>
                  </a:cubicBezTo>
                  <a:cubicBezTo>
                    <a:pt x="1482" y="43340"/>
                    <a:pt x="1445" y="43326"/>
                    <a:pt x="1407" y="43326"/>
                  </a:cubicBezTo>
                  <a:close/>
                  <a:moveTo>
                    <a:pt x="36364" y="43881"/>
                  </a:moveTo>
                  <a:cubicBezTo>
                    <a:pt x="36341" y="43881"/>
                    <a:pt x="36318" y="43887"/>
                    <a:pt x="36296" y="43899"/>
                  </a:cubicBezTo>
                  <a:cubicBezTo>
                    <a:pt x="36223" y="43936"/>
                    <a:pt x="36197" y="44025"/>
                    <a:pt x="36234" y="44097"/>
                  </a:cubicBezTo>
                  <a:cubicBezTo>
                    <a:pt x="36326" y="44273"/>
                    <a:pt x="36418" y="44448"/>
                    <a:pt x="36512" y="44621"/>
                  </a:cubicBezTo>
                  <a:cubicBezTo>
                    <a:pt x="36538" y="44670"/>
                    <a:pt x="36590" y="44696"/>
                    <a:pt x="36641" y="44696"/>
                  </a:cubicBezTo>
                  <a:cubicBezTo>
                    <a:pt x="36664" y="44696"/>
                    <a:pt x="36689" y="44690"/>
                    <a:pt x="36711" y="44679"/>
                  </a:cubicBezTo>
                  <a:cubicBezTo>
                    <a:pt x="36783" y="44640"/>
                    <a:pt x="36808" y="44550"/>
                    <a:pt x="36770" y="44479"/>
                  </a:cubicBezTo>
                  <a:cubicBezTo>
                    <a:pt x="36677" y="44307"/>
                    <a:pt x="36586" y="44134"/>
                    <a:pt x="36494" y="43961"/>
                  </a:cubicBezTo>
                  <a:cubicBezTo>
                    <a:pt x="36468" y="43911"/>
                    <a:pt x="36417" y="43881"/>
                    <a:pt x="36364" y="43881"/>
                  </a:cubicBezTo>
                  <a:close/>
                  <a:moveTo>
                    <a:pt x="46250" y="44170"/>
                  </a:moveTo>
                  <a:cubicBezTo>
                    <a:pt x="46212" y="44170"/>
                    <a:pt x="46173" y="44185"/>
                    <a:pt x="46144" y="44216"/>
                  </a:cubicBezTo>
                  <a:cubicBezTo>
                    <a:pt x="46012" y="44354"/>
                    <a:pt x="45874" y="44493"/>
                    <a:pt x="45732" y="44631"/>
                  </a:cubicBezTo>
                  <a:cubicBezTo>
                    <a:pt x="45674" y="44687"/>
                    <a:pt x="45673" y="44782"/>
                    <a:pt x="45729" y="44840"/>
                  </a:cubicBezTo>
                  <a:cubicBezTo>
                    <a:pt x="45758" y="44870"/>
                    <a:pt x="45797" y="44885"/>
                    <a:pt x="45835" y="44885"/>
                  </a:cubicBezTo>
                  <a:cubicBezTo>
                    <a:pt x="45872" y="44885"/>
                    <a:pt x="45909" y="44871"/>
                    <a:pt x="45938" y="44841"/>
                  </a:cubicBezTo>
                  <a:cubicBezTo>
                    <a:pt x="46083" y="44702"/>
                    <a:pt x="46223" y="44560"/>
                    <a:pt x="46357" y="44420"/>
                  </a:cubicBezTo>
                  <a:cubicBezTo>
                    <a:pt x="46413" y="44360"/>
                    <a:pt x="46412" y="44267"/>
                    <a:pt x="46352" y="44210"/>
                  </a:cubicBezTo>
                  <a:cubicBezTo>
                    <a:pt x="46324" y="44183"/>
                    <a:pt x="46287" y="44170"/>
                    <a:pt x="46250" y="44170"/>
                  </a:cubicBezTo>
                  <a:close/>
                  <a:moveTo>
                    <a:pt x="257" y="44230"/>
                  </a:moveTo>
                  <a:cubicBezTo>
                    <a:pt x="186" y="44230"/>
                    <a:pt x="123" y="44284"/>
                    <a:pt x="113" y="44358"/>
                  </a:cubicBezTo>
                  <a:lnTo>
                    <a:pt x="1" y="45150"/>
                  </a:lnTo>
                  <a:lnTo>
                    <a:pt x="490" y="44638"/>
                  </a:lnTo>
                  <a:cubicBezTo>
                    <a:pt x="545" y="44578"/>
                    <a:pt x="544" y="44485"/>
                    <a:pt x="484" y="44428"/>
                  </a:cubicBezTo>
                  <a:cubicBezTo>
                    <a:pt x="463" y="44408"/>
                    <a:pt x="434" y="44394"/>
                    <a:pt x="406" y="44390"/>
                  </a:cubicBezTo>
                  <a:cubicBezTo>
                    <a:pt x="412" y="44313"/>
                    <a:pt x="356" y="44242"/>
                    <a:pt x="279" y="44232"/>
                  </a:cubicBezTo>
                  <a:cubicBezTo>
                    <a:pt x="272" y="44231"/>
                    <a:pt x="264" y="44230"/>
                    <a:pt x="257" y="44230"/>
                  </a:cubicBezTo>
                  <a:close/>
                  <a:moveTo>
                    <a:pt x="45182" y="45189"/>
                  </a:moveTo>
                  <a:cubicBezTo>
                    <a:pt x="45148" y="45189"/>
                    <a:pt x="45114" y="45201"/>
                    <a:pt x="45086" y="45225"/>
                  </a:cubicBezTo>
                  <a:cubicBezTo>
                    <a:pt x="44939" y="45351"/>
                    <a:pt x="44787" y="45474"/>
                    <a:pt x="44634" y="45592"/>
                  </a:cubicBezTo>
                  <a:cubicBezTo>
                    <a:pt x="44571" y="45640"/>
                    <a:pt x="44559" y="45733"/>
                    <a:pt x="44609" y="45798"/>
                  </a:cubicBezTo>
                  <a:cubicBezTo>
                    <a:pt x="44637" y="45835"/>
                    <a:pt x="44681" y="45855"/>
                    <a:pt x="44725" y="45855"/>
                  </a:cubicBezTo>
                  <a:cubicBezTo>
                    <a:pt x="44757" y="45855"/>
                    <a:pt x="44789" y="45845"/>
                    <a:pt x="44814" y="45824"/>
                  </a:cubicBezTo>
                  <a:cubicBezTo>
                    <a:pt x="44970" y="45704"/>
                    <a:pt x="45126" y="45576"/>
                    <a:pt x="45277" y="45448"/>
                  </a:cubicBezTo>
                  <a:cubicBezTo>
                    <a:pt x="45339" y="45395"/>
                    <a:pt x="45346" y="45302"/>
                    <a:pt x="45294" y="45240"/>
                  </a:cubicBezTo>
                  <a:cubicBezTo>
                    <a:pt x="45265" y="45207"/>
                    <a:pt x="45223" y="45189"/>
                    <a:pt x="45182" y="45189"/>
                  </a:cubicBezTo>
                  <a:close/>
                  <a:moveTo>
                    <a:pt x="37089" y="45163"/>
                  </a:moveTo>
                  <a:cubicBezTo>
                    <a:pt x="37062" y="45163"/>
                    <a:pt x="37034" y="45171"/>
                    <a:pt x="37010" y="45186"/>
                  </a:cubicBezTo>
                  <a:cubicBezTo>
                    <a:pt x="36942" y="45231"/>
                    <a:pt x="36922" y="45323"/>
                    <a:pt x="36966" y="45391"/>
                  </a:cubicBezTo>
                  <a:cubicBezTo>
                    <a:pt x="37082" y="45571"/>
                    <a:pt x="37195" y="45731"/>
                    <a:pt x="37312" y="45883"/>
                  </a:cubicBezTo>
                  <a:cubicBezTo>
                    <a:pt x="37342" y="45922"/>
                    <a:pt x="37385" y="45942"/>
                    <a:pt x="37430" y="45942"/>
                  </a:cubicBezTo>
                  <a:cubicBezTo>
                    <a:pt x="37461" y="45942"/>
                    <a:pt x="37491" y="45931"/>
                    <a:pt x="37518" y="45910"/>
                  </a:cubicBezTo>
                  <a:cubicBezTo>
                    <a:pt x="37582" y="45861"/>
                    <a:pt x="37595" y="45768"/>
                    <a:pt x="37545" y="45703"/>
                  </a:cubicBezTo>
                  <a:cubicBezTo>
                    <a:pt x="37435" y="45558"/>
                    <a:pt x="37326" y="45403"/>
                    <a:pt x="37214" y="45231"/>
                  </a:cubicBezTo>
                  <a:cubicBezTo>
                    <a:pt x="37185" y="45187"/>
                    <a:pt x="37138" y="45163"/>
                    <a:pt x="37089" y="45163"/>
                  </a:cubicBezTo>
                  <a:close/>
                  <a:moveTo>
                    <a:pt x="44006" y="46073"/>
                  </a:moveTo>
                  <a:cubicBezTo>
                    <a:pt x="43979" y="46073"/>
                    <a:pt x="43950" y="46081"/>
                    <a:pt x="43926" y="46098"/>
                  </a:cubicBezTo>
                  <a:cubicBezTo>
                    <a:pt x="43760" y="46206"/>
                    <a:pt x="43594" y="46308"/>
                    <a:pt x="43430" y="46400"/>
                  </a:cubicBezTo>
                  <a:cubicBezTo>
                    <a:pt x="43359" y="46440"/>
                    <a:pt x="43334" y="46531"/>
                    <a:pt x="43375" y="46602"/>
                  </a:cubicBezTo>
                  <a:cubicBezTo>
                    <a:pt x="43401" y="46650"/>
                    <a:pt x="43451" y="46676"/>
                    <a:pt x="43502" y="46676"/>
                  </a:cubicBezTo>
                  <a:cubicBezTo>
                    <a:pt x="43527" y="46676"/>
                    <a:pt x="43551" y="46670"/>
                    <a:pt x="43576" y="46656"/>
                  </a:cubicBezTo>
                  <a:cubicBezTo>
                    <a:pt x="43745" y="46559"/>
                    <a:pt x="43916" y="46455"/>
                    <a:pt x="44086" y="46344"/>
                  </a:cubicBezTo>
                  <a:cubicBezTo>
                    <a:pt x="44155" y="46300"/>
                    <a:pt x="44174" y="46208"/>
                    <a:pt x="44129" y="46140"/>
                  </a:cubicBezTo>
                  <a:cubicBezTo>
                    <a:pt x="44101" y="46097"/>
                    <a:pt x="44054" y="46073"/>
                    <a:pt x="44006" y="46073"/>
                  </a:cubicBezTo>
                  <a:close/>
                  <a:moveTo>
                    <a:pt x="38022" y="46300"/>
                  </a:moveTo>
                  <a:cubicBezTo>
                    <a:pt x="37982" y="46300"/>
                    <a:pt x="37943" y="46316"/>
                    <a:pt x="37913" y="46347"/>
                  </a:cubicBezTo>
                  <a:cubicBezTo>
                    <a:pt x="37859" y="46408"/>
                    <a:pt x="37862" y="46501"/>
                    <a:pt x="37923" y="46557"/>
                  </a:cubicBezTo>
                  <a:cubicBezTo>
                    <a:pt x="38075" y="46696"/>
                    <a:pt x="38237" y="46824"/>
                    <a:pt x="38403" y="46934"/>
                  </a:cubicBezTo>
                  <a:cubicBezTo>
                    <a:pt x="38428" y="46951"/>
                    <a:pt x="38457" y="46959"/>
                    <a:pt x="38485" y="46959"/>
                  </a:cubicBezTo>
                  <a:cubicBezTo>
                    <a:pt x="38531" y="46959"/>
                    <a:pt x="38580" y="46935"/>
                    <a:pt x="38608" y="46894"/>
                  </a:cubicBezTo>
                  <a:cubicBezTo>
                    <a:pt x="38653" y="46826"/>
                    <a:pt x="38635" y="46734"/>
                    <a:pt x="38568" y="46690"/>
                  </a:cubicBezTo>
                  <a:cubicBezTo>
                    <a:pt x="38415" y="46587"/>
                    <a:pt x="38265" y="46468"/>
                    <a:pt x="38123" y="46339"/>
                  </a:cubicBezTo>
                  <a:cubicBezTo>
                    <a:pt x="38094" y="46313"/>
                    <a:pt x="38058" y="46300"/>
                    <a:pt x="38022" y="46300"/>
                  </a:cubicBezTo>
                  <a:close/>
                  <a:moveTo>
                    <a:pt x="42712" y="46778"/>
                  </a:moveTo>
                  <a:cubicBezTo>
                    <a:pt x="42693" y="46778"/>
                    <a:pt x="42673" y="46782"/>
                    <a:pt x="42653" y="46791"/>
                  </a:cubicBezTo>
                  <a:cubicBezTo>
                    <a:pt x="42473" y="46869"/>
                    <a:pt x="42292" y="46940"/>
                    <a:pt x="42116" y="47000"/>
                  </a:cubicBezTo>
                  <a:cubicBezTo>
                    <a:pt x="42038" y="47026"/>
                    <a:pt x="41997" y="47110"/>
                    <a:pt x="42023" y="47187"/>
                  </a:cubicBezTo>
                  <a:cubicBezTo>
                    <a:pt x="42044" y="47249"/>
                    <a:pt x="42100" y="47288"/>
                    <a:pt x="42162" y="47288"/>
                  </a:cubicBezTo>
                  <a:cubicBezTo>
                    <a:pt x="42178" y="47288"/>
                    <a:pt x="42194" y="47285"/>
                    <a:pt x="42212" y="47280"/>
                  </a:cubicBezTo>
                  <a:cubicBezTo>
                    <a:pt x="42395" y="47218"/>
                    <a:pt x="42584" y="47145"/>
                    <a:pt x="42772" y="47062"/>
                  </a:cubicBezTo>
                  <a:cubicBezTo>
                    <a:pt x="42847" y="47028"/>
                    <a:pt x="42880" y="46942"/>
                    <a:pt x="42848" y="46867"/>
                  </a:cubicBezTo>
                  <a:cubicBezTo>
                    <a:pt x="42824" y="46812"/>
                    <a:pt x="42770" y="46778"/>
                    <a:pt x="42712" y="46778"/>
                  </a:cubicBezTo>
                  <a:close/>
                  <a:moveTo>
                    <a:pt x="39270" y="47063"/>
                  </a:moveTo>
                  <a:cubicBezTo>
                    <a:pt x="39211" y="47063"/>
                    <a:pt x="39154" y="47101"/>
                    <a:pt x="39133" y="47161"/>
                  </a:cubicBezTo>
                  <a:cubicBezTo>
                    <a:pt x="39106" y="47238"/>
                    <a:pt x="39145" y="47322"/>
                    <a:pt x="39222" y="47350"/>
                  </a:cubicBezTo>
                  <a:cubicBezTo>
                    <a:pt x="39413" y="47418"/>
                    <a:pt x="39612" y="47472"/>
                    <a:pt x="39814" y="47510"/>
                  </a:cubicBezTo>
                  <a:cubicBezTo>
                    <a:pt x="39823" y="47511"/>
                    <a:pt x="39831" y="47512"/>
                    <a:pt x="39841" y="47512"/>
                  </a:cubicBezTo>
                  <a:cubicBezTo>
                    <a:pt x="39911" y="47512"/>
                    <a:pt x="39973" y="47462"/>
                    <a:pt x="39985" y="47391"/>
                  </a:cubicBezTo>
                  <a:cubicBezTo>
                    <a:pt x="40000" y="47311"/>
                    <a:pt x="39947" y="47235"/>
                    <a:pt x="39867" y="47219"/>
                  </a:cubicBezTo>
                  <a:cubicBezTo>
                    <a:pt x="39680" y="47186"/>
                    <a:pt x="39496" y="47135"/>
                    <a:pt x="39321" y="47073"/>
                  </a:cubicBezTo>
                  <a:cubicBezTo>
                    <a:pt x="39304" y="47066"/>
                    <a:pt x="39287" y="47063"/>
                    <a:pt x="39270" y="47063"/>
                  </a:cubicBezTo>
                  <a:close/>
                  <a:moveTo>
                    <a:pt x="41305" y="47212"/>
                  </a:moveTo>
                  <a:cubicBezTo>
                    <a:pt x="41297" y="47212"/>
                    <a:pt x="41289" y="47213"/>
                    <a:pt x="41281" y="47214"/>
                  </a:cubicBezTo>
                  <a:cubicBezTo>
                    <a:pt x="41089" y="47248"/>
                    <a:pt x="40898" y="47269"/>
                    <a:pt x="40714" y="47276"/>
                  </a:cubicBezTo>
                  <a:cubicBezTo>
                    <a:pt x="40633" y="47280"/>
                    <a:pt x="40569" y="47348"/>
                    <a:pt x="40573" y="47430"/>
                  </a:cubicBezTo>
                  <a:cubicBezTo>
                    <a:pt x="40575" y="47510"/>
                    <a:pt x="40641" y="47572"/>
                    <a:pt x="40721" y="47572"/>
                  </a:cubicBezTo>
                  <a:cubicBezTo>
                    <a:pt x="40723" y="47572"/>
                    <a:pt x="40724" y="47572"/>
                    <a:pt x="40727" y="47570"/>
                  </a:cubicBezTo>
                  <a:cubicBezTo>
                    <a:pt x="40924" y="47562"/>
                    <a:pt x="41128" y="47539"/>
                    <a:pt x="41332" y="47505"/>
                  </a:cubicBezTo>
                  <a:cubicBezTo>
                    <a:pt x="41412" y="47490"/>
                    <a:pt x="41466" y="47414"/>
                    <a:pt x="41451" y="47335"/>
                  </a:cubicBezTo>
                  <a:cubicBezTo>
                    <a:pt x="41439" y="47262"/>
                    <a:pt x="41377" y="47212"/>
                    <a:pt x="41305" y="472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3249600" y="833950"/>
              <a:ext cx="1124700" cy="1024650"/>
            </a:xfrm>
            <a:custGeom>
              <a:avLst/>
              <a:gdLst/>
              <a:ahLst/>
              <a:cxnLst/>
              <a:rect l="l" t="t" r="r" b="b"/>
              <a:pathLst>
                <a:path w="44988" h="40986" extrusionOk="0">
                  <a:moveTo>
                    <a:pt x="34828" y="256"/>
                  </a:moveTo>
                  <a:cubicBezTo>
                    <a:pt x="35010" y="256"/>
                    <a:pt x="35194" y="292"/>
                    <a:pt x="35376" y="372"/>
                  </a:cubicBezTo>
                  <a:cubicBezTo>
                    <a:pt x="36196" y="733"/>
                    <a:pt x="36409" y="1797"/>
                    <a:pt x="36464" y="2238"/>
                  </a:cubicBezTo>
                  <a:cubicBezTo>
                    <a:pt x="36496" y="2496"/>
                    <a:pt x="36510" y="2766"/>
                    <a:pt x="36525" y="3025"/>
                  </a:cubicBezTo>
                  <a:cubicBezTo>
                    <a:pt x="36553" y="3559"/>
                    <a:pt x="36583" y="4109"/>
                    <a:pt x="36760" y="4629"/>
                  </a:cubicBezTo>
                  <a:cubicBezTo>
                    <a:pt x="37320" y="6263"/>
                    <a:pt x="39023" y="6986"/>
                    <a:pt x="40669" y="7684"/>
                  </a:cubicBezTo>
                  <a:cubicBezTo>
                    <a:pt x="42354" y="8400"/>
                    <a:pt x="43945" y="9075"/>
                    <a:pt x="44431" y="10635"/>
                  </a:cubicBezTo>
                  <a:cubicBezTo>
                    <a:pt x="44725" y="11583"/>
                    <a:pt x="44498" y="12717"/>
                    <a:pt x="43807" y="13746"/>
                  </a:cubicBezTo>
                  <a:cubicBezTo>
                    <a:pt x="43198" y="14652"/>
                    <a:pt x="42331" y="15371"/>
                    <a:pt x="41493" y="16066"/>
                  </a:cubicBezTo>
                  <a:lnTo>
                    <a:pt x="41441" y="16108"/>
                  </a:lnTo>
                  <a:cubicBezTo>
                    <a:pt x="39754" y="17506"/>
                    <a:pt x="38192" y="18924"/>
                    <a:pt x="37614" y="20878"/>
                  </a:cubicBezTo>
                  <a:cubicBezTo>
                    <a:pt x="37007" y="22930"/>
                    <a:pt x="37696" y="25068"/>
                    <a:pt x="38380" y="26501"/>
                  </a:cubicBezTo>
                  <a:cubicBezTo>
                    <a:pt x="38859" y="27502"/>
                    <a:pt x="39457" y="28456"/>
                    <a:pt x="40035" y="29379"/>
                  </a:cubicBezTo>
                  <a:cubicBezTo>
                    <a:pt x="40453" y="30045"/>
                    <a:pt x="40885" y="30737"/>
                    <a:pt x="41268" y="31437"/>
                  </a:cubicBezTo>
                  <a:cubicBezTo>
                    <a:pt x="42373" y="33462"/>
                    <a:pt x="42811" y="35221"/>
                    <a:pt x="42609" y="36815"/>
                  </a:cubicBezTo>
                  <a:cubicBezTo>
                    <a:pt x="42395" y="38498"/>
                    <a:pt x="41129" y="40431"/>
                    <a:pt x="39207" y="40699"/>
                  </a:cubicBezTo>
                  <a:cubicBezTo>
                    <a:pt x="39046" y="40722"/>
                    <a:pt x="38885" y="40733"/>
                    <a:pt x="38726" y="40733"/>
                  </a:cubicBezTo>
                  <a:cubicBezTo>
                    <a:pt x="37210" y="40733"/>
                    <a:pt x="35843" y="39759"/>
                    <a:pt x="34931" y="38895"/>
                  </a:cubicBezTo>
                  <a:cubicBezTo>
                    <a:pt x="34500" y="38489"/>
                    <a:pt x="34089" y="38043"/>
                    <a:pt x="33693" y="37612"/>
                  </a:cubicBezTo>
                  <a:cubicBezTo>
                    <a:pt x="32991" y="36851"/>
                    <a:pt x="32266" y="36065"/>
                    <a:pt x="31403" y="35454"/>
                  </a:cubicBezTo>
                  <a:cubicBezTo>
                    <a:pt x="29813" y="34329"/>
                    <a:pt x="27757" y="33756"/>
                    <a:pt x="24931" y="33646"/>
                  </a:cubicBezTo>
                  <a:cubicBezTo>
                    <a:pt x="24433" y="33627"/>
                    <a:pt x="23929" y="33621"/>
                    <a:pt x="23429" y="33621"/>
                  </a:cubicBezTo>
                  <a:cubicBezTo>
                    <a:pt x="23079" y="33621"/>
                    <a:pt x="22732" y="33625"/>
                    <a:pt x="22393" y="33631"/>
                  </a:cubicBezTo>
                  <a:cubicBezTo>
                    <a:pt x="22051" y="33634"/>
                    <a:pt x="21707" y="33636"/>
                    <a:pt x="21361" y="33636"/>
                  </a:cubicBezTo>
                  <a:cubicBezTo>
                    <a:pt x="20312" y="33636"/>
                    <a:pt x="19248" y="33611"/>
                    <a:pt x="18207" y="33485"/>
                  </a:cubicBezTo>
                  <a:cubicBezTo>
                    <a:pt x="16912" y="33327"/>
                    <a:pt x="15618" y="33011"/>
                    <a:pt x="14369" y="32703"/>
                  </a:cubicBezTo>
                  <a:cubicBezTo>
                    <a:pt x="13451" y="32477"/>
                    <a:pt x="12501" y="32244"/>
                    <a:pt x="11554" y="32075"/>
                  </a:cubicBezTo>
                  <a:cubicBezTo>
                    <a:pt x="10582" y="31901"/>
                    <a:pt x="9680" y="31814"/>
                    <a:pt x="8843" y="31814"/>
                  </a:cubicBezTo>
                  <a:cubicBezTo>
                    <a:pt x="7290" y="31814"/>
                    <a:pt x="5960" y="32114"/>
                    <a:pt x="4820" y="32717"/>
                  </a:cubicBezTo>
                  <a:cubicBezTo>
                    <a:pt x="4639" y="32812"/>
                    <a:pt x="4455" y="32916"/>
                    <a:pt x="4269" y="33022"/>
                  </a:cubicBezTo>
                  <a:cubicBezTo>
                    <a:pt x="3562" y="33425"/>
                    <a:pt x="2836" y="33837"/>
                    <a:pt x="2141" y="33837"/>
                  </a:cubicBezTo>
                  <a:cubicBezTo>
                    <a:pt x="1912" y="33837"/>
                    <a:pt x="1687" y="33792"/>
                    <a:pt x="1467" y="33687"/>
                  </a:cubicBezTo>
                  <a:cubicBezTo>
                    <a:pt x="336" y="33148"/>
                    <a:pt x="374" y="31491"/>
                    <a:pt x="606" y="30195"/>
                  </a:cubicBezTo>
                  <a:cubicBezTo>
                    <a:pt x="1024" y="27854"/>
                    <a:pt x="1491" y="25804"/>
                    <a:pt x="2957" y="24406"/>
                  </a:cubicBezTo>
                  <a:cubicBezTo>
                    <a:pt x="4117" y="23298"/>
                    <a:pt x="5748" y="22809"/>
                    <a:pt x="7189" y="22378"/>
                  </a:cubicBezTo>
                  <a:cubicBezTo>
                    <a:pt x="7967" y="22146"/>
                    <a:pt x="8783" y="21941"/>
                    <a:pt x="9648" y="21725"/>
                  </a:cubicBezTo>
                  <a:cubicBezTo>
                    <a:pt x="11837" y="21177"/>
                    <a:pt x="14102" y="20611"/>
                    <a:pt x="15886" y="19518"/>
                  </a:cubicBezTo>
                  <a:cubicBezTo>
                    <a:pt x="18302" y="18038"/>
                    <a:pt x="19917" y="16358"/>
                    <a:pt x="20969" y="14230"/>
                  </a:cubicBezTo>
                  <a:cubicBezTo>
                    <a:pt x="21731" y="12687"/>
                    <a:pt x="22119" y="11365"/>
                    <a:pt x="22121" y="10298"/>
                  </a:cubicBezTo>
                  <a:cubicBezTo>
                    <a:pt x="22145" y="10062"/>
                    <a:pt x="22164" y="9823"/>
                    <a:pt x="22180" y="9591"/>
                  </a:cubicBezTo>
                  <a:cubicBezTo>
                    <a:pt x="22226" y="8989"/>
                    <a:pt x="22272" y="8368"/>
                    <a:pt x="22439" y="7786"/>
                  </a:cubicBezTo>
                  <a:cubicBezTo>
                    <a:pt x="22700" y="6882"/>
                    <a:pt x="23262" y="6208"/>
                    <a:pt x="23942" y="5981"/>
                  </a:cubicBezTo>
                  <a:cubicBezTo>
                    <a:pt x="24172" y="5904"/>
                    <a:pt x="24406" y="5876"/>
                    <a:pt x="24647" y="5876"/>
                  </a:cubicBezTo>
                  <a:cubicBezTo>
                    <a:pt x="24972" y="5876"/>
                    <a:pt x="25309" y="5928"/>
                    <a:pt x="25655" y="5982"/>
                  </a:cubicBezTo>
                  <a:cubicBezTo>
                    <a:pt x="25973" y="6031"/>
                    <a:pt x="26301" y="6083"/>
                    <a:pt x="26626" y="6090"/>
                  </a:cubicBezTo>
                  <a:cubicBezTo>
                    <a:pt x="26664" y="6091"/>
                    <a:pt x="26701" y="6092"/>
                    <a:pt x="26739" y="6092"/>
                  </a:cubicBezTo>
                  <a:cubicBezTo>
                    <a:pt x="29159" y="6092"/>
                    <a:pt x="30859" y="3903"/>
                    <a:pt x="32365" y="1972"/>
                  </a:cubicBezTo>
                  <a:lnTo>
                    <a:pt x="32471" y="1836"/>
                  </a:lnTo>
                  <a:cubicBezTo>
                    <a:pt x="32877" y="1317"/>
                    <a:pt x="33828" y="256"/>
                    <a:pt x="34828" y="256"/>
                  </a:cubicBezTo>
                  <a:close/>
                  <a:moveTo>
                    <a:pt x="34816" y="0"/>
                  </a:moveTo>
                  <a:cubicBezTo>
                    <a:pt x="33766" y="0"/>
                    <a:pt x="32805" y="1002"/>
                    <a:pt x="32274" y="1680"/>
                  </a:cubicBezTo>
                  <a:lnTo>
                    <a:pt x="32168" y="1816"/>
                  </a:lnTo>
                  <a:cubicBezTo>
                    <a:pt x="30693" y="3706"/>
                    <a:pt x="29025" y="5839"/>
                    <a:pt x="26719" y="5839"/>
                  </a:cubicBezTo>
                  <a:cubicBezTo>
                    <a:pt x="26691" y="5839"/>
                    <a:pt x="26661" y="5839"/>
                    <a:pt x="26632" y="5838"/>
                  </a:cubicBezTo>
                  <a:cubicBezTo>
                    <a:pt x="26323" y="5830"/>
                    <a:pt x="26003" y="5779"/>
                    <a:pt x="25693" y="5732"/>
                  </a:cubicBezTo>
                  <a:cubicBezTo>
                    <a:pt x="25348" y="5679"/>
                    <a:pt x="24995" y="5624"/>
                    <a:pt x="24645" y="5624"/>
                  </a:cubicBezTo>
                  <a:cubicBezTo>
                    <a:pt x="24381" y="5624"/>
                    <a:pt x="24119" y="5655"/>
                    <a:pt x="23862" y="5741"/>
                  </a:cubicBezTo>
                  <a:cubicBezTo>
                    <a:pt x="23103" y="5995"/>
                    <a:pt x="22480" y="6733"/>
                    <a:pt x="22197" y="7714"/>
                  </a:cubicBezTo>
                  <a:cubicBezTo>
                    <a:pt x="22021" y="8321"/>
                    <a:pt x="21975" y="8956"/>
                    <a:pt x="21929" y="9570"/>
                  </a:cubicBezTo>
                  <a:cubicBezTo>
                    <a:pt x="21912" y="9802"/>
                    <a:pt x="21894" y="10043"/>
                    <a:pt x="21870" y="10276"/>
                  </a:cubicBezTo>
                  <a:lnTo>
                    <a:pt x="21869" y="10288"/>
                  </a:lnTo>
                  <a:cubicBezTo>
                    <a:pt x="21869" y="11319"/>
                    <a:pt x="21489" y="12607"/>
                    <a:pt x="20742" y="14116"/>
                  </a:cubicBezTo>
                  <a:cubicBezTo>
                    <a:pt x="19712" y="16200"/>
                    <a:pt x="18126" y="17849"/>
                    <a:pt x="15752" y="19304"/>
                  </a:cubicBezTo>
                  <a:cubicBezTo>
                    <a:pt x="14003" y="20377"/>
                    <a:pt x="11755" y="20938"/>
                    <a:pt x="9584" y="21481"/>
                  </a:cubicBezTo>
                  <a:cubicBezTo>
                    <a:pt x="8717" y="21697"/>
                    <a:pt x="7899" y="21903"/>
                    <a:pt x="7115" y="22137"/>
                  </a:cubicBezTo>
                  <a:cubicBezTo>
                    <a:pt x="5646" y="22576"/>
                    <a:pt x="3984" y="23075"/>
                    <a:pt x="2779" y="24224"/>
                  </a:cubicBezTo>
                  <a:cubicBezTo>
                    <a:pt x="1259" y="25674"/>
                    <a:pt x="782" y="27765"/>
                    <a:pt x="354" y="30150"/>
                  </a:cubicBezTo>
                  <a:cubicBezTo>
                    <a:pt x="1" y="32131"/>
                    <a:pt x="346" y="33433"/>
                    <a:pt x="1354" y="33912"/>
                  </a:cubicBezTo>
                  <a:cubicBezTo>
                    <a:pt x="1609" y="34033"/>
                    <a:pt x="1869" y="34085"/>
                    <a:pt x="2130" y="34085"/>
                  </a:cubicBezTo>
                  <a:cubicBezTo>
                    <a:pt x="2898" y="34085"/>
                    <a:pt x="3679" y="33641"/>
                    <a:pt x="4389" y="33238"/>
                  </a:cubicBezTo>
                  <a:cubicBezTo>
                    <a:pt x="4573" y="33133"/>
                    <a:pt x="4755" y="33030"/>
                    <a:pt x="4933" y="32935"/>
                  </a:cubicBezTo>
                  <a:cubicBezTo>
                    <a:pt x="6037" y="32352"/>
                    <a:pt x="7328" y="32062"/>
                    <a:pt x="8838" y="32062"/>
                  </a:cubicBezTo>
                  <a:cubicBezTo>
                    <a:pt x="9661" y="32062"/>
                    <a:pt x="10548" y="32148"/>
                    <a:pt x="11507" y="32319"/>
                  </a:cubicBezTo>
                  <a:cubicBezTo>
                    <a:pt x="12446" y="32487"/>
                    <a:pt x="13391" y="32719"/>
                    <a:pt x="14306" y="32944"/>
                  </a:cubicBezTo>
                  <a:cubicBezTo>
                    <a:pt x="15563" y="33252"/>
                    <a:pt x="16863" y="33572"/>
                    <a:pt x="18173" y="33730"/>
                  </a:cubicBezTo>
                  <a:cubicBezTo>
                    <a:pt x="19230" y="33858"/>
                    <a:pt x="20305" y="33884"/>
                    <a:pt x="21363" y="33884"/>
                  </a:cubicBezTo>
                  <a:cubicBezTo>
                    <a:pt x="21708" y="33884"/>
                    <a:pt x="22051" y="33881"/>
                    <a:pt x="22392" y="33878"/>
                  </a:cubicBezTo>
                  <a:cubicBezTo>
                    <a:pt x="22726" y="33876"/>
                    <a:pt x="23065" y="33873"/>
                    <a:pt x="23405" y="33873"/>
                  </a:cubicBezTo>
                  <a:cubicBezTo>
                    <a:pt x="23910" y="33873"/>
                    <a:pt x="24418" y="33879"/>
                    <a:pt x="24921" y="33898"/>
                  </a:cubicBezTo>
                  <a:cubicBezTo>
                    <a:pt x="27695" y="34005"/>
                    <a:pt x="29708" y="34566"/>
                    <a:pt x="31258" y="35661"/>
                  </a:cubicBezTo>
                  <a:cubicBezTo>
                    <a:pt x="32099" y="36256"/>
                    <a:pt x="32814" y="37033"/>
                    <a:pt x="33507" y="37784"/>
                  </a:cubicBezTo>
                  <a:cubicBezTo>
                    <a:pt x="33906" y="38217"/>
                    <a:pt x="34320" y="38666"/>
                    <a:pt x="34756" y="39078"/>
                  </a:cubicBezTo>
                  <a:cubicBezTo>
                    <a:pt x="35706" y="39975"/>
                    <a:pt x="37126" y="40985"/>
                    <a:pt x="38724" y="40985"/>
                  </a:cubicBezTo>
                  <a:cubicBezTo>
                    <a:pt x="38895" y="40985"/>
                    <a:pt x="39067" y="40973"/>
                    <a:pt x="39240" y="40946"/>
                  </a:cubicBezTo>
                  <a:cubicBezTo>
                    <a:pt x="41309" y="40657"/>
                    <a:pt x="42626" y="38665"/>
                    <a:pt x="42857" y="36845"/>
                  </a:cubicBezTo>
                  <a:cubicBezTo>
                    <a:pt x="43066" y="35197"/>
                    <a:pt x="42618" y="33387"/>
                    <a:pt x="41488" y="31314"/>
                  </a:cubicBezTo>
                  <a:cubicBezTo>
                    <a:pt x="41102" y="30608"/>
                    <a:pt x="40667" y="29914"/>
                    <a:pt x="40246" y="29244"/>
                  </a:cubicBezTo>
                  <a:cubicBezTo>
                    <a:pt x="39673" y="28326"/>
                    <a:pt x="39078" y="27378"/>
                    <a:pt x="38606" y="26391"/>
                  </a:cubicBezTo>
                  <a:cubicBezTo>
                    <a:pt x="37940" y="24998"/>
                    <a:pt x="37270" y="22924"/>
                    <a:pt x="37854" y="20946"/>
                  </a:cubicBezTo>
                  <a:cubicBezTo>
                    <a:pt x="38413" y="19060"/>
                    <a:pt x="39945" y="17670"/>
                    <a:pt x="41601" y="16298"/>
                  </a:cubicBezTo>
                  <a:lnTo>
                    <a:pt x="41653" y="16256"/>
                  </a:lnTo>
                  <a:cubicBezTo>
                    <a:pt x="42505" y="15549"/>
                    <a:pt x="43387" y="14818"/>
                    <a:pt x="44015" y="13883"/>
                  </a:cubicBezTo>
                  <a:cubicBezTo>
                    <a:pt x="44749" y="12790"/>
                    <a:pt x="44987" y="11578"/>
                    <a:pt x="44670" y="10559"/>
                  </a:cubicBezTo>
                  <a:cubicBezTo>
                    <a:pt x="44149" y="8887"/>
                    <a:pt x="42430" y="8157"/>
                    <a:pt x="40766" y="7451"/>
                  </a:cubicBezTo>
                  <a:cubicBezTo>
                    <a:pt x="39171" y="6774"/>
                    <a:pt x="37520" y="6074"/>
                    <a:pt x="36996" y="4545"/>
                  </a:cubicBezTo>
                  <a:cubicBezTo>
                    <a:pt x="36830" y="4060"/>
                    <a:pt x="36803" y="3550"/>
                    <a:pt x="36773" y="3009"/>
                  </a:cubicBezTo>
                  <a:cubicBezTo>
                    <a:pt x="36759" y="2746"/>
                    <a:pt x="36743" y="2473"/>
                    <a:pt x="36712" y="2207"/>
                  </a:cubicBezTo>
                  <a:cubicBezTo>
                    <a:pt x="36587" y="1185"/>
                    <a:pt x="36136" y="432"/>
                    <a:pt x="35478" y="141"/>
                  </a:cubicBezTo>
                  <a:cubicBezTo>
                    <a:pt x="35255" y="43"/>
                    <a:pt x="35034" y="0"/>
                    <a:pt x="34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3269600" y="921475"/>
              <a:ext cx="1016250" cy="855475"/>
            </a:xfrm>
            <a:custGeom>
              <a:avLst/>
              <a:gdLst/>
              <a:ahLst/>
              <a:cxnLst/>
              <a:rect l="l" t="t" r="r" b="b"/>
              <a:pathLst>
                <a:path w="40650" h="34219" extrusionOk="0">
                  <a:moveTo>
                    <a:pt x="33119" y="149"/>
                  </a:moveTo>
                  <a:cubicBezTo>
                    <a:pt x="33268" y="149"/>
                    <a:pt x="33415" y="179"/>
                    <a:pt x="33554" y="246"/>
                  </a:cubicBezTo>
                  <a:cubicBezTo>
                    <a:pt x="34118" y="519"/>
                    <a:pt x="34223" y="1172"/>
                    <a:pt x="34334" y="1862"/>
                  </a:cubicBezTo>
                  <a:cubicBezTo>
                    <a:pt x="34396" y="2242"/>
                    <a:pt x="34459" y="2635"/>
                    <a:pt x="34603" y="2976"/>
                  </a:cubicBezTo>
                  <a:cubicBezTo>
                    <a:pt x="35058" y="4044"/>
                    <a:pt x="36226" y="4430"/>
                    <a:pt x="37354" y="4801"/>
                  </a:cubicBezTo>
                  <a:cubicBezTo>
                    <a:pt x="38405" y="5147"/>
                    <a:pt x="39493" y="5506"/>
                    <a:pt x="40002" y="6414"/>
                  </a:cubicBezTo>
                  <a:cubicBezTo>
                    <a:pt x="40494" y="7292"/>
                    <a:pt x="40236" y="8382"/>
                    <a:pt x="39829" y="9112"/>
                  </a:cubicBezTo>
                  <a:cubicBezTo>
                    <a:pt x="39426" y="9834"/>
                    <a:pt x="38823" y="10436"/>
                    <a:pt x="38239" y="11017"/>
                  </a:cubicBezTo>
                  <a:cubicBezTo>
                    <a:pt x="38147" y="11110"/>
                    <a:pt x="38057" y="11202"/>
                    <a:pt x="37965" y="11294"/>
                  </a:cubicBezTo>
                  <a:cubicBezTo>
                    <a:pt x="35510" y="13773"/>
                    <a:pt x="34248" y="16131"/>
                    <a:pt x="34107" y="18503"/>
                  </a:cubicBezTo>
                  <a:cubicBezTo>
                    <a:pt x="33946" y="21200"/>
                    <a:pt x="35264" y="23647"/>
                    <a:pt x="36537" y="26015"/>
                  </a:cubicBezTo>
                  <a:cubicBezTo>
                    <a:pt x="37371" y="27568"/>
                    <a:pt x="38235" y="29175"/>
                    <a:pt x="38695" y="30857"/>
                  </a:cubicBezTo>
                  <a:cubicBezTo>
                    <a:pt x="38864" y="31476"/>
                    <a:pt x="39158" y="32998"/>
                    <a:pt x="38223" y="33735"/>
                  </a:cubicBezTo>
                  <a:cubicBezTo>
                    <a:pt x="37928" y="33967"/>
                    <a:pt x="37582" y="34064"/>
                    <a:pt x="37215" y="34064"/>
                  </a:cubicBezTo>
                  <a:cubicBezTo>
                    <a:pt x="36468" y="34064"/>
                    <a:pt x="35637" y="33659"/>
                    <a:pt x="34979" y="33163"/>
                  </a:cubicBezTo>
                  <a:cubicBezTo>
                    <a:pt x="34344" y="32684"/>
                    <a:pt x="33741" y="32141"/>
                    <a:pt x="33157" y="31615"/>
                  </a:cubicBezTo>
                  <a:cubicBezTo>
                    <a:pt x="32333" y="30874"/>
                    <a:pt x="31482" y="30108"/>
                    <a:pt x="30528" y="29508"/>
                  </a:cubicBezTo>
                  <a:cubicBezTo>
                    <a:pt x="28669" y="28339"/>
                    <a:pt x="26353" y="27715"/>
                    <a:pt x="23243" y="27547"/>
                  </a:cubicBezTo>
                  <a:cubicBezTo>
                    <a:pt x="22119" y="27487"/>
                    <a:pt x="20976" y="27486"/>
                    <a:pt x="19870" y="27484"/>
                  </a:cubicBezTo>
                  <a:cubicBezTo>
                    <a:pt x="18487" y="27483"/>
                    <a:pt x="17057" y="27482"/>
                    <a:pt x="15658" y="27364"/>
                  </a:cubicBezTo>
                  <a:cubicBezTo>
                    <a:pt x="14740" y="27285"/>
                    <a:pt x="13791" y="27157"/>
                    <a:pt x="12873" y="27033"/>
                  </a:cubicBezTo>
                  <a:cubicBezTo>
                    <a:pt x="11366" y="26829"/>
                    <a:pt x="9833" y="26623"/>
                    <a:pt x="8332" y="26623"/>
                  </a:cubicBezTo>
                  <a:cubicBezTo>
                    <a:pt x="6832" y="26623"/>
                    <a:pt x="5365" y="26829"/>
                    <a:pt x="3990" y="27453"/>
                  </a:cubicBezTo>
                  <a:cubicBezTo>
                    <a:pt x="3255" y="27786"/>
                    <a:pt x="2400" y="28024"/>
                    <a:pt x="1696" y="28024"/>
                  </a:cubicBezTo>
                  <a:cubicBezTo>
                    <a:pt x="1268" y="28024"/>
                    <a:pt x="897" y="27936"/>
                    <a:pt x="642" y="27728"/>
                  </a:cubicBezTo>
                  <a:cubicBezTo>
                    <a:pt x="263" y="27418"/>
                    <a:pt x="161" y="26864"/>
                    <a:pt x="339" y="26081"/>
                  </a:cubicBezTo>
                  <a:cubicBezTo>
                    <a:pt x="842" y="23864"/>
                    <a:pt x="2126" y="22082"/>
                    <a:pt x="3949" y="21063"/>
                  </a:cubicBezTo>
                  <a:cubicBezTo>
                    <a:pt x="5606" y="20137"/>
                    <a:pt x="7513" y="19736"/>
                    <a:pt x="9359" y="19347"/>
                  </a:cubicBezTo>
                  <a:cubicBezTo>
                    <a:pt x="9823" y="19250"/>
                    <a:pt x="10300" y="19148"/>
                    <a:pt x="10768" y="19040"/>
                  </a:cubicBezTo>
                  <a:cubicBezTo>
                    <a:pt x="14104" y="18272"/>
                    <a:pt x="16726" y="17151"/>
                    <a:pt x="18784" y="15614"/>
                  </a:cubicBezTo>
                  <a:cubicBezTo>
                    <a:pt x="21318" y="13721"/>
                    <a:pt x="23014" y="11089"/>
                    <a:pt x="23431" y="8392"/>
                  </a:cubicBezTo>
                  <a:cubicBezTo>
                    <a:pt x="23471" y="8134"/>
                    <a:pt x="23502" y="7866"/>
                    <a:pt x="23531" y="7609"/>
                  </a:cubicBezTo>
                  <a:cubicBezTo>
                    <a:pt x="23642" y="6661"/>
                    <a:pt x="23756" y="5681"/>
                    <a:pt x="24335" y="4947"/>
                  </a:cubicBezTo>
                  <a:cubicBezTo>
                    <a:pt x="25075" y="4008"/>
                    <a:pt x="26272" y="3773"/>
                    <a:pt x="27539" y="3525"/>
                  </a:cubicBezTo>
                  <a:cubicBezTo>
                    <a:pt x="28678" y="3300"/>
                    <a:pt x="29856" y="3069"/>
                    <a:pt x="30675" y="2276"/>
                  </a:cubicBezTo>
                  <a:cubicBezTo>
                    <a:pt x="30928" y="2032"/>
                    <a:pt x="31134" y="1743"/>
                    <a:pt x="31333" y="1463"/>
                  </a:cubicBezTo>
                  <a:cubicBezTo>
                    <a:pt x="31506" y="1221"/>
                    <a:pt x="31685" y="968"/>
                    <a:pt x="31893" y="751"/>
                  </a:cubicBezTo>
                  <a:cubicBezTo>
                    <a:pt x="32212" y="417"/>
                    <a:pt x="32674" y="149"/>
                    <a:pt x="33119" y="149"/>
                  </a:cubicBezTo>
                  <a:close/>
                  <a:moveTo>
                    <a:pt x="33118" y="0"/>
                  </a:moveTo>
                  <a:cubicBezTo>
                    <a:pt x="32628" y="0"/>
                    <a:pt x="32127" y="288"/>
                    <a:pt x="31783" y="648"/>
                  </a:cubicBezTo>
                  <a:cubicBezTo>
                    <a:pt x="31568" y="874"/>
                    <a:pt x="31386" y="1130"/>
                    <a:pt x="31209" y="1378"/>
                  </a:cubicBezTo>
                  <a:cubicBezTo>
                    <a:pt x="31015" y="1651"/>
                    <a:pt x="30812" y="1935"/>
                    <a:pt x="30569" y="2169"/>
                  </a:cubicBezTo>
                  <a:cubicBezTo>
                    <a:pt x="29782" y="2933"/>
                    <a:pt x="28624" y="3160"/>
                    <a:pt x="27507" y="3379"/>
                  </a:cubicBezTo>
                  <a:cubicBezTo>
                    <a:pt x="26270" y="3623"/>
                    <a:pt x="24990" y="3873"/>
                    <a:pt x="24216" y="4856"/>
                  </a:cubicBezTo>
                  <a:cubicBezTo>
                    <a:pt x="23610" y="5623"/>
                    <a:pt x="23494" y="6624"/>
                    <a:pt x="23382" y="7591"/>
                  </a:cubicBezTo>
                  <a:cubicBezTo>
                    <a:pt x="23351" y="7848"/>
                    <a:pt x="23321" y="8113"/>
                    <a:pt x="23282" y="8368"/>
                  </a:cubicBezTo>
                  <a:cubicBezTo>
                    <a:pt x="22869" y="11026"/>
                    <a:pt x="21196" y="13625"/>
                    <a:pt x="18691" y="15494"/>
                  </a:cubicBezTo>
                  <a:cubicBezTo>
                    <a:pt x="16650" y="17019"/>
                    <a:pt x="14045" y="18131"/>
                    <a:pt x="10730" y="18895"/>
                  </a:cubicBezTo>
                  <a:cubicBezTo>
                    <a:pt x="10264" y="19002"/>
                    <a:pt x="9786" y="19103"/>
                    <a:pt x="9324" y="19201"/>
                  </a:cubicBezTo>
                  <a:cubicBezTo>
                    <a:pt x="7468" y="19591"/>
                    <a:pt x="5549" y="19997"/>
                    <a:pt x="3872" y="20933"/>
                  </a:cubicBezTo>
                  <a:cubicBezTo>
                    <a:pt x="2012" y="21973"/>
                    <a:pt x="704" y="23789"/>
                    <a:pt x="191" y="26047"/>
                  </a:cubicBezTo>
                  <a:cubicBezTo>
                    <a:pt x="0" y="26889"/>
                    <a:pt x="119" y="27493"/>
                    <a:pt x="544" y="27840"/>
                  </a:cubicBezTo>
                  <a:cubicBezTo>
                    <a:pt x="833" y="28077"/>
                    <a:pt x="1238" y="28172"/>
                    <a:pt x="1691" y="28172"/>
                  </a:cubicBezTo>
                  <a:cubicBezTo>
                    <a:pt x="2447" y="28172"/>
                    <a:pt x="3337" y="27906"/>
                    <a:pt x="4046" y="27586"/>
                  </a:cubicBezTo>
                  <a:cubicBezTo>
                    <a:pt x="5401" y="26975"/>
                    <a:pt x="6850" y="26772"/>
                    <a:pt x="8332" y="26772"/>
                  </a:cubicBezTo>
                  <a:cubicBezTo>
                    <a:pt x="9825" y="26772"/>
                    <a:pt x="11352" y="26978"/>
                    <a:pt x="12853" y="27180"/>
                  </a:cubicBezTo>
                  <a:cubicBezTo>
                    <a:pt x="13772" y="27304"/>
                    <a:pt x="14723" y="27433"/>
                    <a:pt x="15645" y="27510"/>
                  </a:cubicBezTo>
                  <a:cubicBezTo>
                    <a:pt x="17050" y="27629"/>
                    <a:pt x="18482" y="27631"/>
                    <a:pt x="19869" y="27632"/>
                  </a:cubicBezTo>
                  <a:cubicBezTo>
                    <a:pt x="20973" y="27633"/>
                    <a:pt x="22114" y="27634"/>
                    <a:pt x="23233" y="27695"/>
                  </a:cubicBezTo>
                  <a:cubicBezTo>
                    <a:pt x="26318" y="27861"/>
                    <a:pt x="28612" y="28476"/>
                    <a:pt x="30449" y="29632"/>
                  </a:cubicBezTo>
                  <a:cubicBezTo>
                    <a:pt x="31393" y="30226"/>
                    <a:pt x="32239" y="30987"/>
                    <a:pt x="33059" y="31724"/>
                  </a:cubicBezTo>
                  <a:cubicBezTo>
                    <a:pt x="33644" y="32251"/>
                    <a:pt x="34250" y="32797"/>
                    <a:pt x="34890" y="33280"/>
                  </a:cubicBezTo>
                  <a:cubicBezTo>
                    <a:pt x="35247" y="33549"/>
                    <a:pt x="36235" y="34219"/>
                    <a:pt x="37213" y="34219"/>
                  </a:cubicBezTo>
                  <a:cubicBezTo>
                    <a:pt x="37594" y="34219"/>
                    <a:pt x="37974" y="34116"/>
                    <a:pt x="38310" y="33847"/>
                  </a:cubicBezTo>
                  <a:cubicBezTo>
                    <a:pt x="39315" y="33056"/>
                    <a:pt x="39011" y="31464"/>
                    <a:pt x="38833" y="30815"/>
                  </a:cubicBezTo>
                  <a:cubicBezTo>
                    <a:pt x="38369" y="29117"/>
                    <a:pt x="37501" y="27503"/>
                    <a:pt x="36662" y="25942"/>
                  </a:cubicBezTo>
                  <a:cubicBezTo>
                    <a:pt x="35340" y="23484"/>
                    <a:pt x="34091" y="21163"/>
                    <a:pt x="34250" y="18508"/>
                  </a:cubicBezTo>
                  <a:cubicBezTo>
                    <a:pt x="34390" y="16174"/>
                    <a:pt x="35638" y="13848"/>
                    <a:pt x="38065" y="11394"/>
                  </a:cubicBezTo>
                  <a:lnTo>
                    <a:pt x="38340" y="11120"/>
                  </a:lnTo>
                  <a:cubicBezTo>
                    <a:pt x="38930" y="10532"/>
                    <a:pt x="39542" y="9922"/>
                    <a:pt x="39955" y="9181"/>
                  </a:cubicBezTo>
                  <a:cubicBezTo>
                    <a:pt x="40380" y="8417"/>
                    <a:pt x="40649" y="7271"/>
                    <a:pt x="40127" y="6341"/>
                  </a:cubicBezTo>
                  <a:cubicBezTo>
                    <a:pt x="39591" y="5383"/>
                    <a:pt x="38475" y="5016"/>
                    <a:pt x="37397" y="4660"/>
                  </a:cubicBezTo>
                  <a:cubicBezTo>
                    <a:pt x="36249" y="4282"/>
                    <a:pt x="35165" y="3924"/>
                    <a:pt x="34736" y="2917"/>
                  </a:cubicBezTo>
                  <a:cubicBezTo>
                    <a:pt x="34598" y="2593"/>
                    <a:pt x="34536" y="2209"/>
                    <a:pt x="34477" y="1838"/>
                  </a:cubicBezTo>
                  <a:cubicBezTo>
                    <a:pt x="34365" y="1140"/>
                    <a:pt x="34250" y="419"/>
                    <a:pt x="33616" y="112"/>
                  </a:cubicBezTo>
                  <a:cubicBezTo>
                    <a:pt x="33456" y="34"/>
                    <a:pt x="33288" y="0"/>
                    <a:pt x="33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3335275" y="1268400"/>
              <a:ext cx="608400" cy="305475"/>
            </a:xfrm>
            <a:custGeom>
              <a:avLst/>
              <a:gdLst/>
              <a:ahLst/>
              <a:cxnLst/>
              <a:rect l="l" t="t" r="r" b="b"/>
              <a:pathLst>
                <a:path w="24336" h="12219" extrusionOk="0">
                  <a:moveTo>
                    <a:pt x="20702" y="150"/>
                  </a:moveTo>
                  <a:cubicBezTo>
                    <a:pt x="21018" y="150"/>
                    <a:pt x="21323" y="236"/>
                    <a:pt x="21573" y="440"/>
                  </a:cubicBezTo>
                  <a:cubicBezTo>
                    <a:pt x="22146" y="908"/>
                    <a:pt x="22168" y="1750"/>
                    <a:pt x="22014" y="2329"/>
                  </a:cubicBezTo>
                  <a:cubicBezTo>
                    <a:pt x="21884" y="2818"/>
                    <a:pt x="21631" y="3274"/>
                    <a:pt x="21387" y="3716"/>
                  </a:cubicBezTo>
                  <a:cubicBezTo>
                    <a:pt x="21291" y="3887"/>
                    <a:pt x="21194" y="4064"/>
                    <a:pt x="21105" y="4241"/>
                  </a:cubicBezTo>
                  <a:cubicBezTo>
                    <a:pt x="20686" y="5063"/>
                    <a:pt x="20559" y="5753"/>
                    <a:pt x="20715" y="6346"/>
                  </a:cubicBezTo>
                  <a:cubicBezTo>
                    <a:pt x="20965" y="7295"/>
                    <a:pt x="21724" y="7739"/>
                    <a:pt x="22457" y="8168"/>
                  </a:cubicBezTo>
                  <a:cubicBezTo>
                    <a:pt x="22938" y="8449"/>
                    <a:pt x="23435" y="8741"/>
                    <a:pt x="23774" y="9170"/>
                  </a:cubicBezTo>
                  <a:cubicBezTo>
                    <a:pt x="24091" y="9570"/>
                    <a:pt x="24178" y="9973"/>
                    <a:pt x="24036" y="10370"/>
                  </a:cubicBezTo>
                  <a:cubicBezTo>
                    <a:pt x="23782" y="11076"/>
                    <a:pt x="22818" y="11635"/>
                    <a:pt x="22039" y="11802"/>
                  </a:cubicBezTo>
                  <a:cubicBezTo>
                    <a:pt x="21148" y="11995"/>
                    <a:pt x="20246" y="12072"/>
                    <a:pt x="19348" y="12072"/>
                  </a:cubicBezTo>
                  <a:cubicBezTo>
                    <a:pt x="17855" y="12072"/>
                    <a:pt x="16369" y="11858"/>
                    <a:pt x="14944" y="11605"/>
                  </a:cubicBezTo>
                  <a:cubicBezTo>
                    <a:pt x="14465" y="11520"/>
                    <a:pt x="13986" y="11428"/>
                    <a:pt x="13507" y="11337"/>
                  </a:cubicBezTo>
                  <a:cubicBezTo>
                    <a:pt x="11660" y="10987"/>
                    <a:pt x="9749" y="10626"/>
                    <a:pt x="7838" y="10602"/>
                  </a:cubicBezTo>
                  <a:cubicBezTo>
                    <a:pt x="7770" y="10600"/>
                    <a:pt x="7702" y="10600"/>
                    <a:pt x="7632" y="10600"/>
                  </a:cubicBezTo>
                  <a:cubicBezTo>
                    <a:pt x="5991" y="10600"/>
                    <a:pt x="4365" y="10845"/>
                    <a:pt x="2796" y="11331"/>
                  </a:cubicBezTo>
                  <a:lnTo>
                    <a:pt x="2657" y="11374"/>
                  </a:lnTo>
                  <a:cubicBezTo>
                    <a:pt x="2263" y="11496"/>
                    <a:pt x="1859" y="11623"/>
                    <a:pt x="1452" y="11623"/>
                  </a:cubicBezTo>
                  <a:cubicBezTo>
                    <a:pt x="1417" y="11623"/>
                    <a:pt x="1382" y="11622"/>
                    <a:pt x="1348" y="11620"/>
                  </a:cubicBezTo>
                  <a:cubicBezTo>
                    <a:pt x="910" y="11595"/>
                    <a:pt x="382" y="11350"/>
                    <a:pt x="255" y="10867"/>
                  </a:cubicBezTo>
                  <a:cubicBezTo>
                    <a:pt x="130" y="10391"/>
                    <a:pt x="455" y="9905"/>
                    <a:pt x="750" y="9580"/>
                  </a:cubicBezTo>
                  <a:cubicBezTo>
                    <a:pt x="1581" y="8664"/>
                    <a:pt x="2778" y="7984"/>
                    <a:pt x="4309" y="7558"/>
                  </a:cubicBezTo>
                  <a:cubicBezTo>
                    <a:pt x="5401" y="7254"/>
                    <a:pt x="6548" y="7104"/>
                    <a:pt x="7657" y="6958"/>
                  </a:cubicBezTo>
                  <a:cubicBezTo>
                    <a:pt x="7914" y="6924"/>
                    <a:pt x="8171" y="6890"/>
                    <a:pt x="8425" y="6854"/>
                  </a:cubicBezTo>
                  <a:cubicBezTo>
                    <a:pt x="9967" y="6642"/>
                    <a:pt x="11777" y="6330"/>
                    <a:pt x="13507" y="5639"/>
                  </a:cubicBezTo>
                  <a:cubicBezTo>
                    <a:pt x="15287" y="4927"/>
                    <a:pt x="16748" y="3881"/>
                    <a:pt x="17733" y="2612"/>
                  </a:cubicBezTo>
                  <a:cubicBezTo>
                    <a:pt x="17886" y="2415"/>
                    <a:pt x="18031" y="2206"/>
                    <a:pt x="18173" y="2005"/>
                  </a:cubicBezTo>
                  <a:cubicBezTo>
                    <a:pt x="18512" y="1524"/>
                    <a:pt x="18863" y="1025"/>
                    <a:pt x="19324" y="657"/>
                  </a:cubicBezTo>
                  <a:cubicBezTo>
                    <a:pt x="19697" y="357"/>
                    <a:pt x="20212" y="150"/>
                    <a:pt x="20702" y="150"/>
                  </a:cubicBezTo>
                  <a:close/>
                  <a:moveTo>
                    <a:pt x="20702" y="0"/>
                  </a:moveTo>
                  <a:cubicBezTo>
                    <a:pt x="20177" y="0"/>
                    <a:pt x="19627" y="220"/>
                    <a:pt x="19230" y="539"/>
                  </a:cubicBezTo>
                  <a:cubicBezTo>
                    <a:pt x="18753" y="922"/>
                    <a:pt x="18396" y="1429"/>
                    <a:pt x="18052" y="1920"/>
                  </a:cubicBezTo>
                  <a:cubicBezTo>
                    <a:pt x="17911" y="2119"/>
                    <a:pt x="17767" y="2324"/>
                    <a:pt x="17615" y="2519"/>
                  </a:cubicBezTo>
                  <a:cubicBezTo>
                    <a:pt x="16647" y="3767"/>
                    <a:pt x="15206" y="4798"/>
                    <a:pt x="13451" y="5500"/>
                  </a:cubicBezTo>
                  <a:cubicBezTo>
                    <a:pt x="11736" y="6184"/>
                    <a:pt x="9937" y="6493"/>
                    <a:pt x="8404" y="6707"/>
                  </a:cubicBezTo>
                  <a:cubicBezTo>
                    <a:pt x="8148" y="6741"/>
                    <a:pt x="7893" y="6775"/>
                    <a:pt x="7636" y="6808"/>
                  </a:cubicBezTo>
                  <a:cubicBezTo>
                    <a:pt x="6522" y="6956"/>
                    <a:pt x="5370" y="7106"/>
                    <a:pt x="4268" y="7414"/>
                  </a:cubicBezTo>
                  <a:cubicBezTo>
                    <a:pt x="2710" y="7848"/>
                    <a:pt x="1491" y="8543"/>
                    <a:pt x="641" y="9478"/>
                  </a:cubicBezTo>
                  <a:cubicBezTo>
                    <a:pt x="183" y="9983"/>
                    <a:pt x="0" y="10475"/>
                    <a:pt x="111" y="10902"/>
                  </a:cubicBezTo>
                  <a:cubicBezTo>
                    <a:pt x="256" y="11455"/>
                    <a:pt x="849" y="11738"/>
                    <a:pt x="1338" y="11766"/>
                  </a:cubicBezTo>
                  <a:cubicBezTo>
                    <a:pt x="1379" y="11768"/>
                    <a:pt x="1420" y="11769"/>
                    <a:pt x="1461" y="11769"/>
                  </a:cubicBezTo>
                  <a:cubicBezTo>
                    <a:pt x="1886" y="11769"/>
                    <a:pt x="2299" y="11639"/>
                    <a:pt x="2700" y="11513"/>
                  </a:cubicBezTo>
                  <a:lnTo>
                    <a:pt x="2838" y="11471"/>
                  </a:lnTo>
                  <a:cubicBezTo>
                    <a:pt x="4393" y="10991"/>
                    <a:pt x="6003" y="10747"/>
                    <a:pt x="7628" y="10747"/>
                  </a:cubicBezTo>
                  <a:cubicBezTo>
                    <a:pt x="7698" y="10747"/>
                    <a:pt x="7767" y="10747"/>
                    <a:pt x="7836" y="10748"/>
                  </a:cubicBezTo>
                  <a:cubicBezTo>
                    <a:pt x="9735" y="10773"/>
                    <a:pt x="11638" y="11133"/>
                    <a:pt x="13480" y="11482"/>
                  </a:cubicBezTo>
                  <a:cubicBezTo>
                    <a:pt x="13960" y="11573"/>
                    <a:pt x="14439" y="11665"/>
                    <a:pt x="14919" y="11749"/>
                  </a:cubicBezTo>
                  <a:cubicBezTo>
                    <a:pt x="16352" y="12003"/>
                    <a:pt x="17846" y="12219"/>
                    <a:pt x="19351" y="12219"/>
                  </a:cubicBezTo>
                  <a:cubicBezTo>
                    <a:pt x="20258" y="12219"/>
                    <a:pt x="21169" y="12141"/>
                    <a:pt x="22070" y="11944"/>
                  </a:cubicBezTo>
                  <a:cubicBezTo>
                    <a:pt x="22908" y="11764"/>
                    <a:pt x="23901" y="11181"/>
                    <a:pt x="24175" y="10417"/>
                  </a:cubicBezTo>
                  <a:cubicBezTo>
                    <a:pt x="24335" y="9969"/>
                    <a:pt x="24239" y="9518"/>
                    <a:pt x="23890" y="9076"/>
                  </a:cubicBezTo>
                  <a:cubicBezTo>
                    <a:pt x="23532" y="8624"/>
                    <a:pt x="23025" y="8325"/>
                    <a:pt x="22532" y="8038"/>
                  </a:cubicBezTo>
                  <a:cubicBezTo>
                    <a:pt x="21792" y="7605"/>
                    <a:pt x="21091" y="7194"/>
                    <a:pt x="20857" y="6305"/>
                  </a:cubicBezTo>
                  <a:cubicBezTo>
                    <a:pt x="20709" y="5748"/>
                    <a:pt x="20833" y="5094"/>
                    <a:pt x="21235" y="4304"/>
                  </a:cubicBezTo>
                  <a:cubicBezTo>
                    <a:pt x="21323" y="4130"/>
                    <a:pt x="21420" y="3954"/>
                    <a:pt x="21514" y="3784"/>
                  </a:cubicBezTo>
                  <a:cubicBezTo>
                    <a:pt x="21762" y="3335"/>
                    <a:pt x="22019" y="2871"/>
                    <a:pt x="22154" y="2364"/>
                  </a:cubicBezTo>
                  <a:cubicBezTo>
                    <a:pt x="22320" y="1742"/>
                    <a:pt x="22291" y="834"/>
                    <a:pt x="21664" y="322"/>
                  </a:cubicBezTo>
                  <a:cubicBezTo>
                    <a:pt x="21387" y="96"/>
                    <a:pt x="21050" y="0"/>
                    <a:pt x="20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4125850" y="1623675"/>
              <a:ext cx="83250" cy="110925"/>
            </a:xfrm>
            <a:custGeom>
              <a:avLst/>
              <a:gdLst/>
              <a:ahLst/>
              <a:cxnLst/>
              <a:rect l="l" t="t" r="r" b="b"/>
              <a:pathLst>
                <a:path w="3330" h="4437" extrusionOk="0">
                  <a:moveTo>
                    <a:pt x="1371" y="147"/>
                  </a:moveTo>
                  <a:cubicBezTo>
                    <a:pt x="1462" y="147"/>
                    <a:pt x="1557" y="162"/>
                    <a:pt x="1654" y="193"/>
                  </a:cubicBezTo>
                  <a:cubicBezTo>
                    <a:pt x="2152" y="346"/>
                    <a:pt x="2622" y="848"/>
                    <a:pt x="2830" y="1265"/>
                  </a:cubicBezTo>
                  <a:cubicBezTo>
                    <a:pt x="3170" y="1945"/>
                    <a:pt x="3134" y="2825"/>
                    <a:pt x="2741" y="3506"/>
                  </a:cubicBezTo>
                  <a:cubicBezTo>
                    <a:pt x="2506" y="3912"/>
                    <a:pt x="2075" y="4289"/>
                    <a:pt x="1604" y="4289"/>
                  </a:cubicBezTo>
                  <a:cubicBezTo>
                    <a:pt x="1555" y="4289"/>
                    <a:pt x="1505" y="4285"/>
                    <a:pt x="1455" y="4277"/>
                  </a:cubicBezTo>
                  <a:cubicBezTo>
                    <a:pt x="1166" y="4226"/>
                    <a:pt x="891" y="4025"/>
                    <a:pt x="700" y="3725"/>
                  </a:cubicBezTo>
                  <a:cubicBezTo>
                    <a:pt x="519" y="3439"/>
                    <a:pt x="431" y="3108"/>
                    <a:pt x="362" y="2791"/>
                  </a:cubicBezTo>
                  <a:cubicBezTo>
                    <a:pt x="164" y="1891"/>
                    <a:pt x="211" y="685"/>
                    <a:pt x="992" y="246"/>
                  </a:cubicBezTo>
                  <a:cubicBezTo>
                    <a:pt x="1110" y="181"/>
                    <a:pt x="1236" y="147"/>
                    <a:pt x="1371" y="147"/>
                  </a:cubicBezTo>
                  <a:close/>
                  <a:moveTo>
                    <a:pt x="1371" y="0"/>
                  </a:moveTo>
                  <a:cubicBezTo>
                    <a:pt x="1211" y="0"/>
                    <a:pt x="1060" y="40"/>
                    <a:pt x="920" y="119"/>
                  </a:cubicBezTo>
                  <a:cubicBezTo>
                    <a:pt x="72" y="597"/>
                    <a:pt x="0" y="1830"/>
                    <a:pt x="218" y="2825"/>
                  </a:cubicBezTo>
                  <a:cubicBezTo>
                    <a:pt x="290" y="3154"/>
                    <a:pt x="383" y="3501"/>
                    <a:pt x="577" y="3805"/>
                  </a:cubicBezTo>
                  <a:cubicBezTo>
                    <a:pt x="790" y="4141"/>
                    <a:pt x="1100" y="4366"/>
                    <a:pt x="1430" y="4423"/>
                  </a:cubicBezTo>
                  <a:cubicBezTo>
                    <a:pt x="1488" y="4431"/>
                    <a:pt x="1545" y="4436"/>
                    <a:pt x="1602" y="4436"/>
                  </a:cubicBezTo>
                  <a:cubicBezTo>
                    <a:pt x="2132" y="4436"/>
                    <a:pt x="2611" y="4024"/>
                    <a:pt x="2870" y="3579"/>
                  </a:cubicBezTo>
                  <a:cubicBezTo>
                    <a:pt x="3294" y="2845"/>
                    <a:pt x="3330" y="1933"/>
                    <a:pt x="2964" y="1200"/>
                  </a:cubicBezTo>
                  <a:cubicBezTo>
                    <a:pt x="2742" y="753"/>
                    <a:pt x="2235" y="217"/>
                    <a:pt x="1699" y="51"/>
                  </a:cubicBezTo>
                  <a:cubicBezTo>
                    <a:pt x="1586" y="17"/>
                    <a:pt x="1477" y="0"/>
                    <a:pt x="1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3865325" y="964625"/>
              <a:ext cx="364125" cy="693800"/>
            </a:xfrm>
            <a:custGeom>
              <a:avLst/>
              <a:gdLst/>
              <a:ahLst/>
              <a:cxnLst/>
              <a:rect l="l" t="t" r="r" b="b"/>
              <a:pathLst>
                <a:path w="14565" h="27752" extrusionOk="0">
                  <a:moveTo>
                    <a:pt x="9193" y="148"/>
                  </a:moveTo>
                  <a:cubicBezTo>
                    <a:pt x="9287" y="148"/>
                    <a:pt x="9382" y="165"/>
                    <a:pt x="9477" y="200"/>
                  </a:cubicBezTo>
                  <a:cubicBezTo>
                    <a:pt x="9884" y="363"/>
                    <a:pt x="10062" y="858"/>
                    <a:pt x="10093" y="1267"/>
                  </a:cubicBezTo>
                  <a:cubicBezTo>
                    <a:pt x="10108" y="1459"/>
                    <a:pt x="10102" y="1657"/>
                    <a:pt x="10095" y="1850"/>
                  </a:cubicBezTo>
                  <a:cubicBezTo>
                    <a:pt x="10086" y="2115"/>
                    <a:pt x="10077" y="2387"/>
                    <a:pt x="10122" y="2655"/>
                  </a:cubicBezTo>
                  <a:cubicBezTo>
                    <a:pt x="10243" y="3378"/>
                    <a:pt x="10789" y="4028"/>
                    <a:pt x="11480" y="4273"/>
                  </a:cubicBezTo>
                  <a:cubicBezTo>
                    <a:pt x="11765" y="4374"/>
                    <a:pt x="12068" y="4411"/>
                    <a:pt x="12361" y="4447"/>
                  </a:cubicBezTo>
                  <a:cubicBezTo>
                    <a:pt x="12739" y="4494"/>
                    <a:pt x="13096" y="4539"/>
                    <a:pt x="13416" y="4705"/>
                  </a:cubicBezTo>
                  <a:cubicBezTo>
                    <a:pt x="14153" y="5091"/>
                    <a:pt x="14411" y="6029"/>
                    <a:pt x="14283" y="6754"/>
                  </a:cubicBezTo>
                  <a:cubicBezTo>
                    <a:pt x="14164" y="7444"/>
                    <a:pt x="13761" y="8114"/>
                    <a:pt x="13055" y="8804"/>
                  </a:cubicBezTo>
                  <a:cubicBezTo>
                    <a:pt x="12780" y="9074"/>
                    <a:pt x="12480" y="9329"/>
                    <a:pt x="12188" y="9575"/>
                  </a:cubicBezTo>
                  <a:cubicBezTo>
                    <a:pt x="11859" y="9854"/>
                    <a:pt x="11520" y="10142"/>
                    <a:pt x="11212" y="10455"/>
                  </a:cubicBezTo>
                  <a:cubicBezTo>
                    <a:pt x="9153" y="12543"/>
                    <a:pt x="8333" y="15890"/>
                    <a:pt x="8959" y="19638"/>
                  </a:cubicBezTo>
                  <a:cubicBezTo>
                    <a:pt x="9133" y="20668"/>
                    <a:pt x="9452" y="21956"/>
                    <a:pt x="10394" y="22781"/>
                  </a:cubicBezTo>
                  <a:cubicBezTo>
                    <a:pt x="10539" y="22909"/>
                    <a:pt x="10698" y="23022"/>
                    <a:pt x="10852" y="23132"/>
                  </a:cubicBezTo>
                  <a:cubicBezTo>
                    <a:pt x="11136" y="23338"/>
                    <a:pt x="11405" y="23531"/>
                    <a:pt x="11601" y="23801"/>
                  </a:cubicBezTo>
                  <a:cubicBezTo>
                    <a:pt x="11780" y="24047"/>
                    <a:pt x="11852" y="24401"/>
                    <a:pt x="11780" y="24681"/>
                  </a:cubicBezTo>
                  <a:cubicBezTo>
                    <a:pt x="11746" y="24814"/>
                    <a:pt x="11665" y="24991"/>
                    <a:pt x="11468" y="25084"/>
                  </a:cubicBezTo>
                  <a:cubicBezTo>
                    <a:pt x="11352" y="25138"/>
                    <a:pt x="11222" y="25153"/>
                    <a:pt x="11085" y="25168"/>
                  </a:cubicBezTo>
                  <a:cubicBezTo>
                    <a:pt x="10980" y="25181"/>
                    <a:pt x="10870" y="25192"/>
                    <a:pt x="10763" y="25225"/>
                  </a:cubicBezTo>
                  <a:cubicBezTo>
                    <a:pt x="10345" y="25351"/>
                    <a:pt x="10091" y="25746"/>
                    <a:pt x="9950" y="26055"/>
                  </a:cubicBezTo>
                  <a:cubicBezTo>
                    <a:pt x="9890" y="26190"/>
                    <a:pt x="9838" y="26330"/>
                    <a:pt x="9788" y="26465"/>
                  </a:cubicBezTo>
                  <a:cubicBezTo>
                    <a:pt x="9709" y="26678"/>
                    <a:pt x="9628" y="26897"/>
                    <a:pt x="9511" y="27092"/>
                  </a:cubicBezTo>
                  <a:cubicBezTo>
                    <a:pt x="9316" y="27420"/>
                    <a:pt x="9097" y="27593"/>
                    <a:pt x="8862" y="27603"/>
                  </a:cubicBezTo>
                  <a:cubicBezTo>
                    <a:pt x="8855" y="27603"/>
                    <a:pt x="8848" y="27604"/>
                    <a:pt x="8840" y="27604"/>
                  </a:cubicBezTo>
                  <a:cubicBezTo>
                    <a:pt x="8565" y="27604"/>
                    <a:pt x="8257" y="27383"/>
                    <a:pt x="7964" y="26979"/>
                  </a:cubicBezTo>
                  <a:cubicBezTo>
                    <a:pt x="7442" y="26255"/>
                    <a:pt x="6683" y="25983"/>
                    <a:pt x="5882" y="25695"/>
                  </a:cubicBezTo>
                  <a:lnTo>
                    <a:pt x="5817" y="25672"/>
                  </a:lnTo>
                  <a:cubicBezTo>
                    <a:pt x="5128" y="25424"/>
                    <a:pt x="4186" y="24999"/>
                    <a:pt x="3954" y="24162"/>
                  </a:cubicBezTo>
                  <a:cubicBezTo>
                    <a:pt x="3823" y="23691"/>
                    <a:pt x="3945" y="23211"/>
                    <a:pt x="4076" y="22703"/>
                  </a:cubicBezTo>
                  <a:cubicBezTo>
                    <a:pt x="4194" y="22243"/>
                    <a:pt x="4315" y="21765"/>
                    <a:pt x="4231" y="21292"/>
                  </a:cubicBezTo>
                  <a:cubicBezTo>
                    <a:pt x="4091" y="20513"/>
                    <a:pt x="3456" y="19990"/>
                    <a:pt x="2840" y="19484"/>
                  </a:cubicBezTo>
                  <a:cubicBezTo>
                    <a:pt x="2275" y="19017"/>
                    <a:pt x="1689" y="18536"/>
                    <a:pt x="1507" y="17859"/>
                  </a:cubicBezTo>
                  <a:cubicBezTo>
                    <a:pt x="1325" y="17182"/>
                    <a:pt x="1580" y="16520"/>
                    <a:pt x="1852" y="15818"/>
                  </a:cubicBezTo>
                  <a:cubicBezTo>
                    <a:pt x="1991" y="15457"/>
                    <a:pt x="2135" y="15085"/>
                    <a:pt x="2214" y="14708"/>
                  </a:cubicBezTo>
                  <a:cubicBezTo>
                    <a:pt x="2430" y="13677"/>
                    <a:pt x="2130" y="12547"/>
                    <a:pt x="1431" y="11758"/>
                  </a:cubicBezTo>
                  <a:cubicBezTo>
                    <a:pt x="1310" y="11623"/>
                    <a:pt x="1174" y="11492"/>
                    <a:pt x="1044" y="11364"/>
                  </a:cubicBezTo>
                  <a:cubicBezTo>
                    <a:pt x="658" y="10989"/>
                    <a:pt x="295" y="10634"/>
                    <a:pt x="225" y="10144"/>
                  </a:cubicBezTo>
                  <a:cubicBezTo>
                    <a:pt x="154" y="9645"/>
                    <a:pt x="419" y="9202"/>
                    <a:pt x="697" y="8730"/>
                  </a:cubicBezTo>
                  <a:cubicBezTo>
                    <a:pt x="827" y="8510"/>
                    <a:pt x="962" y="8281"/>
                    <a:pt x="1060" y="8047"/>
                  </a:cubicBezTo>
                  <a:cubicBezTo>
                    <a:pt x="1297" y="7484"/>
                    <a:pt x="1326" y="6850"/>
                    <a:pt x="1354" y="6238"/>
                  </a:cubicBezTo>
                  <a:cubicBezTo>
                    <a:pt x="1392" y="5447"/>
                    <a:pt x="1427" y="4700"/>
                    <a:pt x="1873" y="4106"/>
                  </a:cubicBezTo>
                  <a:cubicBezTo>
                    <a:pt x="2436" y="3357"/>
                    <a:pt x="3466" y="3138"/>
                    <a:pt x="4495" y="3016"/>
                  </a:cubicBezTo>
                  <a:cubicBezTo>
                    <a:pt x="5475" y="2899"/>
                    <a:pt x="6585" y="2766"/>
                    <a:pt x="7291" y="2022"/>
                  </a:cubicBezTo>
                  <a:cubicBezTo>
                    <a:pt x="7499" y="1801"/>
                    <a:pt x="7657" y="1541"/>
                    <a:pt x="7811" y="1288"/>
                  </a:cubicBezTo>
                  <a:cubicBezTo>
                    <a:pt x="7929" y="1094"/>
                    <a:pt x="8048" y="894"/>
                    <a:pt x="8190" y="718"/>
                  </a:cubicBezTo>
                  <a:cubicBezTo>
                    <a:pt x="8437" y="407"/>
                    <a:pt x="8817" y="148"/>
                    <a:pt x="9193" y="148"/>
                  </a:cubicBezTo>
                  <a:close/>
                  <a:moveTo>
                    <a:pt x="9194" y="1"/>
                  </a:moveTo>
                  <a:cubicBezTo>
                    <a:pt x="8769" y="1"/>
                    <a:pt x="8348" y="285"/>
                    <a:pt x="8075" y="625"/>
                  </a:cubicBezTo>
                  <a:cubicBezTo>
                    <a:pt x="7927" y="809"/>
                    <a:pt x="7804" y="1013"/>
                    <a:pt x="7684" y="1211"/>
                  </a:cubicBezTo>
                  <a:cubicBezTo>
                    <a:pt x="7536" y="1456"/>
                    <a:pt x="7381" y="1711"/>
                    <a:pt x="7184" y="1920"/>
                  </a:cubicBezTo>
                  <a:cubicBezTo>
                    <a:pt x="6515" y="2625"/>
                    <a:pt x="5433" y="2754"/>
                    <a:pt x="4477" y="2869"/>
                  </a:cubicBezTo>
                  <a:cubicBezTo>
                    <a:pt x="3416" y="2997"/>
                    <a:pt x="2350" y="3224"/>
                    <a:pt x="1755" y="4017"/>
                  </a:cubicBezTo>
                  <a:cubicBezTo>
                    <a:pt x="1280" y="4648"/>
                    <a:pt x="1242" y="5452"/>
                    <a:pt x="1206" y="6231"/>
                  </a:cubicBezTo>
                  <a:cubicBezTo>
                    <a:pt x="1178" y="6830"/>
                    <a:pt x="1150" y="7450"/>
                    <a:pt x="924" y="7989"/>
                  </a:cubicBezTo>
                  <a:cubicBezTo>
                    <a:pt x="830" y="8215"/>
                    <a:pt x="697" y="8438"/>
                    <a:pt x="569" y="8655"/>
                  </a:cubicBezTo>
                  <a:cubicBezTo>
                    <a:pt x="290" y="9126"/>
                    <a:pt x="1" y="9614"/>
                    <a:pt x="78" y="10164"/>
                  </a:cubicBezTo>
                  <a:cubicBezTo>
                    <a:pt x="153" y="10704"/>
                    <a:pt x="554" y="11093"/>
                    <a:pt x="941" y="11470"/>
                  </a:cubicBezTo>
                  <a:cubicBezTo>
                    <a:pt x="1070" y="11595"/>
                    <a:pt x="1203" y="11725"/>
                    <a:pt x="1319" y="11856"/>
                  </a:cubicBezTo>
                  <a:cubicBezTo>
                    <a:pt x="1989" y="12612"/>
                    <a:pt x="2276" y="13692"/>
                    <a:pt x="2067" y="14678"/>
                  </a:cubicBezTo>
                  <a:cubicBezTo>
                    <a:pt x="1990" y="15042"/>
                    <a:pt x="1849" y="15410"/>
                    <a:pt x="1711" y="15766"/>
                  </a:cubicBezTo>
                  <a:cubicBezTo>
                    <a:pt x="1445" y="16459"/>
                    <a:pt x="1169" y="17174"/>
                    <a:pt x="1364" y="17898"/>
                  </a:cubicBezTo>
                  <a:cubicBezTo>
                    <a:pt x="1559" y="18621"/>
                    <a:pt x="2162" y="19117"/>
                    <a:pt x="2746" y="19598"/>
                  </a:cubicBezTo>
                  <a:cubicBezTo>
                    <a:pt x="3367" y="20108"/>
                    <a:pt x="3954" y="20592"/>
                    <a:pt x="4084" y="21319"/>
                  </a:cubicBezTo>
                  <a:cubicBezTo>
                    <a:pt x="4165" y="21760"/>
                    <a:pt x="4046" y="22221"/>
                    <a:pt x="3933" y="22667"/>
                  </a:cubicBezTo>
                  <a:cubicBezTo>
                    <a:pt x="3804" y="23172"/>
                    <a:pt x="3670" y="23693"/>
                    <a:pt x="3811" y="24202"/>
                  </a:cubicBezTo>
                  <a:cubicBezTo>
                    <a:pt x="4063" y="25106"/>
                    <a:pt x="5047" y="25554"/>
                    <a:pt x="5765" y="25812"/>
                  </a:cubicBezTo>
                  <a:lnTo>
                    <a:pt x="5830" y="25835"/>
                  </a:lnTo>
                  <a:cubicBezTo>
                    <a:pt x="6610" y="26114"/>
                    <a:pt x="7347" y="26377"/>
                    <a:pt x="7843" y="27066"/>
                  </a:cubicBezTo>
                  <a:cubicBezTo>
                    <a:pt x="8071" y="27380"/>
                    <a:pt x="8427" y="27752"/>
                    <a:pt x="8838" y="27752"/>
                  </a:cubicBezTo>
                  <a:cubicBezTo>
                    <a:pt x="8847" y="27752"/>
                    <a:pt x="8857" y="27752"/>
                    <a:pt x="8869" y="27750"/>
                  </a:cubicBezTo>
                  <a:cubicBezTo>
                    <a:pt x="9156" y="27737"/>
                    <a:pt x="9415" y="27541"/>
                    <a:pt x="9638" y="27167"/>
                  </a:cubicBezTo>
                  <a:cubicBezTo>
                    <a:pt x="9761" y="26960"/>
                    <a:pt x="9845" y="26734"/>
                    <a:pt x="9926" y="26516"/>
                  </a:cubicBezTo>
                  <a:cubicBezTo>
                    <a:pt x="9975" y="26383"/>
                    <a:pt x="10025" y="26244"/>
                    <a:pt x="10084" y="26114"/>
                  </a:cubicBezTo>
                  <a:cubicBezTo>
                    <a:pt x="10212" y="25834"/>
                    <a:pt x="10440" y="25475"/>
                    <a:pt x="10805" y="25364"/>
                  </a:cubicBezTo>
                  <a:cubicBezTo>
                    <a:pt x="10899" y="25336"/>
                    <a:pt x="10997" y="25325"/>
                    <a:pt x="11102" y="25314"/>
                  </a:cubicBezTo>
                  <a:cubicBezTo>
                    <a:pt x="11245" y="25298"/>
                    <a:pt x="11393" y="25282"/>
                    <a:pt x="11531" y="25217"/>
                  </a:cubicBezTo>
                  <a:cubicBezTo>
                    <a:pt x="11728" y="25124"/>
                    <a:pt x="11864" y="24951"/>
                    <a:pt x="11924" y="24717"/>
                  </a:cubicBezTo>
                  <a:cubicBezTo>
                    <a:pt x="12007" y="24392"/>
                    <a:pt x="11928" y="23998"/>
                    <a:pt x="11721" y="23714"/>
                  </a:cubicBezTo>
                  <a:cubicBezTo>
                    <a:pt x="11511" y="23426"/>
                    <a:pt x="11219" y="23216"/>
                    <a:pt x="10938" y="23014"/>
                  </a:cubicBezTo>
                  <a:cubicBezTo>
                    <a:pt x="10788" y="22906"/>
                    <a:pt x="10631" y="22793"/>
                    <a:pt x="10491" y="22671"/>
                  </a:cubicBezTo>
                  <a:cubicBezTo>
                    <a:pt x="9584" y="21878"/>
                    <a:pt x="9274" y="20621"/>
                    <a:pt x="9106" y="19615"/>
                  </a:cubicBezTo>
                  <a:cubicBezTo>
                    <a:pt x="8487" y="15915"/>
                    <a:pt x="9292" y="12615"/>
                    <a:pt x="11316" y="10561"/>
                  </a:cubicBezTo>
                  <a:cubicBezTo>
                    <a:pt x="11619" y="10252"/>
                    <a:pt x="11956" y="9966"/>
                    <a:pt x="12282" y="9690"/>
                  </a:cubicBezTo>
                  <a:cubicBezTo>
                    <a:pt x="12575" y="9441"/>
                    <a:pt x="12878" y="9184"/>
                    <a:pt x="13158" y="8911"/>
                  </a:cubicBezTo>
                  <a:cubicBezTo>
                    <a:pt x="13886" y="8199"/>
                    <a:pt x="14302" y="7502"/>
                    <a:pt x="14428" y="6782"/>
                  </a:cubicBezTo>
                  <a:cubicBezTo>
                    <a:pt x="14565" y="6003"/>
                    <a:pt x="14283" y="4995"/>
                    <a:pt x="13483" y="4576"/>
                  </a:cubicBezTo>
                  <a:cubicBezTo>
                    <a:pt x="13138" y="4397"/>
                    <a:pt x="12751" y="4349"/>
                    <a:pt x="12378" y="4303"/>
                  </a:cubicBezTo>
                  <a:cubicBezTo>
                    <a:pt x="12093" y="4268"/>
                    <a:pt x="11797" y="4232"/>
                    <a:pt x="11528" y="4137"/>
                  </a:cubicBezTo>
                  <a:cubicBezTo>
                    <a:pt x="10887" y="3910"/>
                    <a:pt x="10380" y="3305"/>
                    <a:pt x="10268" y="2633"/>
                  </a:cubicBezTo>
                  <a:cubicBezTo>
                    <a:pt x="10226" y="2380"/>
                    <a:pt x="10234" y="2115"/>
                    <a:pt x="10243" y="1858"/>
                  </a:cubicBezTo>
                  <a:cubicBezTo>
                    <a:pt x="10249" y="1662"/>
                    <a:pt x="10256" y="1459"/>
                    <a:pt x="10241" y="1259"/>
                  </a:cubicBezTo>
                  <a:cubicBezTo>
                    <a:pt x="10195" y="671"/>
                    <a:pt x="9931" y="225"/>
                    <a:pt x="9531" y="65"/>
                  </a:cubicBezTo>
                  <a:cubicBezTo>
                    <a:pt x="9420" y="21"/>
                    <a:pt x="9307" y="1"/>
                    <a:pt x="9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3915075" y="1035525"/>
              <a:ext cx="241150" cy="537050"/>
            </a:xfrm>
            <a:custGeom>
              <a:avLst/>
              <a:gdLst/>
              <a:ahLst/>
              <a:cxnLst/>
              <a:rect l="l" t="t" r="r" b="b"/>
              <a:pathLst>
                <a:path w="9646" h="21482" extrusionOk="0">
                  <a:moveTo>
                    <a:pt x="6244" y="150"/>
                  </a:moveTo>
                  <a:cubicBezTo>
                    <a:pt x="6419" y="150"/>
                    <a:pt x="6585" y="218"/>
                    <a:pt x="6729" y="391"/>
                  </a:cubicBezTo>
                  <a:cubicBezTo>
                    <a:pt x="6905" y="602"/>
                    <a:pt x="6911" y="890"/>
                    <a:pt x="6917" y="1198"/>
                  </a:cubicBezTo>
                  <a:cubicBezTo>
                    <a:pt x="6923" y="1484"/>
                    <a:pt x="6930" y="1781"/>
                    <a:pt x="7081" y="2028"/>
                  </a:cubicBezTo>
                  <a:cubicBezTo>
                    <a:pt x="7313" y="2410"/>
                    <a:pt x="7761" y="2503"/>
                    <a:pt x="8194" y="2592"/>
                  </a:cubicBezTo>
                  <a:cubicBezTo>
                    <a:pt x="8560" y="2667"/>
                    <a:pt x="8938" y="2745"/>
                    <a:pt x="9174" y="2999"/>
                  </a:cubicBezTo>
                  <a:cubicBezTo>
                    <a:pt x="9486" y="3336"/>
                    <a:pt x="9433" y="3881"/>
                    <a:pt x="9252" y="4246"/>
                  </a:cubicBezTo>
                  <a:cubicBezTo>
                    <a:pt x="9074" y="4601"/>
                    <a:pt x="8782" y="4892"/>
                    <a:pt x="8498" y="5174"/>
                  </a:cubicBezTo>
                  <a:cubicBezTo>
                    <a:pt x="8452" y="5220"/>
                    <a:pt x="8406" y="5265"/>
                    <a:pt x="8360" y="5311"/>
                  </a:cubicBezTo>
                  <a:cubicBezTo>
                    <a:pt x="6652" y="7037"/>
                    <a:pt x="5517" y="9311"/>
                    <a:pt x="5164" y="11713"/>
                  </a:cubicBezTo>
                  <a:cubicBezTo>
                    <a:pt x="4812" y="14116"/>
                    <a:pt x="5248" y="16621"/>
                    <a:pt x="6392" y="18763"/>
                  </a:cubicBezTo>
                  <a:lnTo>
                    <a:pt x="6489" y="18942"/>
                  </a:lnTo>
                  <a:cubicBezTo>
                    <a:pt x="6666" y="19264"/>
                    <a:pt x="6848" y="19599"/>
                    <a:pt x="6930" y="19956"/>
                  </a:cubicBezTo>
                  <a:cubicBezTo>
                    <a:pt x="7014" y="20320"/>
                    <a:pt x="6989" y="20818"/>
                    <a:pt x="6669" y="21128"/>
                  </a:cubicBezTo>
                  <a:cubicBezTo>
                    <a:pt x="6535" y="21259"/>
                    <a:pt x="6339" y="21333"/>
                    <a:pt x="6140" y="21333"/>
                  </a:cubicBezTo>
                  <a:cubicBezTo>
                    <a:pt x="6108" y="21333"/>
                    <a:pt x="6077" y="21331"/>
                    <a:pt x="6045" y="21327"/>
                  </a:cubicBezTo>
                  <a:cubicBezTo>
                    <a:pt x="5859" y="21305"/>
                    <a:pt x="5710" y="21215"/>
                    <a:pt x="5625" y="21077"/>
                  </a:cubicBezTo>
                  <a:cubicBezTo>
                    <a:pt x="5571" y="20991"/>
                    <a:pt x="5540" y="20888"/>
                    <a:pt x="5507" y="20778"/>
                  </a:cubicBezTo>
                  <a:cubicBezTo>
                    <a:pt x="5454" y="20599"/>
                    <a:pt x="5398" y="20412"/>
                    <a:pt x="5233" y="20299"/>
                  </a:cubicBezTo>
                  <a:cubicBezTo>
                    <a:pt x="5132" y="20228"/>
                    <a:pt x="5021" y="20207"/>
                    <a:pt x="4907" y="20207"/>
                  </a:cubicBezTo>
                  <a:cubicBezTo>
                    <a:pt x="4809" y="20207"/>
                    <a:pt x="4708" y="20222"/>
                    <a:pt x="4609" y="20240"/>
                  </a:cubicBezTo>
                  <a:cubicBezTo>
                    <a:pt x="4517" y="20254"/>
                    <a:pt x="4424" y="20269"/>
                    <a:pt x="4337" y="20270"/>
                  </a:cubicBezTo>
                  <a:cubicBezTo>
                    <a:pt x="4119" y="20270"/>
                    <a:pt x="3915" y="20186"/>
                    <a:pt x="3745" y="20012"/>
                  </a:cubicBezTo>
                  <a:cubicBezTo>
                    <a:pt x="3455" y="19716"/>
                    <a:pt x="3273" y="19161"/>
                    <a:pt x="3290" y="18632"/>
                  </a:cubicBezTo>
                  <a:cubicBezTo>
                    <a:pt x="3295" y="18466"/>
                    <a:pt x="3310" y="18295"/>
                    <a:pt x="3322" y="18129"/>
                  </a:cubicBezTo>
                  <a:cubicBezTo>
                    <a:pt x="3373" y="17507"/>
                    <a:pt x="3424" y="16866"/>
                    <a:pt x="3082" y="16344"/>
                  </a:cubicBezTo>
                  <a:cubicBezTo>
                    <a:pt x="2887" y="16047"/>
                    <a:pt x="2592" y="15843"/>
                    <a:pt x="2306" y="15645"/>
                  </a:cubicBezTo>
                  <a:cubicBezTo>
                    <a:pt x="2015" y="15444"/>
                    <a:pt x="1740" y="15253"/>
                    <a:pt x="1562" y="14973"/>
                  </a:cubicBezTo>
                  <a:cubicBezTo>
                    <a:pt x="1274" y="14523"/>
                    <a:pt x="1273" y="13892"/>
                    <a:pt x="1558" y="13100"/>
                  </a:cubicBezTo>
                  <a:cubicBezTo>
                    <a:pt x="1609" y="12958"/>
                    <a:pt x="1665" y="12815"/>
                    <a:pt x="1722" y="12672"/>
                  </a:cubicBezTo>
                  <a:cubicBezTo>
                    <a:pt x="1914" y="12187"/>
                    <a:pt x="2112" y="11686"/>
                    <a:pt x="2115" y="11157"/>
                  </a:cubicBezTo>
                  <a:cubicBezTo>
                    <a:pt x="2122" y="10337"/>
                    <a:pt x="1674" y="9630"/>
                    <a:pt x="1242" y="8945"/>
                  </a:cubicBezTo>
                  <a:cubicBezTo>
                    <a:pt x="1000" y="8562"/>
                    <a:pt x="750" y="8166"/>
                    <a:pt x="581" y="7754"/>
                  </a:cubicBezTo>
                  <a:cubicBezTo>
                    <a:pt x="147" y="6698"/>
                    <a:pt x="229" y="5490"/>
                    <a:pt x="301" y="4425"/>
                  </a:cubicBezTo>
                  <a:cubicBezTo>
                    <a:pt x="444" y="2301"/>
                    <a:pt x="1375" y="1822"/>
                    <a:pt x="3279" y="1601"/>
                  </a:cubicBezTo>
                  <a:cubicBezTo>
                    <a:pt x="3939" y="1526"/>
                    <a:pt x="4318" y="1363"/>
                    <a:pt x="4901" y="907"/>
                  </a:cubicBezTo>
                  <a:cubicBezTo>
                    <a:pt x="4945" y="872"/>
                    <a:pt x="4993" y="832"/>
                    <a:pt x="5044" y="791"/>
                  </a:cubicBezTo>
                  <a:cubicBezTo>
                    <a:pt x="5380" y="519"/>
                    <a:pt x="5836" y="150"/>
                    <a:pt x="6244" y="150"/>
                  </a:cubicBezTo>
                  <a:close/>
                  <a:moveTo>
                    <a:pt x="6254" y="0"/>
                  </a:moveTo>
                  <a:cubicBezTo>
                    <a:pt x="5791" y="0"/>
                    <a:pt x="5293" y="403"/>
                    <a:pt x="4954" y="678"/>
                  </a:cubicBezTo>
                  <a:cubicBezTo>
                    <a:pt x="4904" y="719"/>
                    <a:pt x="4856" y="756"/>
                    <a:pt x="4812" y="791"/>
                  </a:cubicBezTo>
                  <a:cubicBezTo>
                    <a:pt x="4254" y="1229"/>
                    <a:pt x="3893" y="1384"/>
                    <a:pt x="3264" y="1457"/>
                  </a:cubicBezTo>
                  <a:cubicBezTo>
                    <a:pt x="1278" y="1687"/>
                    <a:pt x="307" y="2188"/>
                    <a:pt x="157" y="4417"/>
                  </a:cubicBezTo>
                  <a:cubicBezTo>
                    <a:pt x="83" y="5499"/>
                    <a:pt x="1" y="6725"/>
                    <a:pt x="447" y="7812"/>
                  </a:cubicBezTo>
                  <a:cubicBezTo>
                    <a:pt x="621" y="8237"/>
                    <a:pt x="875" y="8638"/>
                    <a:pt x="1120" y="9026"/>
                  </a:cubicBezTo>
                  <a:cubicBezTo>
                    <a:pt x="1561" y="9724"/>
                    <a:pt x="1977" y="10381"/>
                    <a:pt x="1972" y="11158"/>
                  </a:cubicBezTo>
                  <a:cubicBezTo>
                    <a:pt x="1967" y="11661"/>
                    <a:pt x="1776" y="12149"/>
                    <a:pt x="1588" y="12619"/>
                  </a:cubicBezTo>
                  <a:cubicBezTo>
                    <a:pt x="1530" y="12763"/>
                    <a:pt x="1473" y="12907"/>
                    <a:pt x="1422" y="13051"/>
                  </a:cubicBezTo>
                  <a:cubicBezTo>
                    <a:pt x="1120" y="13888"/>
                    <a:pt x="1127" y="14562"/>
                    <a:pt x="1440" y="15053"/>
                  </a:cubicBezTo>
                  <a:cubicBezTo>
                    <a:pt x="1634" y="15357"/>
                    <a:pt x="1933" y="15565"/>
                    <a:pt x="2224" y="15766"/>
                  </a:cubicBezTo>
                  <a:cubicBezTo>
                    <a:pt x="2510" y="15965"/>
                    <a:pt x="2781" y="16153"/>
                    <a:pt x="2960" y="16425"/>
                  </a:cubicBezTo>
                  <a:cubicBezTo>
                    <a:pt x="3277" y="16905"/>
                    <a:pt x="3226" y="17521"/>
                    <a:pt x="3179" y="18117"/>
                  </a:cubicBezTo>
                  <a:cubicBezTo>
                    <a:pt x="3164" y="18285"/>
                    <a:pt x="3150" y="18459"/>
                    <a:pt x="3145" y="18626"/>
                  </a:cubicBezTo>
                  <a:cubicBezTo>
                    <a:pt x="3125" y="19203"/>
                    <a:pt x="3320" y="19786"/>
                    <a:pt x="3641" y="20115"/>
                  </a:cubicBezTo>
                  <a:cubicBezTo>
                    <a:pt x="3840" y="20317"/>
                    <a:pt x="4071" y="20417"/>
                    <a:pt x="4340" y="20417"/>
                  </a:cubicBezTo>
                  <a:cubicBezTo>
                    <a:pt x="4437" y="20415"/>
                    <a:pt x="4537" y="20400"/>
                    <a:pt x="4631" y="20384"/>
                  </a:cubicBezTo>
                  <a:cubicBezTo>
                    <a:pt x="4726" y="20369"/>
                    <a:pt x="4817" y="20355"/>
                    <a:pt x="4903" y="20355"/>
                  </a:cubicBezTo>
                  <a:cubicBezTo>
                    <a:pt x="4994" y="20355"/>
                    <a:pt x="5077" y="20371"/>
                    <a:pt x="5149" y="20420"/>
                  </a:cubicBezTo>
                  <a:cubicBezTo>
                    <a:pt x="5271" y="20505"/>
                    <a:pt x="5318" y="20660"/>
                    <a:pt x="5367" y="20822"/>
                  </a:cubicBezTo>
                  <a:cubicBezTo>
                    <a:pt x="5400" y="20935"/>
                    <a:pt x="5436" y="21053"/>
                    <a:pt x="5500" y="21156"/>
                  </a:cubicBezTo>
                  <a:cubicBezTo>
                    <a:pt x="5608" y="21332"/>
                    <a:pt x="5796" y="21446"/>
                    <a:pt x="6027" y="21476"/>
                  </a:cubicBezTo>
                  <a:cubicBezTo>
                    <a:pt x="6065" y="21480"/>
                    <a:pt x="6104" y="21482"/>
                    <a:pt x="6141" y="21482"/>
                  </a:cubicBezTo>
                  <a:cubicBezTo>
                    <a:pt x="6377" y="21482"/>
                    <a:pt x="6611" y="21393"/>
                    <a:pt x="6774" y="21238"/>
                  </a:cubicBezTo>
                  <a:cubicBezTo>
                    <a:pt x="7138" y="20886"/>
                    <a:pt x="7169" y="20328"/>
                    <a:pt x="7076" y="19926"/>
                  </a:cubicBezTo>
                  <a:cubicBezTo>
                    <a:pt x="6988" y="19550"/>
                    <a:pt x="6801" y="19206"/>
                    <a:pt x="6621" y="18874"/>
                  </a:cubicBezTo>
                  <a:cubicBezTo>
                    <a:pt x="6589" y="18815"/>
                    <a:pt x="6556" y="18757"/>
                    <a:pt x="6525" y="18697"/>
                  </a:cubicBezTo>
                  <a:cubicBezTo>
                    <a:pt x="5397" y="16582"/>
                    <a:pt x="4966" y="14110"/>
                    <a:pt x="5312" y="11738"/>
                  </a:cubicBezTo>
                  <a:cubicBezTo>
                    <a:pt x="5661" y="9366"/>
                    <a:pt x="6781" y="7121"/>
                    <a:pt x="8469" y="5419"/>
                  </a:cubicBezTo>
                  <a:lnTo>
                    <a:pt x="8606" y="5282"/>
                  </a:lnTo>
                  <a:cubicBezTo>
                    <a:pt x="8898" y="4991"/>
                    <a:pt x="9200" y="4691"/>
                    <a:pt x="9387" y="4315"/>
                  </a:cubicBezTo>
                  <a:cubicBezTo>
                    <a:pt x="9596" y="3892"/>
                    <a:pt x="9646" y="3291"/>
                    <a:pt x="9285" y="2901"/>
                  </a:cubicBezTo>
                  <a:cubicBezTo>
                    <a:pt x="9018" y="2612"/>
                    <a:pt x="8616" y="2529"/>
                    <a:pt x="8226" y="2448"/>
                  </a:cubicBezTo>
                  <a:cubicBezTo>
                    <a:pt x="7806" y="2362"/>
                    <a:pt x="7409" y="2281"/>
                    <a:pt x="7209" y="1953"/>
                  </a:cubicBezTo>
                  <a:cubicBezTo>
                    <a:pt x="7079" y="1739"/>
                    <a:pt x="7072" y="1476"/>
                    <a:pt x="7066" y="1197"/>
                  </a:cubicBezTo>
                  <a:cubicBezTo>
                    <a:pt x="7060" y="878"/>
                    <a:pt x="7054" y="549"/>
                    <a:pt x="6845" y="297"/>
                  </a:cubicBezTo>
                  <a:cubicBezTo>
                    <a:pt x="6667" y="83"/>
                    <a:pt x="6464" y="0"/>
                    <a:pt x="6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3589425" y="1312850"/>
              <a:ext cx="261875" cy="213300"/>
            </a:xfrm>
            <a:custGeom>
              <a:avLst/>
              <a:gdLst/>
              <a:ahLst/>
              <a:cxnLst/>
              <a:rect l="l" t="t" r="r" b="b"/>
              <a:pathLst>
                <a:path w="10475" h="8532" extrusionOk="0">
                  <a:moveTo>
                    <a:pt x="9360" y="149"/>
                  </a:moveTo>
                  <a:cubicBezTo>
                    <a:pt x="9610" y="149"/>
                    <a:pt x="9834" y="385"/>
                    <a:pt x="9896" y="630"/>
                  </a:cubicBezTo>
                  <a:cubicBezTo>
                    <a:pt x="9969" y="918"/>
                    <a:pt x="9887" y="1227"/>
                    <a:pt x="9789" y="1517"/>
                  </a:cubicBezTo>
                  <a:cubicBezTo>
                    <a:pt x="9725" y="1711"/>
                    <a:pt x="9653" y="1905"/>
                    <a:pt x="9579" y="2103"/>
                  </a:cubicBezTo>
                  <a:cubicBezTo>
                    <a:pt x="9210" y="3099"/>
                    <a:pt x="8830" y="4128"/>
                    <a:pt x="9274" y="5068"/>
                  </a:cubicBezTo>
                  <a:cubicBezTo>
                    <a:pt x="9393" y="5317"/>
                    <a:pt x="9566" y="5541"/>
                    <a:pt x="9733" y="5757"/>
                  </a:cubicBezTo>
                  <a:cubicBezTo>
                    <a:pt x="9989" y="6091"/>
                    <a:pt x="10231" y="6404"/>
                    <a:pt x="10282" y="6793"/>
                  </a:cubicBezTo>
                  <a:cubicBezTo>
                    <a:pt x="10322" y="7093"/>
                    <a:pt x="10233" y="7393"/>
                    <a:pt x="10026" y="7663"/>
                  </a:cubicBezTo>
                  <a:cubicBezTo>
                    <a:pt x="9742" y="8031"/>
                    <a:pt x="9266" y="8300"/>
                    <a:pt x="8784" y="8362"/>
                  </a:cubicBezTo>
                  <a:cubicBezTo>
                    <a:pt x="8670" y="8377"/>
                    <a:pt x="8554" y="8383"/>
                    <a:pt x="8439" y="8383"/>
                  </a:cubicBezTo>
                  <a:cubicBezTo>
                    <a:pt x="7855" y="8383"/>
                    <a:pt x="7269" y="8209"/>
                    <a:pt x="6700" y="8040"/>
                  </a:cubicBezTo>
                  <a:cubicBezTo>
                    <a:pt x="6582" y="8004"/>
                    <a:pt x="6463" y="7968"/>
                    <a:pt x="6344" y="7934"/>
                  </a:cubicBezTo>
                  <a:cubicBezTo>
                    <a:pt x="5078" y="7575"/>
                    <a:pt x="3739" y="7391"/>
                    <a:pt x="2408" y="7391"/>
                  </a:cubicBezTo>
                  <a:cubicBezTo>
                    <a:pt x="1949" y="7391"/>
                    <a:pt x="1490" y="7412"/>
                    <a:pt x="1036" y="7456"/>
                  </a:cubicBezTo>
                  <a:cubicBezTo>
                    <a:pt x="948" y="7464"/>
                    <a:pt x="859" y="7473"/>
                    <a:pt x="772" y="7473"/>
                  </a:cubicBezTo>
                  <a:cubicBezTo>
                    <a:pt x="663" y="7473"/>
                    <a:pt x="558" y="7459"/>
                    <a:pt x="463" y="7414"/>
                  </a:cubicBezTo>
                  <a:cubicBezTo>
                    <a:pt x="321" y="7346"/>
                    <a:pt x="225" y="7210"/>
                    <a:pt x="195" y="7030"/>
                  </a:cubicBezTo>
                  <a:cubicBezTo>
                    <a:pt x="154" y="6770"/>
                    <a:pt x="250" y="6476"/>
                    <a:pt x="434" y="6297"/>
                  </a:cubicBezTo>
                  <a:cubicBezTo>
                    <a:pt x="742" y="5999"/>
                    <a:pt x="1193" y="5903"/>
                    <a:pt x="1627" y="5812"/>
                  </a:cubicBezTo>
                  <a:lnTo>
                    <a:pt x="1734" y="5788"/>
                  </a:lnTo>
                  <a:cubicBezTo>
                    <a:pt x="3197" y="5475"/>
                    <a:pt x="4626" y="4855"/>
                    <a:pt x="5868" y="3996"/>
                  </a:cubicBezTo>
                  <a:cubicBezTo>
                    <a:pt x="7032" y="3189"/>
                    <a:pt x="7732" y="2145"/>
                    <a:pt x="8474" y="1040"/>
                  </a:cubicBezTo>
                  <a:cubicBezTo>
                    <a:pt x="8566" y="903"/>
                    <a:pt x="8658" y="765"/>
                    <a:pt x="8752" y="625"/>
                  </a:cubicBezTo>
                  <a:cubicBezTo>
                    <a:pt x="8901" y="408"/>
                    <a:pt x="9066" y="190"/>
                    <a:pt x="9297" y="154"/>
                  </a:cubicBezTo>
                  <a:cubicBezTo>
                    <a:pt x="9318" y="151"/>
                    <a:pt x="9339" y="149"/>
                    <a:pt x="9360" y="149"/>
                  </a:cubicBezTo>
                  <a:close/>
                  <a:moveTo>
                    <a:pt x="9362" y="0"/>
                  </a:moveTo>
                  <a:cubicBezTo>
                    <a:pt x="9333" y="0"/>
                    <a:pt x="9304" y="3"/>
                    <a:pt x="9274" y="7"/>
                  </a:cubicBezTo>
                  <a:cubicBezTo>
                    <a:pt x="8984" y="52"/>
                    <a:pt x="8791" y="308"/>
                    <a:pt x="8631" y="542"/>
                  </a:cubicBezTo>
                  <a:cubicBezTo>
                    <a:pt x="8536" y="683"/>
                    <a:pt x="8443" y="820"/>
                    <a:pt x="8351" y="958"/>
                  </a:cubicBezTo>
                  <a:cubicBezTo>
                    <a:pt x="7586" y="2099"/>
                    <a:pt x="6926" y="3084"/>
                    <a:pt x="5783" y="3874"/>
                  </a:cubicBezTo>
                  <a:cubicBezTo>
                    <a:pt x="4558" y="4724"/>
                    <a:pt x="3148" y="5334"/>
                    <a:pt x="1703" y="5646"/>
                  </a:cubicBezTo>
                  <a:lnTo>
                    <a:pt x="1597" y="5669"/>
                  </a:lnTo>
                  <a:cubicBezTo>
                    <a:pt x="1140" y="5765"/>
                    <a:pt x="670" y="5864"/>
                    <a:pt x="332" y="6191"/>
                  </a:cubicBezTo>
                  <a:cubicBezTo>
                    <a:pt x="113" y="6402"/>
                    <a:pt x="1" y="6750"/>
                    <a:pt x="50" y="7054"/>
                  </a:cubicBezTo>
                  <a:cubicBezTo>
                    <a:pt x="89" y="7283"/>
                    <a:pt x="211" y="7459"/>
                    <a:pt x="400" y="7550"/>
                  </a:cubicBezTo>
                  <a:cubicBezTo>
                    <a:pt x="517" y="7605"/>
                    <a:pt x="643" y="7622"/>
                    <a:pt x="770" y="7622"/>
                  </a:cubicBezTo>
                  <a:cubicBezTo>
                    <a:pt x="867" y="7622"/>
                    <a:pt x="964" y="7612"/>
                    <a:pt x="1059" y="7603"/>
                  </a:cubicBezTo>
                  <a:cubicBezTo>
                    <a:pt x="1505" y="7560"/>
                    <a:pt x="1956" y="7538"/>
                    <a:pt x="2409" y="7538"/>
                  </a:cubicBezTo>
                  <a:cubicBezTo>
                    <a:pt x="3724" y="7538"/>
                    <a:pt x="5050" y="7721"/>
                    <a:pt x="6305" y="8078"/>
                  </a:cubicBezTo>
                  <a:cubicBezTo>
                    <a:pt x="6422" y="8112"/>
                    <a:pt x="6540" y="8148"/>
                    <a:pt x="6659" y="8182"/>
                  </a:cubicBezTo>
                  <a:cubicBezTo>
                    <a:pt x="7238" y="8354"/>
                    <a:pt x="7835" y="8532"/>
                    <a:pt x="8439" y="8532"/>
                  </a:cubicBezTo>
                  <a:cubicBezTo>
                    <a:pt x="8560" y="8532"/>
                    <a:pt x="8681" y="8525"/>
                    <a:pt x="8804" y="8509"/>
                  </a:cubicBezTo>
                  <a:cubicBezTo>
                    <a:pt x="9324" y="8442"/>
                    <a:pt x="9836" y="8151"/>
                    <a:pt x="10142" y="7753"/>
                  </a:cubicBezTo>
                  <a:cubicBezTo>
                    <a:pt x="10374" y="7452"/>
                    <a:pt x="10474" y="7113"/>
                    <a:pt x="10429" y="6774"/>
                  </a:cubicBezTo>
                  <a:cubicBezTo>
                    <a:pt x="10372" y="6346"/>
                    <a:pt x="10106" y="6000"/>
                    <a:pt x="9850" y="5668"/>
                  </a:cubicBezTo>
                  <a:cubicBezTo>
                    <a:pt x="9687" y="5457"/>
                    <a:pt x="9520" y="5239"/>
                    <a:pt x="9409" y="5004"/>
                  </a:cubicBezTo>
                  <a:cubicBezTo>
                    <a:pt x="8990" y="4121"/>
                    <a:pt x="9360" y="3120"/>
                    <a:pt x="9718" y="2153"/>
                  </a:cubicBezTo>
                  <a:cubicBezTo>
                    <a:pt x="9791" y="1954"/>
                    <a:pt x="9864" y="1757"/>
                    <a:pt x="9930" y="1563"/>
                  </a:cubicBezTo>
                  <a:cubicBezTo>
                    <a:pt x="10036" y="1252"/>
                    <a:pt x="10121" y="917"/>
                    <a:pt x="10039" y="592"/>
                  </a:cubicBezTo>
                  <a:cubicBezTo>
                    <a:pt x="9963" y="293"/>
                    <a:pt x="9690" y="0"/>
                    <a:pt x="9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3401800" y="1458050"/>
              <a:ext cx="161100" cy="61825"/>
            </a:xfrm>
            <a:custGeom>
              <a:avLst/>
              <a:gdLst/>
              <a:ahLst/>
              <a:cxnLst/>
              <a:rect l="l" t="t" r="r" b="b"/>
              <a:pathLst>
                <a:path w="6444" h="2473" extrusionOk="0">
                  <a:moveTo>
                    <a:pt x="5091" y="147"/>
                  </a:moveTo>
                  <a:cubicBezTo>
                    <a:pt x="5482" y="147"/>
                    <a:pt x="5834" y="223"/>
                    <a:pt x="6025" y="460"/>
                  </a:cubicBezTo>
                  <a:cubicBezTo>
                    <a:pt x="6278" y="775"/>
                    <a:pt x="6258" y="1288"/>
                    <a:pt x="5979" y="1579"/>
                  </a:cubicBezTo>
                  <a:cubicBezTo>
                    <a:pt x="5698" y="1873"/>
                    <a:pt x="5259" y="1933"/>
                    <a:pt x="4795" y="1975"/>
                  </a:cubicBezTo>
                  <a:lnTo>
                    <a:pt x="911" y="2319"/>
                  </a:lnTo>
                  <a:cubicBezTo>
                    <a:pt x="885" y="2322"/>
                    <a:pt x="835" y="2325"/>
                    <a:pt x="772" y="2325"/>
                  </a:cubicBezTo>
                  <a:cubicBezTo>
                    <a:pt x="567" y="2325"/>
                    <a:pt x="231" y="2287"/>
                    <a:pt x="187" y="2044"/>
                  </a:cubicBezTo>
                  <a:cubicBezTo>
                    <a:pt x="158" y="1883"/>
                    <a:pt x="279" y="1714"/>
                    <a:pt x="547" y="1543"/>
                  </a:cubicBezTo>
                  <a:cubicBezTo>
                    <a:pt x="1447" y="969"/>
                    <a:pt x="2488" y="561"/>
                    <a:pt x="3551" y="365"/>
                  </a:cubicBezTo>
                  <a:cubicBezTo>
                    <a:pt x="3621" y="352"/>
                    <a:pt x="3700" y="336"/>
                    <a:pt x="3784" y="320"/>
                  </a:cubicBezTo>
                  <a:cubicBezTo>
                    <a:pt x="4150" y="246"/>
                    <a:pt x="4646" y="147"/>
                    <a:pt x="5091" y="147"/>
                  </a:cubicBezTo>
                  <a:close/>
                  <a:moveTo>
                    <a:pt x="5088" y="0"/>
                  </a:moveTo>
                  <a:cubicBezTo>
                    <a:pt x="4627" y="0"/>
                    <a:pt x="4127" y="100"/>
                    <a:pt x="3757" y="174"/>
                  </a:cubicBezTo>
                  <a:cubicBezTo>
                    <a:pt x="3671" y="191"/>
                    <a:pt x="3594" y="206"/>
                    <a:pt x="3524" y="220"/>
                  </a:cubicBezTo>
                  <a:cubicBezTo>
                    <a:pt x="2441" y="419"/>
                    <a:pt x="1384" y="834"/>
                    <a:pt x="466" y="1419"/>
                  </a:cubicBezTo>
                  <a:cubicBezTo>
                    <a:pt x="144" y="1625"/>
                    <a:pt x="1" y="1845"/>
                    <a:pt x="42" y="2070"/>
                  </a:cubicBezTo>
                  <a:cubicBezTo>
                    <a:pt x="90" y="2327"/>
                    <a:pt x="352" y="2472"/>
                    <a:pt x="756" y="2472"/>
                  </a:cubicBezTo>
                  <a:cubicBezTo>
                    <a:pt x="810" y="2472"/>
                    <a:pt x="867" y="2470"/>
                    <a:pt x="925" y="2465"/>
                  </a:cubicBezTo>
                  <a:lnTo>
                    <a:pt x="4810" y="2120"/>
                  </a:lnTo>
                  <a:cubicBezTo>
                    <a:pt x="5303" y="2077"/>
                    <a:pt x="5773" y="2010"/>
                    <a:pt x="6087" y="1680"/>
                  </a:cubicBezTo>
                  <a:cubicBezTo>
                    <a:pt x="6418" y="1331"/>
                    <a:pt x="6443" y="743"/>
                    <a:pt x="6141" y="367"/>
                  </a:cubicBezTo>
                  <a:cubicBezTo>
                    <a:pt x="5916" y="88"/>
                    <a:pt x="5519" y="0"/>
                    <a:pt x="5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37"/>
          <p:cNvSpPr/>
          <p:nvPr/>
        </p:nvSpPr>
        <p:spPr>
          <a:xfrm>
            <a:off x="-1087850" y="-555575"/>
            <a:ext cx="3371850" cy="4845166"/>
          </a:xfrm>
          <a:custGeom>
            <a:avLst/>
            <a:gdLst/>
            <a:ahLst/>
            <a:cxnLst/>
            <a:rect l="l" t="t" r="r" b="b"/>
            <a:pathLst>
              <a:path w="134874" h="218694" extrusionOk="0">
                <a:moveTo>
                  <a:pt x="0" y="218694"/>
                </a:moveTo>
                <a:cubicBezTo>
                  <a:pt x="8398" y="213895"/>
                  <a:pt x="18019" y="211589"/>
                  <a:pt x="26670" y="207264"/>
                </a:cubicBezTo>
                <a:cubicBezTo>
                  <a:pt x="31811" y="204694"/>
                  <a:pt x="35017" y="199344"/>
                  <a:pt x="38862" y="195072"/>
                </a:cubicBezTo>
                <a:cubicBezTo>
                  <a:pt x="43348" y="190088"/>
                  <a:pt x="48647" y="185329"/>
                  <a:pt x="51054" y="179070"/>
                </a:cubicBezTo>
                <a:cubicBezTo>
                  <a:pt x="56857" y="163983"/>
                  <a:pt x="55776" y="147087"/>
                  <a:pt x="57912" y="131064"/>
                </a:cubicBezTo>
                <a:cubicBezTo>
                  <a:pt x="61112" y="107061"/>
                  <a:pt x="66814" y="82947"/>
                  <a:pt x="76962" y="60960"/>
                </a:cubicBezTo>
                <a:cubicBezTo>
                  <a:pt x="84711" y="44170"/>
                  <a:pt x="96807" y="29203"/>
                  <a:pt x="110490" y="16764"/>
                </a:cubicBezTo>
                <a:cubicBezTo>
                  <a:pt x="117788" y="10129"/>
                  <a:pt x="127899" y="6975"/>
                  <a:pt x="134874" y="0"/>
                </a:cubicBezTo>
              </a:path>
            </a:pathLst>
          </a:custGeom>
          <a:noFill/>
          <a:ln w="19050" cap="flat" cmpd="sng">
            <a:solidFill>
              <a:schemeClr val="lt1"/>
            </a:solidFill>
            <a:prstDash val="dash"/>
            <a:round/>
            <a:headEnd type="none" w="med" len="med"/>
            <a:tailEnd type="none" w="med" len="med"/>
          </a:ln>
        </p:spPr>
        <p:txBody>
          <a:bodyPr/>
          <a:lstStyle/>
          <a:p>
            <a:endParaRPr lang="en-US"/>
          </a:p>
        </p:txBody>
      </p:sp>
      <p:sp>
        <p:nvSpPr>
          <p:cNvPr id="36" name="Google Shape;1199;p37">
            <a:extLst>
              <a:ext uri="{FF2B5EF4-FFF2-40B4-BE49-F238E27FC236}">
                <a16:creationId xmlns:a16="http://schemas.microsoft.com/office/drawing/2014/main" id="{CD4064C6-65B8-126D-ECF1-68E9F67826C7}"/>
              </a:ext>
            </a:extLst>
          </p:cNvPr>
          <p:cNvSpPr txBox="1">
            <a:spLocks/>
          </p:cNvSpPr>
          <p:nvPr/>
        </p:nvSpPr>
        <p:spPr>
          <a:xfrm>
            <a:off x="303212" y="234232"/>
            <a:ext cx="7704000" cy="63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1pPr>
            <a:lvl2pPr marR="0" lvl="1"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2pPr>
            <a:lvl3pPr marR="0" lvl="2"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3pPr>
            <a:lvl4pPr marR="0" lvl="3"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4pPr>
            <a:lvl5pPr marR="0" lvl="4"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5pPr>
            <a:lvl6pPr marR="0" lvl="5"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6pPr>
            <a:lvl7pPr marR="0" lvl="6"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7pPr>
            <a:lvl8pPr marR="0" lvl="7"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8pPr>
            <a:lvl9pPr marR="0" lvl="8"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9pPr>
          </a:lstStyle>
          <a:p>
            <a:r>
              <a:rPr lang="en-US" sz="4000" dirty="0"/>
              <a:t>Character </a:t>
            </a:r>
          </a:p>
        </p:txBody>
      </p:sp>
      <p:pic>
        <p:nvPicPr>
          <p:cNvPr id="2" name="Picture 6">
            <a:extLst>
              <a:ext uri="{FF2B5EF4-FFF2-40B4-BE49-F238E27FC236}">
                <a16:creationId xmlns:a16="http://schemas.microsoft.com/office/drawing/2014/main" id="{74F202EF-6BA4-5D90-F3DA-8E96D3FBDC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23245" y="521448"/>
            <a:ext cx="2884487" cy="5143500"/>
          </a:xfrm>
          <a:prstGeom prst="rect">
            <a:avLst/>
          </a:prstGeom>
          <a:noFill/>
          <a:extLst>
            <a:ext uri="{909E8E84-426E-40DD-AFC4-6F175D3DCCD1}">
              <a14:hiddenFill xmlns:a14="http://schemas.microsoft.com/office/drawing/2010/main">
                <a:solidFill>
                  <a:srgbClr val="FFFFFF"/>
                </a:solidFill>
              </a14:hiddenFill>
            </a:ext>
          </a:extLst>
        </p:spPr>
      </p:pic>
      <p:pic>
        <p:nvPicPr>
          <p:cNvPr id="3" name="صورة 2">
            <a:extLst>
              <a:ext uri="{FF2B5EF4-FFF2-40B4-BE49-F238E27FC236}">
                <a16:creationId xmlns:a16="http://schemas.microsoft.com/office/drawing/2014/main" id="{84106746-2EAB-AFF2-D36A-9FDA1E2177CB}"/>
              </a:ext>
            </a:extLst>
          </p:cNvPr>
          <p:cNvPicPr>
            <a:picLocks noChangeAspect="1"/>
          </p:cNvPicPr>
          <p:nvPr/>
        </p:nvPicPr>
        <p:blipFill>
          <a:blip r:embed="rId4"/>
          <a:stretch>
            <a:fillRect/>
          </a:stretch>
        </p:blipFill>
        <p:spPr>
          <a:xfrm>
            <a:off x="4707177" y="1367348"/>
            <a:ext cx="1496192" cy="3451701"/>
          </a:xfrm>
          <a:prstGeom prst="rect">
            <a:avLst/>
          </a:prstGeom>
        </p:spPr>
      </p:pic>
    </p:spTree>
    <p:extLst>
      <p:ext uri="{BB962C8B-B14F-4D97-AF65-F5344CB8AC3E}">
        <p14:creationId xmlns:p14="http://schemas.microsoft.com/office/powerpoint/2010/main" val="3959043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pic>
        <p:nvPicPr>
          <p:cNvPr id="4098" name="Picture 2" descr="screenshot">
            <a:extLst>
              <a:ext uri="{FF2B5EF4-FFF2-40B4-BE49-F238E27FC236}">
                <a16:creationId xmlns:a16="http://schemas.microsoft.com/office/drawing/2014/main" id="{F19B43AD-816A-4FFE-405E-B830ABFE26A3}"/>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13213" r="34047" b="29843"/>
          <a:stretch/>
        </p:blipFill>
        <p:spPr bwMode="auto">
          <a:xfrm>
            <a:off x="-117150" y="-215306"/>
            <a:ext cx="9481896" cy="5520642"/>
          </a:xfrm>
          <a:prstGeom prst="rect">
            <a:avLst/>
          </a:prstGeom>
          <a:noFill/>
          <a:extLst>
            <a:ext uri="{909E8E84-426E-40DD-AFC4-6F175D3DCCD1}">
              <a14:hiddenFill xmlns:a14="http://schemas.microsoft.com/office/drawing/2010/main">
                <a:solidFill>
                  <a:srgbClr val="FFFFFF"/>
                </a:solidFill>
              </a14:hiddenFill>
            </a:ext>
          </a:extLst>
        </p:spPr>
      </p:pic>
      <p:grpSp>
        <p:nvGrpSpPr>
          <p:cNvPr id="1201" name="Google Shape;1201;p37"/>
          <p:cNvGrpSpPr/>
          <p:nvPr/>
        </p:nvGrpSpPr>
        <p:grpSpPr>
          <a:xfrm rot="3064536">
            <a:off x="6939129" y="-1190743"/>
            <a:ext cx="2572618" cy="2336788"/>
            <a:chOff x="3167525" y="751950"/>
            <a:chExt cx="1309325" cy="1189300"/>
          </a:xfrm>
        </p:grpSpPr>
        <p:sp>
          <p:nvSpPr>
            <p:cNvPr id="1202" name="Google Shape;1202;p37"/>
            <p:cNvSpPr/>
            <p:nvPr/>
          </p:nvSpPr>
          <p:spPr>
            <a:xfrm>
              <a:off x="3167525" y="751950"/>
              <a:ext cx="1309325" cy="1189300"/>
            </a:xfrm>
            <a:custGeom>
              <a:avLst/>
              <a:gdLst/>
              <a:ahLst/>
              <a:cxnLst/>
              <a:rect l="l" t="t" r="r" b="b"/>
              <a:pathLst>
                <a:path w="52373" h="47572" extrusionOk="0">
                  <a:moveTo>
                    <a:pt x="39130" y="1"/>
                  </a:moveTo>
                  <a:cubicBezTo>
                    <a:pt x="38962" y="1"/>
                    <a:pt x="38790" y="15"/>
                    <a:pt x="38617" y="42"/>
                  </a:cubicBezTo>
                  <a:cubicBezTo>
                    <a:pt x="38537" y="55"/>
                    <a:pt x="38482" y="132"/>
                    <a:pt x="38494" y="211"/>
                  </a:cubicBezTo>
                  <a:cubicBezTo>
                    <a:pt x="38506" y="284"/>
                    <a:pt x="38570" y="336"/>
                    <a:pt x="38640" y="336"/>
                  </a:cubicBezTo>
                  <a:cubicBezTo>
                    <a:pt x="38648" y="336"/>
                    <a:pt x="38655" y="336"/>
                    <a:pt x="38664" y="335"/>
                  </a:cubicBezTo>
                  <a:cubicBezTo>
                    <a:pt x="38825" y="309"/>
                    <a:pt x="38984" y="297"/>
                    <a:pt x="39138" y="297"/>
                  </a:cubicBezTo>
                  <a:cubicBezTo>
                    <a:pt x="39167" y="297"/>
                    <a:pt x="39195" y="297"/>
                    <a:pt x="39223" y="298"/>
                  </a:cubicBezTo>
                  <a:cubicBezTo>
                    <a:pt x="39225" y="298"/>
                    <a:pt x="39228" y="298"/>
                    <a:pt x="39230" y="298"/>
                  </a:cubicBezTo>
                  <a:cubicBezTo>
                    <a:pt x="39313" y="298"/>
                    <a:pt x="39372" y="233"/>
                    <a:pt x="39375" y="154"/>
                  </a:cubicBezTo>
                  <a:cubicBezTo>
                    <a:pt x="39378" y="72"/>
                    <a:pt x="39314" y="5"/>
                    <a:pt x="39232" y="3"/>
                  </a:cubicBezTo>
                  <a:cubicBezTo>
                    <a:pt x="39198" y="1"/>
                    <a:pt x="39164" y="1"/>
                    <a:pt x="39130" y="1"/>
                  </a:cubicBezTo>
                  <a:close/>
                  <a:moveTo>
                    <a:pt x="40093" y="171"/>
                  </a:moveTo>
                  <a:cubicBezTo>
                    <a:pt x="40033" y="171"/>
                    <a:pt x="39977" y="207"/>
                    <a:pt x="39954" y="267"/>
                  </a:cubicBezTo>
                  <a:cubicBezTo>
                    <a:pt x="39926" y="343"/>
                    <a:pt x="39965" y="428"/>
                    <a:pt x="40041" y="457"/>
                  </a:cubicBezTo>
                  <a:cubicBezTo>
                    <a:pt x="40094" y="477"/>
                    <a:pt x="40146" y="499"/>
                    <a:pt x="40200" y="524"/>
                  </a:cubicBezTo>
                  <a:cubicBezTo>
                    <a:pt x="40315" y="577"/>
                    <a:pt x="40428" y="640"/>
                    <a:pt x="40533" y="712"/>
                  </a:cubicBezTo>
                  <a:cubicBezTo>
                    <a:pt x="40558" y="728"/>
                    <a:pt x="40587" y="736"/>
                    <a:pt x="40615" y="736"/>
                  </a:cubicBezTo>
                  <a:cubicBezTo>
                    <a:pt x="40662" y="736"/>
                    <a:pt x="40711" y="713"/>
                    <a:pt x="40737" y="670"/>
                  </a:cubicBezTo>
                  <a:cubicBezTo>
                    <a:pt x="40783" y="602"/>
                    <a:pt x="40763" y="510"/>
                    <a:pt x="40696" y="465"/>
                  </a:cubicBezTo>
                  <a:cubicBezTo>
                    <a:pt x="40577" y="385"/>
                    <a:pt x="40451" y="315"/>
                    <a:pt x="40322" y="255"/>
                  </a:cubicBezTo>
                  <a:cubicBezTo>
                    <a:pt x="40264" y="228"/>
                    <a:pt x="40205" y="204"/>
                    <a:pt x="40144" y="180"/>
                  </a:cubicBezTo>
                  <a:cubicBezTo>
                    <a:pt x="40127" y="174"/>
                    <a:pt x="40110" y="171"/>
                    <a:pt x="40093" y="171"/>
                  </a:cubicBezTo>
                  <a:close/>
                  <a:moveTo>
                    <a:pt x="37790" y="281"/>
                  </a:moveTo>
                  <a:cubicBezTo>
                    <a:pt x="37772" y="281"/>
                    <a:pt x="37754" y="284"/>
                    <a:pt x="37736" y="291"/>
                  </a:cubicBezTo>
                  <a:cubicBezTo>
                    <a:pt x="37552" y="365"/>
                    <a:pt x="37369" y="453"/>
                    <a:pt x="37188" y="552"/>
                  </a:cubicBezTo>
                  <a:cubicBezTo>
                    <a:pt x="37117" y="591"/>
                    <a:pt x="37090" y="681"/>
                    <a:pt x="37130" y="752"/>
                  </a:cubicBezTo>
                  <a:cubicBezTo>
                    <a:pt x="37157" y="800"/>
                    <a:pt x="37208" y="828"/>
                    <a:pt x="37259" y="828"/>
                  </a:cubicBezTo>
                  <a:cubicBezTo>
                    <a:pt x="37282" y="828"/>
                    <a:pt x="37307" y="821"/>
                    <a:pt x="37329" y="811"/>
                  </a:cubicBezTo>
                  <a:cubicBezTo>
                    <a:pt x="37500" y="718"/>
                    <a:pt x="37673" y="634"/>
                    <a:pt x="37845" y="566"/>
                  </a:cubicBezTo>
                  <a:cubicBezTo>
                    <a:pt x="37922" y="535"/>
                    <a:pt x="37958" y="449"/>
                    <a:pt x="37928" y="374"/>
                  </a:cubicBezTo>
                  <a:cubicBezTo>
                    <a:pt x="37904" y="316"/>
                    <a:pt x="37849" y="281"/>
                    <a:pt x="37790" y="281"/>
                  </a:cubicBezTo>
                  <a:close/>
                  <a:moveTo>
                    <a:pt x="36524" y="1024"/>
                  </a:moveTo>
                  <a:cubicBezTo>
                    <a:pt x="36491" y="1024"/>
                    <a:pt x="36459" y="1035"/>
                    <a:pt x="36432" y="1056"/>
                  </a:cubicBezTo>
                  <a:cubicBezTo>
                    <a:pt x="36349" y="1122"/>
                    <a:pt x="36271" y="1189"/>
                    <a:pt x="36194" y="1257"/>
                  </a:cubicBezTo>
                  <a:cubicBezTo>
                    <a:pt x="36121" y="1321"/>
                    <a:pt x="36049" y="1388"/>
                    <a:pt x="35979" y="1455"/>
                  </a:cubicBezTo>
                  <a:cubicBezTo>
                    <a:pt x="35920" y="1512"/>
                    <a:pt x="35919" y="1607"/>
                    <a:pt x="35976" y="1665"/>
                  </a:cubicBezTo>
                  <a:cubicBezTo>
                    <a:pt x="36004" y="1695"/>
                    <a:pt x="36043" y="1710"/>
                    <a:pt x="36081" y="1710"/>
                  </a:cubicBezTo>
                  <a:cubicBezTo>
                    <a:pt x="36119" y="1710"/>
                    <a:pt x="36155" y="1696"/>
                    <a:pt x="36184" y="1667"/>
                  </a:cubicBezTo>
                  <a:cubicBezTo>
                    <a:pt x="36253" y="1603"/>
                    <a:pt x="36321" y="1538"/>
                    <a:pt x="36391" y="1476"/>
                  </a:cubicBezTo>
                  <a:cubicBezTo>
                    <a:pt x="36465" y="1412"/>
                    <a:pt x="36539" y="1348"/>
                    <a:pt x="36617" y="1287"/>
                  </a:cubicBezTo>
                  <a:cubicBezTo>
                    <a:pt x="36679" y="1236"/>
                    <a:pt x="36690" y="1143"/>
                    <a:pt x="36640" y="1079"/>
                  </a:cubicBezTo>
                  <a:cubicBezTo>
                    <a:pt x="36611" y="1043"/>
                    <a:pt x="36567" y="1024"/>
                    <a:pt x="36524" y="1024"/>
                  </a:cubicBezTo>
                  <a:close/>
                  <a:moveTo>
                    <a:pt x="41260" y="1041"/>
                  </a:moveTo>
                  <a:cubicBezTo>
                    <a:pt x="41227" y="1041"/>
                    <a:pt x="41195" y="1051"/>
                    <a:pt x="41168" y="1073"/>
                  </a:cubicBezTo>
                  <a:cubicBezTo>
                    <a:pt x="41105" y="1124"/>
                    <a:pt x="41094" y="1217"/>
                    <a:pt x="41145" y="1280"/>
                  </a:cubicBezTo>
                  <a:cubicBezTo>
                    <a:pt x="41257" y="1421"/>
                    <a:pt x="41363" y="1578"/>
                    <a:pt x="41460" y="1749"/>
                  </a:cubicBezTo>
                  <a:cubicBezTo>
                    <a:pt x="41486" y="1798"/>
                    <a:pt x="41537" y="1825"/>
                    <a:pt x="41589" y="1825"/>
                  </a:cubicBezTo>
                  <a:cubicBezTo>
                    <a:pt x="41613" y="1825"/>
                    <a:pt x="41637" y="1820"/>
                    <a:pt x="41660" y="1806"/>
                  </a:cubicBezTo>
                  <a:cubicBezTo>
                    <a:pt x="41730" y="1767"/>
                    <a:pt x="41756" y="1676"/>
                    <a:pt x="41717" y="1605"/>
                  </a:cubicBezTo>
                  <a:cubicBezTo>
                    <a:pt x="41613" y="1421"/>
                    <a:pt x="41498" y="1249"/>
                    <a:pt x="41376" y="1096"/>
                  </a:cubicBezTo>
                  <a:cubicBezTo>
                    <a:pt x="41346" y="1060"/>
                    <a:pt x="41303" y="1041"/>
                    <a:pt x="41260" y="1041"/>
                  </a:cubicBezTo>
                  <a:close/>
                  <a:moveTo>
                    <a:pt x="35476" y="2057"/>
                  </a:moveTo>
                  <a:cubicBezTo>
                    <a:pt x="35435" y="2057"/>
                    <a:pt x="35394" y="2074"/>
                    <a:pt x="35364" y="2107"/>
                  </a:cubicBezTo>
                  <a:cubicBezTo>
                    <a:pt x="35234" y="2257"/>
                    <a:pt x="35106" y="2409"/>
                    <a:pt x="34981" y="2563"/>
                  </a:cubicBezTo>
                  <a:cubicBezTo>
                    <a:pt x="34930" y="2625"/>
                    <a:pt x="34939" y="2718"/>
                    <a:pt x="35002" y="2770"/>
                  </a:cubicBezTo>
                  <a:cubicBezTo>
                    <a:pt x="35029" y="2794"/>
                    <a:pt x="35063" y="2804"/>
                    <a:pt x="35095" y="2804"/>
                  </a:cubicBezTo>
                  <a:cubicBezTo>
                    <a:pt x="35139" y="2804"/>
                    <a:pt x="35179" y="2785"/>
                    <a:pt x="35209" y="2748"/>
                  </a:cubicBezTo>
                  <a:cubicBezTo>
                    <a:pt x="35333" y="2598"/>
                    <a:pt x="35459" y="2448"/>
                    <a:pt x="35586" y="2300"/>
                  </a:cubicBezTo>
                  <a:cubicBezTo>
                    <a:pt x="35641" y="2240"/>
                    <a:pt x="35634" y="2146"/>
                    <a:pt x="35572" y="2093"/>
                  </a:cubicBezTo>
                  <a:cubicBezTo>
                    <a:pt x="35545" y="2069"/>
                    <a:pt x="35510" y="2057"/>
                    <a:pt x="35476" y="2057"/>
                  </a:cubicBezTo>
                  <a:close/>
                  <a:moveTo>
                    <a:pt x="41947" y="2338"/>
                  </a:moveTo>
                  <a:cubicBezTo>
                    <a:pt x="41931" y="2338"/>
                    <a:pt x="41914" y="2340"/>
                    <a:pt x="41898" y="2346"/>
                  </a:cubicBezTo>
                  <a:cubicBezTo>
                    <a:pt x="41822" y="2373"/>
                    <a:pt x="41780" y="2456"/>
                    <a:pt x="41807" y="2534"/>
                  </a:cubicBezTo>
                  <a:cubicBezTo>
                    <a:pt x="41868" y="2708"/>
                    <a:pt x="41924" y="2894"/>
                    <a:pt x="41972" y="3088"/>
                  </a:cubicBezTo>
                  <a:cubicBezTo>
                    <a:pt x="41990" y="3154"/>
                    <a:pt x="42050" y="3198"/>
                    <a:pt x="42116" y="3198"/>
                  </a:cubicBezTo>
                  <a:cubicBezTo>
                    <a:pt x="42127" y="3198"/>
                    <a:pt x="42141" y="3197"/>
                    <a:pt x="42152" y="3192"/>
                  </a:cubicBezTo>
                  <a:cubicBezTo>
                    <a:pt x="42232" y="3171"/>
                    <a:pt x="42280" y="3091"/>
                    <a:pt x="42259" y="3012"/>
                  </a:cubicBezTo>
                  <a:cubicBezTo>
                    <a:pt x="42208" y="2811"/>
                    <a:pt x="42150" y="2618"/>
                    <a:pt x="42086" y="2436"/>
                  </a:cubicBezTo>
                  <a:cubicBezTo>
                    <a:pt x="42065" y="2376"/>
                    <a:pt x="42008" y="2338"/>
                    <a:pt x="41947" y="2338"/>
                  </a:cubicBezTo>
                  <a:close/>
                  <a:moveTo>
                    <a:pt x="34541" y="3201"/>
                  </a:moveTo>
                  <a:cubicBezTo>
                    <a:pt x="34498" y="3201"/>
                    <a:pt x="34455" y="3220"/>
                    <a:pt x="34427" y="3256"/>
                  </a:cubicBezTo>
                  <a:cubicBezTo>
                    <a:pt x="34304" y="3409"/>
                    <a:pt x="34182" y="3560"/>
                    <a:pt x="34057" y="3712"/>
                  </a:cubicBezTo>
                  <a:cubicBezTo>
                    <a:pt x="34005" y="3775"/>
                    <a:pt x="34012" y="3868"/>
                    <a:pt x="34076" y="3919"/>
                  </a:cubicBezTo>
                  <a:cubicBezTo>
                    <a:pt x="34103" y="3941"/>
                    <a:pt x="34136" y="3952"/>
                    <a:pt x="34170" y="3952"/>
                  </a:cubicBezTo>
                  <a:cubicBezTo>
                    <a:pt x="34213" y="3952"/>
                    <a:pt x="34254" y="3934"/>
                    <a:pt x="34284" y="3901"/>
                  </a:cubicBezTo>
                  <a:cubicBezTo>
                    <a:pt x="34410" y="3749"/>
                    <a:pt x="34533" y="3595"/>
                    <a:pt x="34657" y="3441"/>
                  </a:cubicBezTo>
                  <a:cubicBezTo>
                    <a:pt x="34708" y="3377"/>
                    <a:pt x="34697" y="3284"/>
                    <a:pt x="34635" y="3233"/>
                  </a:cubicBezTo>
                  <a:cubicBezTo>
                    <a:pt x="34607" y="3212"/>
                    <a:pt x="34574" y="3201"/>
                    <a:pt x="34541" y="3201"/>
                  </a:cubicBezTo>
                  <a:close/>
                  <a:moveTo>
                    <a:pt x="42291" y="3769"/>
                  </a:moveTo>
                  <a:cubicBezTo>
                    <a:pt x="42284" y="3769"/>
                    <a:pt x="42276" y="3770"/>
                    <a:pt x="42269" y="3771"/>
                  </a:cubicBezTo>
                  <a:cubicBezTo>
                    <a:pt x="42188" y="3784"/>
                    <a:pt x="42132" y="3859"/>
                    <a:pt x="42146" y="3940"/>
                  </a:cubicBezTo>
                  <a:cubicBezTo>
                    <a:pt x="42168" y="4086"/>
                    <a:pt x="42188" y="4234"/>
                    <a:pt x="42205" y="4378"/>
                  </a:cubicBezTo>
                  <a:lnTo>
                    <a:pt x="42222" y="4520"/>
                  </a:lnTo>
                  <a:cubicBezTo>
                    <a:pt x="42229" y="4595"/>
                    <a:pt x="42294" y="4651"/>
                    <a:pt x="42368" y="4651"/>
                  </a:cubicBezTo>
                  <a:cubicBezTo>
                    <a:pt x="42374" y="4651"/>
                    <a:pt x="42379" y="4649"/>
                    <a:pt x="42385" y="4648"/>
                  </a:cubicBezTo>
                  <a:cubicBezTo>
                    <a:pt x="42466" y="4637"/>
                    <a:pt x="42523" y="4565"/>
                    <a:pt x="42514" y="4484"/>
                  </a:cubicBezTo>
                  <a:lnTo>
                    <a:pt x="42498" y="4342"/>
                  </a:lnTo>
                  <a:cubicBezTo>
                    <a:pt x="42481" y="4194"/>
                    <a:pt x="42460" y="4044"/>
                    <a:pt x="42437" y="3893"/>
                  </a:cubicBezTo>
                  <a:cubicBezTo>
                    <a:pt x="42425" y="3821"/>
                    <a:pt x="42363" y="3769"/>
                    <a:pt x="42291" y="3769"/>
                  </a:cubicBezTo>
                  <a:close/>
                  <a:moveTo>
                    <a:pt x="33585" y="4321"/>
                  </a:moveTo>
                  <a:cubicBezTo>
                    <a:pt x="33546" y="4321"/>
                    <a:pt x="33507" y="4336"/>
                    <a:pt x="33479" y="4367"/>
                  </a:cubicBezTo>
                  <a:cubicBezTo>
                    <a:pt x="33430" y="4417"/>
                    <a:pt x="33383" y="4467"/>
                    <a:pt x="33335" y="4517"/>
                  </a:cubicBezTo>
                  <a:cubicBezTo>
                    <a:pt x="33248" y="4604"/>
                    <a:pt x="33158" y="4689"/>
                    <a:pt x="33066" y="4771"/>
                  </a:cubicBezTo>
                  <a:cubicBezTo>
                    <a:pt x="33005" y="4826"/>
                    <a:pt x="33000" y="4919"/>
                    <a:pt x="33055" y="4979"/>
                  </a:cubicBezTo>
                  <a:cubicBezTo>
                    <a:pt x="33083" y="5012"/>
                    <a:pt x="33124" y="5028"/>
                    <a:pt x="33164" y="5028"/>
                  </a:cubicBezTo>
                  <a:cubicBezTo>
                    <a:pt x="33199" y="5028"/>
                    <a:pt x="33233" y="5015"/>
                    <a:pt x="33263" y="4991"/>
                  </a:cubicBezTo>
                  <a:cubicBezTo>
                    <a:pt x="33359" y="4906"/>
                    <a:pt x="33453" y="4816"/>
                    <a:pt x="33543" y="4725"/>
                  </a:cubicBezTo>
                  <a:cubicBezTo>
                    <a:pt x="33593" y="4673"/>
                    <a:pt x="33644" y="4622"/>
                    <a:pt x="33693" y="4570"/>
                  </a:cubicBezTo>
                  <a:cubicBezTo>
                    <a:pt x="33749" y="4511"/>
                    <a:pt x="33747" y="4417"/>
                    <a:pt x="33687" y="4362"/>
                  </a:cubicBezTo>
                  <a:cubicBezTo>
                    <a:pt x="33659" y="4334"/>
                    <a:pt x="33622" y="4321"/>
                    <a:pt x="33585" y="4321"/>
                  </a:cubicBezTo>
                  <a:close/>
                  <a:moveTo>
                    <a:pt x="26916" y="4984"/>
                  </a:moveTo>
                  <a:cubicBezTo>
                    <a:pt x="26702" y="4987"/>
                    <a:pt x="26494" y="5022"/>
                    <a:pt x="26297" y="5089"/>
                  </a:cubicBezTo>
                  <a:cubicBezTo>
                    <a:pt x="26220" y="5115"/>
                    <a:pt x="26179" y="5199"/>
                    <a:pt x="26205" y="5276"/>
                  </a:cubicBezTo>
                  <a:cubicBezTo>
                    <a:pt x="26226" y="5337"/>
                    <a:pt x="26282" y="5375"/>
                    <a:pt x="26344" y="5375"/>
                  </a:cubicBezTo>
                  <a:cubicBezTo>
                    <a:pt x="26360" y="5375"/>
                    <a:pt x="26376" y="5373"/>
                    <a:pt x="26391" y="5368"/>
                  </a:cubicBezTo>
                  <a:cubicBezTo>
                    <a:pt x="26558" y="5311"/>
                    <a:pt x="26735" y="5281"/>
                    <a:pt x="26917" y="5280"/>
                  </a:cubicBezTo>
                  <a:cubicBezTo>
                    <a:pt x="27000" y="5280"/>
                    <a:pt x="27064" y="5213"/>
                    <a:pt x="27064" y="5132"/>
                  </a:cubicBezTo>
                  <a:cubicBezTo>
                    <a:pt x="27064" y="5050"/>
                    <a:pt x="26999" y="4984"/>
                    <a:pt x="26917" y="4984"/>
                  </a:cubicBezTo>
                  <a:close/>
                  <a:moveTo>
                    <a:pt x="27779" y="5153"/>
                  </a:moveTo>
                  <a:cubicBezTo>
                    <a:pt x="27720" y="5153"/>
                    <a:pt x="27664" y="5190"/>
                    <a:pt x="27641" y="5249"/>
                  </a:cubicBezTo>
                  <a:cubicBezTo>
                    <a:pt x="27613" y="5325"/>
                    <a:pt x="27652" y="5410"/>
                    <a:pt x="27728" y="5438"/>
                  </a:cubicBezTo>
                  <a:cubicBezTo>
                    <a:pt x="27920" y="5509"/>
                    <a:pt x="28102" y="5596"/>
                    <a:pt x="28254" y="5670"/>
                  </a:cubicBezTo>
                  <a:cubicBezTo>
                    <a:pt x="28275" y="5680"/>
                    <a:pt x="28296" y="5686"/>
                    <a:pt x="28318" y="5686"/>
                  </a:cubicBezTo>
                  <a:cubicBezTo>
                    <a:pt x="28374" y="5686"/>
                    <a:pt x="28425" y="5657"/>
                    <a:pt x="28450" y="5603"/>
                  </a:cubicBezTo>
                  <a:cubicBezTo>
                    <a:pt x="28486" y="5530"/>
                    <a:pt x="28456" y="5442"/>
                    <a:pt x="28383" y="5406"/>
                  </a:cubicBezTo>
                  <a:cubicBezTo>
                    <a:pt x="28224" y="5329"/>
                    <a:pt x="28034" y="5239"/>
                    <a:pt x="27831" y="5163"/>
                  </a:cubicBezTo>
                  <a:cubicBezTo>
                    <a:pt x="27814" y="5156"/>
                    <a:pt x="27797" y="5153"/>
                    <a:pt x="27779" y="5153"/>
                  </a:cubicBezTo>
                  <a:close/>
                  <a:moveTo>
                    <a:pt x="32466" y="5276"/>
                  </a:moveTo>
                  <a:cubicBezTo>
                    <a:pt x="32438" y="5276"/>
                    <a:pt x="32409" y="5284"/>
                    <a:pt x="32383" y="5301"/>
                  </a:cubicBezTo>
                  <a:cubicBezTo>
                    <a:pt x="32221" y="5409"/>
                    <a:pt x="32055" y="5507"/>
                    <a:pt x="31890" y="5592"/>
                  </a:cubicBezTo>
                  <a:cubicBezTo>
                    <a:pt x="31818" y="5629"/>
                    <a:pt x="31789" y="5719"/>
                    <a:pt x="31826" y="5791"/>
                  </a:cubicBezTo>
                  <a:cubicBezTo>
                    <a:pt x="31854" y="5840"/>
                    <a:pt x="31906" y="5870"/>
                    <a:pt x="31958" y="5870"/>
                  </a:cubicBezTo>
                  <a:cubicBezTo>
                    <a:pt x="31980" y="5870"/>
                    <a:pt x="32004" y="5865"/>
                    <a:pt x="32025" y="5855"/>
                  </a:cubicBezTo>
                  <a:cubicBezTo>
                    <a:pt x="32201" y="5765"/>
                    <a:pt x="32376" y="5662"/>
                    <a:pt x="32547" y="5546"/>
                  </a:cubicBezTo>
                  <a:cubicBezTo>
                    <a:pt x="32615" y="5502"/>
                    <a:pt x="32634" y="5410"/>
                    <a:pt x="32589" y="5342"/>
                  </a:cubicBezTo>
                  <a:cubicBezTo>
                    <a:pt x="32560" y="5299"/>
                    <a:pt x="32514" y="5276"/>
                    <a:pt x="32466" y="5276"/>
                  </a:cubicBezTo>
                  <a:close/>
                  <a:moveTo>
                    <a:pt x="42470" y="5234"/>
                  </a:moveTo>
                  <a:cubicBezTo>
                    <a:pt x="42464" y="5234"/>
                    <a:pt x="42457" y="5234"/>
                    <a:pt x="42451" y="5235"/>
                  </a:cubicBezTo>
                  <a:cubicBezTo>
                    <a:pt x="42370" y="5245"/>
                    <a:pt x="42313" y="5318"/>
                    <a:pt x="42323" y="5400"/>
                  </a:cubicBezTo>
                  <a:cubicBezTo>
                    <a:pt x="42352" y="5619"/>
                    <a:pt x="42379" y="5813"/>
                    <a:pt x="42408" y="5989"/>
                  </a:cubicBezTo>
                  <a:cubicBezTo>
                    <a:pt x="42419" y="6061"/>
                    <a:pt x="42482" y="6113"/>
                    <a:pt x="42553" y="6113"/>
                  </a:cubicBezTo>
                  <a:cubicBezTo>
                    <a:pt x="42560" y="6113"/>
                    <a:pt x="42569" y="6113"/>
                    <a:pt x="42576" y="6111"/>
                  </a:cubicBezTo>
                  <a:cubicBezTo>
                    <a:pt x="42657" y="6097"/>
                    <a:pt x="42711" y="6021"/>
                    <a:pt x="42699" y="5942"/>
                  </a:cubicBezTo>
                  <a:cubicBezTo>
                    <a:pt x="42671" y="5767"/>
                    <a:pt x="42643" y="5577"/>
                    <a:pt x="42616" y="5363"/>
                  </a:cubicBezTo>
                  <a:cubicBezTo>
                    <a:pt x="42607" y="5288"/>
                    <a:pt x="42543" y="5234"/>
                    <a:pt x="42470" y="5234"/>
                  </a:cubicBezTo>
                  <a:close/>
                  <a:moveTo>
                    <a:pt x="29115" y="5772"/>
                  </a:moveTo>
                  <a:cubicBezTo>
                    <a:pt x="29058" y="5772"/>
                    <a:pt x="29003" y="5806"/>
                    <a:pt x="28979" y="5862"/>
                  </a:cubicBezTo>
                  <a:cubicBezTo>
                    <a:pt x="28949" y="5938"/>
                    <a:pt x="28985" y="6025"/>
                    <a:pt x="29059" y="6056"/>
                  </a:cubicBezTo>
                  <a:cubicBezTo>
                    <a:pt x="29227" y="6127"/>
                    <a:pt x="29382" y="6180"/>
                    <a:pt x="29529" y="6218"/>
                  </a:cubicBezTo>
                  <a:cubicBezTo>
                    <a:pt x="29569" y="6227"/>
                    <a:pt x="29606" y="6238"/>
                    <a:pt x="29645" y="6246"/>
                  </a:cubicBezTo>
                  <a:cubicBezTo>
                    <a:pt x="29656" y="6248"/>
                    <a:pt x="29667" y="6249"/>
                    <a:pt x="29677" y="6249"/>
                  </a:cubicBezTo>
                  <a:cubicBezTo>
                    <a:pt x="29745" y="6249"/>
                    <a:pt x="29806" y="6204"/>
                    <a:pt x="29818" y="6131"/>
                  </a:cubicBezTo>
                  <a:cubicBezTo>
                    <a:pt x="29837" y="6051"/>
                    <a:pt x="29786" y="5973"/>
                    <a:pt x="29707" y="5956"/>
                  </a:cubicBezTo>
                  <a:cubicBezTo>
                    <a:pt x="29672" y="5948"/>
                    <a:pt x="29638" y="5939"/>
                    <a:pt x="29604" y="5931"/>
                  </a:cubicBezTo>
                  <a:cubicBezTo>
                    <a:pt x="29467" y="5896"/>
                    <a:pt x="29327" y="5847"/>
                    <a:pt x="29171" y="5783"/>
                  </a:cubicBezTo>
                  <a:cubicBezTo>
                    <a:pt x="29153" y="5775"/>
                    <a:pt x="29134" y="5772"/>
                    <a:pt x="29115" y="5772"/>
                  </a:cubicBezTo>
                  <a:close/>
                  <a:moveTo>
                    <a:pt x="25602" y="5538"/>
                  </a:moveTo>
                  <a:cubicBezTo>
                    <a:pt x="25566" y="5538"/>
                    <a:pt x="25530" y="5551"/>
                    <a:pt x="25502" y="5577"/>
                  </a:cubicBezTo>
                  <a:cubicBezTo>
                    <a:pt x="25361" y="5707"/>
                    <a:pt x="25225" y="5862"/>
                    <a:pt x="25094" y="6036"/>
                  </a:cubicBezTo>
                  <a:cubicBezTo>
                    <a:pt x="25045" y="6102"/>
                    <a:pt x="25058" y="6194"/>
                    <a:pt x="25124" y="6243"/>
                  </a:cubicBezTo>
                  <a:cubicBezTo>
                    <a:pt x="25150" y="6263"/>
                    <a:pt x="25181" y="6273"/>
                    <a:pt x="25212" y="6273"/>
                  </a:cubicBezTo>
                  <a:cubicBezTo>
                    <a:pt x="25257" y="6273"/>
                    <a:pt x="25301" y="6252"/>
                    <a:pt x="25330" y="6213"/>
                  </a:cubicBezTo>
                  <a:cubicBezTo>
                    <a:pt x="25450" y="6054"/>
                    <a:pt x="25576" y="5913"/>
                    <a:pt x="25703" y="5794"/>
                  </a:cubicBezTo>
                  <a:cubicBezTo>
                    <a:pt x="25762" y="5739"/>
                    <a:pt x="25767" y="5644"/>
                    <a:pt x="25711" y="5586"/>
                  </a:cubicBezTo>
                  <a:cubicBezTo>
                    <a:pt x="25682" y="5554"/>
                    <a:pt x="25642" y="5538"/>
                    <a:pt x="25602" y="5538"/>
                  </a:cubicBezTo>
                  <a:close/>
                  <a:moveTo>
                    <a:pt x="31137" y="5900"/>
                  </a:moveTo>
                  <a:cubicBezTo>
                    <a:pt x="31124" y="5900"/>
                    <a:pt x="31110" y="5901"/>
                    <a:pt x="31097" y="5905"/>
                  </a:cubicBezTo>
                  <a:cubicBezTo>
                    <a:pt x="30910" y="5955"/>
                    <a:pt x="30724" y="5990"/>
                    <a:pt x="30542" y="6007"/>
                  </a:cubicBezTo>
                  <a:cubicBezTo>
                    <a:pt x="30461" y="6014"/>
                    <a:pt x="30401" y="6086"/>
                    <a:pt x="30409" y="6166"/>
                  </a:cubicBezTo>
                  <a:cubicBezTo>
                    <a:pt x="30417" y="6244"/>
                    <a:pt x="30482" y="6301"/>
                    <a:pt x="30556" y="6301"/>
                  </a:cubicBezTo>
                  <a:cubicBezTo>
                    <a:pt x="30561" y="6301"/>
                    <a:pt x="30565" y="6301"/>
                    <a:pt x="30569" y="6300"/>
                  </a:cubicBezTo>
                  <a:cubicBezTo>
                    <a:pt x="30768" y="6282"/>
                    <a:pt x="30972" y="6244"/>
                    <a:pt x="31174" y="6189"/>
                  </a:cubicBezTo>
                  <a:cubicBezTo>
                    <a:pt x="31252" y="6168"/>
                    <a:pt x="31299" y="6087"/>
                    <a:pt x="31277" y="6009"/>
                  </a:cubicBezTo>
                  <a:cubicBezTo>
                    <a:pt x="31260" y="5943"/>
                    <a:pt x="31201" y="5900"/>
                    <a:pt x="31137" y="5900"/>
                  </a:cubicBezTo>
                  <a:close/>
                  <a:moveTo>
                    <a:pt x="42733" y="6685"/>
                  </a:moveTo>
                  <a:cubicBezTo>
                    <a:pt x="42720" y="6685"/>
                    <a:pt x="42707" y="6686"/>
                    <a:pt x="42695" y="6690"/>
                  </a:cubicBezTo>
                  <a:cubicBezTo>
                    <a:pt x="42615" y="6710"/>
                    <a:pt x="42569" y="6792"/>
                    <a:pt x="42589" y="6870"/>
                  </a:cubicBezTo>
                  <a:cubicBezTo>
                    <a:pt x="42643" y="7073"/>
                    <a:pt x="42704" y="7267"/>
                    <a:pt x="42771" y="7447"/>
                  </a:cubicBezTo>
                  <a:cubicBezTo>
                    <a:pt x="42793" y="7506"/>
                    <a:pt x="42849" y="7542"/>
                    <a:pt x="42909" y="7542"/>
                  </a:cubicBezTo>
                  <a:cubicBezTo>
                    <a:pt x="42926" y="7542"/>
                    <a:pt x="42943" y="7538"/>
                    <a:pt x="42962" y="7532"/>
                  </a:cubicBezTo>
                  <a:cubicBezTo>
                    <a:pt x="43038" y="7505"/>
                    <a:pt x="43076" y="7419"/>
                    <a:pt x="43049" y="7344"/>
                  </a:cubicBezTo>
                  <a:cubicBezTo>
                    <a:pt x="42986" y="7174"/>
                    <a:pt x="42927" y="6990"/>
                    <a:pt x="42875" y="6795"/>
                  </a:cubicBezTo>
                  <a:cubicBezTo>
                    <a:pt x="42858" y="6728"/>
                    <a:pt x="42798" y="6685"/>
                    <a:pt x="42733" y="6685"/>
                  </a:cubicBezTo>
                  <a:close/>
                  <a:moveTo>
                    <a:pt x="24752" y="6731"/>
                  </a:moveTo>
                  <a:cubicBezTo>
                    <a:pt x="24699" y="6731"/>
                    <a:pt x="24647" y="6760"/>
                    <a:pt x="24621" y="6811"/>
                  </a:cubicBezTo>
                  <a:cubicBezTo>
                    <a:pt x="24535" y="6980"/>
                    <a:pt x="24451" y="7165"/>
                    <a:pt x="24370" y="7358"/>
                  </a:cubicBezTo>
                  <a:cubicBezTo>
                    <a:pt x="24338" y="7434"/>
                    <a:pt x="24374" y="7521"/>
                    <a:pt x="24448" y="7552"/>
                  </a:cubicBezTo>
                  <a:cubicBezTo>
                    <a:pt x="24467" y="7559"/>
                    <a:pt x="24486" y="7563"/>
                    <a:pt x="24505" y="7563"/>
                  </a:cubicBezTo>
                  <a:cubicBezTo>
                    <a:pt x="24561" y="7563"/>
                    <a:pt x="24617" y="7529"/>
                    <a:pt x="24642" y="7473"/>
                  </a:cubicBezTo>
                  <a:cubicBezTo>
                    <a:pt x="24720" y="7285"/>
                    <a:pt x="24802" y="7108"/>
                    <a:pt x="24884" y="6945"/>
                  </a:cubicBezTo>
                  <a:cubicBezTo>
                    <a:pt x="24922" y="6872"/>
                    <a:pt x="24892" y="6784"/>
                    <a:pt x="24819" y="6747"/>
                  </a:cubicBezTo>
                  <a:cubicBezTo>
                    <a:pt x="24798" y="6736"/>
                    <a:pt x="24775" y="6731"/>
                    <a:pt x="24752" y="6731"/>
                  </a:cubicBezTo>
                  <a:close/>
                  <a:moveTo>
                    <a:pt x="43299" y="8039"/>
                  </a:moveTo>
                  <a:cubicBezTo>
                    <a:pt x="43272" y="8039"/>
                    <a:pt x="43244" y="8047"/>
                    <a:pt x="43220" y="8063"/>
                  </a:cubicBezTo>
                  <a:cubicBezTo>
                    <a:pt x="43152" y="8106"/>
                    <a:pt x="43131" y="8198"/>
                    <a:pt x="43174" y="8267"/>
                  </a:cubicBezTo>
                  <a:cubicBezTo>
                    <a:pt x="43287" y="8442"/>
                    <a:pt x="43412" y="8606"/>
                    <a:pt x="43548" y="8754"/>
                  </a:cubicBezTo>
                  <a:cubicBezTo>
                    <a:pt x="43576" y="8786"/>
                    <a:pt x="43616" y="8802"/>
                    <a:pt x="43656" y="8802"/>
                  </a:cubicBezTo>
                  <a:cubicBezTo>
                    <a:pt x="43690" y="8802"/>
                    <a:pt x="43726" y="8789"/>
                    <a:pt x="43756" y="8763"/>
                  </a:cubicBezTo>
                  <a:cubicBezTo>
                    <a:pt x="43816" y="8709"/>
                    <a:pt x="43820" y="8616"/>
                    <a:pt x="43766" y="8555"/>
                  </a:cubicBezTo>
                  <a:cubicBezTo>
                    <a:pt x="43642" y="8420"/>
                    <a:pt x="43527" y="8269"/>
                    <a:pt x="43424" y="8108"/>
                  </a:cubicBezTo>
                  <a:cubicBezTo>
                    <a:pt x="43396" y="8064"/>
                    <a:pt x="43347" y="8039"/>
                    <a:pt x="43299" y="8039"/>
                  </a:cubicBezTo>
                  <a:close/>
                  <a:moveTo>
                    <a:pt x="24196" y="8098"/>
                  </a:moveTo>
                  <a:cubicBezTo>
                    <a:pt x="24134" y="8098"/>
                    <a:pt x="24077" y="8138"/>
                    <a:pt x="24056" y="8200"/>
                  </a:cubicBezTo>
                  <a:cubicBezTo>
                    <a:pt x="23997" y="8381"/>
                    <a:pt x="23937" y="8571"/>
                    <a:pt x="23881" y="8770"/>
                  </a:cubicBezTo>
                  <a:cubicBezTo>
                    <a:pt x="23858" y="8848"/>
                    <a:pt x="23903" y="8929"/>
                    <a:pt x="23982" y="8953"/>
                  </a:cubicBezTo>
                  <a:cubicBezTo>
                    <a:pt x="23996" y="8956"/>
                    <a:pt x="24008" y="8959"/>
                    <a:pt x="24023" y="8959"/>
                  </a:cubicBezTo>
                  <a:cubicBezTo>
                    <a:pt x="24087" y="8959"/>
                    <a:pt x="24146" y="8917"/>
                    <a:pt x="24163" y="8851"/>
                  </a:cubicBezTo>
                  <a:cubicBezTo>
                    <a:pt x="24220" y="8656"/>
                    <a:pt x="24278" y="8468"/>
                    <a:pt x="24337" y="8291"/>
                  </a:cubicBezTo>
                  <a:cubicBezTo>
                    <a:pt x="24362" y="8213"/>
                    <a:pt x="24319" y="8131"/>
                    <a:pt x="24242" y="8105"/>
                  </a:cubicBezTo>
                  <a:cubicBezTo>
                    <a:pt x="24226" y="8100"/>
                    <a:pt x="24211" y="8098"/>
                    <a:pt x="24196" y="8098"/>
                  </a:cubicBezTo>
                  <a:close/>
                  <a:moveTo>
                    <a:pt x="44330" y="9074"/>
                  </a:moveTo>
                  <a:cubicBezTo>
                    <a:pt x="44282" y="9074"/>
                    <a:pt x="44234" y="9098"/>
                    <a:pt x="44206" y="9141"/>
                  </a:cubicBezTo>
                  <a:cubicBezTo>
                    <a:pt x="44163" y="9209"/>
                    <a:pt x="44182" y="9301"/>
                    <a:pt x="44251" y="9345"/>
                  </a:cubicBezTo>
                  <a:cubicBezTo>
                    <a:pt x="44415" y="9449"/>
                    <a:pt x="44593" y="9548"/>
                    <a:pt x="44786" y="9636"/>
                  </a:cubicBezTo>
                  <a:cubicBezTo>
                    <a:pt x="44806" y="9647"/>
                    <a:pt x="44826" y="9651"/>
                    <a:pt x="44848" y="9651"/>
                  </a:cubicBezTo>
                  <a:cubicBezTo>
                    <a:pt x="44903" y="9651"/>
                    <a:pt x="44957" y="9619"/>
                    <a:pt x="44982" y="9565"/>
                  </a:cubicBezTo>
                  <a:cubicBezTo>
                    <a:pt x="45015" y="9491"/>
                    <a:pt x="44983" y="9403"/>
                    <a:pt x="44910" y="9369"/>
                  </a:cubicBezTo>
                  <a:cubicBezTo>
                    <a:pt x="44730" y="9286"/>
                    <a:pt x="44562" y="9196"/>
                    <a:pt x="44410" y="9098"/>
                  </a:cubicBezTo>
                  <a:cubicBezTo>
                    <a:pt x="44386" y="9082"/>
                    <a:pt x="44358" y="9074"/>
                    <a:pt x="44330" y="9074"/>
                  </a:cubicBezTo>
                  <a:close/>
                  <a:moveTo>
                    <a:pt x="45676" y="9665"/>
                  </a:moveTo>
                  <a:cubicBezTo>
                    <a:pt x="45613" y="9665"/>
                    <a:pt x="45555" y="9706"/>
                    <a:pt x="45536" y="9769"/>
                  </a:cubicBezTo>
                  <a:cubicBezTo>
                    <a:pt x="45511" y="9847"/>
                    <a:pt x="45557" y="9929"/>
                    <a:pt x="45634" y="9952"/>
                  </a:cubicBezTo>
                  <a:cubicBezTo>
                    <a:pt x="45806" y="10004"/>
                    <a:pt x="45995" y="10055"/>
                    <a:pt x="46211" y="10108"/>
                  </a:cubicBezTo>
                  <a:cubicBezTo>
                    <a:pt x="46222" y="10111"/>
                    <a:pt x="46234" y="10112"/>
                    <a:pt x="46245" y="10112"/>
                  </a:cubicBezTo>
                  <a:cubicBezTo>
                    <a:pt x="46313" y="10112"/>
                    <a:pt x="46372" y="10066"/>
                    <a:pt x="46389" y="10001"/>
                  </a:cubicBezTo>
                  <a:cubicBezTo>
                    <a:pt x="46409" y="9923"/>
                    <a:pt x="46360" y="9843"/>
                    <a:pt x="46281" y="9823"/>
                  </a:cubicBezTo>
                  <a:cubicBezTo>
                    <a:pt x="46072" y="9771"/>
                    <a:pt x="45887" y="9722"/>
                    <a:pt x="45719" y="9671"/>
                  </a:cubicBezTo>
                  <a:cubicBezTo>
                    <a:pt x="45705" y="9667"/>
                    <a:pt x="45690" y="9665"/>
                    <a:pt x="45676" y="9665"/>
                  </a:cubicBezTo>
                  <a:close/>
                  <a:moveTo>
                    <a:pt x="23795" y="9520"/>
                  </a:moveTo>
                  <a:cubicBezTo>
                    <a:pt x="23729" y="9520"/>
                    <a:pt x="23668" y="9565"/>
                    <a:pt x="23651" y="9632"/>
                  </a:cubicBezTo>
                  <a:cubicBezTo>
                    <a:pt x="23605" y="9823"/>
                    <a:pt x="23560" y="10016"/>
                    <a:pt x="23516" y="10210"/>
                  </a:cubicBezTo>
                  <a:cubicBezTo>
                    <a:pt x="23499" y="10290"/>
                    <a:pt x="23548" y="10369"/>
                    <a:pt x="23628" y="10387"/>
                  </a:cubicBezTo>
                  <a:cubicBezTo>
                    <a:pt x="23638" y="10389"/>
                    <a:pt x="23650" y="10390"/>
                    <a:pt x="23661" y="10390"/>
                  </a:cubicBezTo>
                  <a:cubicBezTo>
                    <a:pt x="23728" y="10390"/>
                    <a:pt x="23790" y="10344"/>
                    <a:pt x="23803" y="10275"/>
                  </a:cubicBezTo>
                  <a:cubicBezTo>
                    <a:pt x="23846" y="10083"/>
                    <a:pt x="23891" y="9890"/>
                    <a:pt x="23937" y="9702"/>
                  </a:cubicBezTo>
                  <a:cubicBezTo>
                    <a:pt x="23957" y="9623"/>
                    <a:pt x="23908" y="9543"/>
                    <a:pt x="23829" y="9524"/>
                  </a:cubicBezTo>
                  <a:cubicBezTo>
                    <a:pt x="23818" y="9521"/>
                    <a:pt x="23806" y="9520"/>
                    <a:pt x="23795" y="9520"/>
                  </a:cubicBezTo>
                  <a:close/>
                  <a:moveTo>
                    <a:pt x="47110" y="10017"/>
                  </a:moveTo>
                  <a:cubicBezTo>
                    <a:pt x="47042" y="10017"/>
                    <a:pt x="46982" y="10063"/>
                    <a:pt x="46966" y="10131"/>
                  </a:cubicBezTo>
                  <a:cubicBezTo>
                    <a:pt x="46949" y="10211"/>
                    <a:pt x="46997" y="10290"/>
                    <a:pt x="47078" y="10308"/>
                  </a:cubicBezTo>
                  <a:cubicBezTo>
                    <a:pt x="47268" y="10350"/>
                    <a:pt x="47459" y="10395"/>
                    <a:pt x="47648" y="10441"/>
                  </a:cubicBezTo>
                  <a:cubicBezTo>
                    <a:pt x="47660" y="10444"/>
                    <a:pt x="47672" y="10445"/>
                    <a:pt x="47683" y="10445"/>
                  </a:cubicBezTo>
                  <a:cubicBezTo>
                    <a:pt x="47749" y="10445"/>
                    <a:pt x="47810" y="10400"/>
                    <a:pt x="47829" y="10334"/>
                  </a:cubicBezTo>
                  <a:cubicBezTo>
                    <a:pt x="47848" y="10255"/>
                    <a:pt x="47800" y="10176"/>
                    <a:pt x="47720" y="10156"/>
                  </a:cubicBezTo>
                  <a:cubicBezTo>
                    <a:pt x="47528" y="10109"/>
                    <a:pt x="47336" y="10064"/>
                    <a:pt x="47144" y="10021"/>
                  </a:cubicBezTo>
                  <a:cubicBezTo>
                    <a:pt x="47132" y="10018"/>
                    <a:pt x="47121" y="10017"/>
                    <a:pt x="47110" y="10017"/>
                  </a:cubicBezTo>
                  <a:close/>
                  <a:moveTo>
                    <a:pt x="48534" y="10392"/>
                  </a:moveTo>
                  <a:cubicBezTo>
                    <a:pt x="48472" y="10392"/>
                    <a:pt x="48415" y="10431"/>
                    <a:pt x="48394" y="10493"/>
                  </a:cubicBezTo>
                  <a:cubicBezTo>
                    <a:pt x="48368" y="10570"/>
                    <a:pt x="48410" y="10654"/>
                    <a:pt x="48487" y="10679"/>
                  </a:cubicBezTo>
                  <a:cubicBezTo>
                    <a:pt x="48664" y="10740"/>
                    <a:pt x="48827" y="10802"/>
                    <a:pt x="48982" y="10870"/>
                  </a:cubicBezTo>
                  <a:lnTo>
                    <a:pt x="49022" y="10889"/>
                  </a:lnTo>
                  <a:cubicBezTo>
                    <a:pt x="49041" y="10898"/>
                    <a:pt x="49062" y="10901"/>
                    <a:pt x="49082" y="10901"/>
                  </a:cubicBezTo>
                  <a:cubicBezTo>
                    <a:pt x="49138" y="10901"/>
                    <a:pt x="49193" y="10869"/>
                    <a:pt x="49216" y="10813"/>
                  </a:cubicBezTo>
                  <a:cubicBezTo>
                    <a:pt x="49250" y="10740"/>
                    <a:pt x="49218" y="10653"/>
                    <a:pt x="49143" y="10619"/>
                  </a:cubicBezTo>
                  <a:lnTo>
                    <a:pt x="49101" y="10600"/>
                  </a:lnTo>
                  <a:cubicBezTo>
                    <a:pt x="48938" y="10529"/>
                    <a:pt x="48768" y="10463"/>
                    <a:pt x="48581" y="10400"/>
                  </a:cubicBezTo>
                  <a:cubicBezTo>
                    <a:pt x="48565" y="10395"/>
                    <a:pt x="48549" y="10392"/>
                    <a:pt x="48534" y="10392"/>
                  </a:cubicBezTo>
                  <a:close/>
                  <a:moveTo>
                    <a:pt x="49853" y="11038"/>
                  </a:moveTo>
                  <a:cubicBezTo>
                    <a:pt x="49806" y="11038"/>
                    <a:pt x="49760" y="11060"/>
                    <a:pt x="49731" y="11102"/>
                  </a:cubicBezTo>
                  <a:cubicBezTo>
                    <a:pt x="49687" y="11171"/>
                    <a:pt x="49704" y="11262"/>
                    <a:pt x="49771" y="11308"/>
                  </a:cubicBezTo>
                  <a:cubicBezTo>
                    <a:pt x="49929" y="11414"/>
                    <a:pt x="50082" y="11531"/>
                    <a:pt x="50229" y="11654"/>
                  </a:cubicBezTo>
                  <a:cubicBezTo>
                    <a:pt x="50255" y="11678"/>
                    <a:pt x="50290" y="11689"/>
                    <a:pt x="50323" y="11689"/>
                  </a:cubicBezTo>
                  <a:cubicBezTo>
                    <a:pt x="50365" y="11689"/>
                    <a:pt x="50406" y="11672"/>
                    <a:pt x="50436" y="11637"/>
                  </a:cubicBezTo>
                  <a:cubicBezTo>
                    <a:pt x="50489" y="11575"/>
                    <a:pt x="50480" y="11482"/>
                    <a:pt x="50419" y="11429"/>
                  </a:cubicBezTo>
                  <a:cubicBezTo>
                    <a:pt x="50265" y="11297"/>
                    <a:pt x="50102" y="11175"/>
                    <a:pt x="49937" y="11063"/>
                  </a:cubicBezTo>
                  <a:cubicBezTo>
                    <a:pt x="49911" y="11046"/>
                    <a:pt x="49882" y="11038"/>
                    <a:pt x="49853" y="11038"/>
                  </a:cubicBezTo>
                  <a:close/>
                  <a:moveTo>
                    <a:pt x="23479" y="10962"/>
                  </a:moveTo>
                  <a:cubicBezTo>
                    <a:pt x="23409" y="10962"/>
                    <a:pt x="23347" y="11011"/>
                    <a:pt x="23334" y="11081"/>
                  </a:cubicBezTo>
                  <a:cubicBezTo>
                    <a:pt x="23296" y="11275"/>
                    <a:pt x="23256" y="11469"/>
                    <a:pt x="23220" y="11663"/>
                  </a:cubicBezTo>
                  <a:cubicBezTo>
                    <a:pt x="23205" y="11742"/>
                    <a:pt x="23258" y="11819"/>
                    <a:pt x="23338" y="11835"/>
                  </a:cubicBezTo>
                  <a:cubicBezTo>
                    <a:pt x="23347" y="11837"/>
                    <a:pt x="23356" y="11838"/>
                    <a:pt x="23365" y="11838"/>
                  </a:cubicBezTo>
                  <a:cubicBezTo>
                    <a:pt x="23435" y="11838"/>
                    <a:pt x="23496" y="11788"/>
                    <a:pt x="23512" y="11718"/>
                  </a:cubicBezTo>
                  <a:cubicBezTo>
                    <a:pt x="23548" y="11524"/>
                    <a:pt x="23585" y="11332"/>
                    <a:pt x="23624" y="11138"/>
                  </a:cubicBezTo>
                  <a:cubicBezTo>
                    <a:pt x="23639" y="11059"/>
                    <a:pt x="23588" y="10981"/>
                    <a:pt x="23508" y="10965"/>
                  </a:cubicBezTo>
                  <a:cubicBezTo>
                    <a:pt x="23498" y="10963"/>
                    <a:pt x="23489" y="10962"/>
                    <a:pt x="23479" y="10962"/>
                  </a:cubicBezTo>
                  <a:close/>
                  <a:moveTo>
                    <a:pt x="50948" y="12020"/>
                  </a:moveTo>
                  <a:cubicBezTo>
                    <a:pt x="50914" y="12020"/>
                    <a:pt x="50880" y="12031"/>
                    <a:pt x="50853" y="12055"/>
                  </a:cubicBezTo>
                  <a:cubicBezTo>
                    <a:pt x="50791" y="12107"/>
                    <a:pt x="50783" y="12200"/>
                    <a:pt x="50835" y="12262"/>
                  </a:cubicBezTo>
                  <a:cubicBezTo>
                    <a:pt x="50959" y="12408"/>
                    <a:pt x="51077" y="12561"/>
                    <a:pt x="51184" y="12719"/>
                  </a:cubicBezTo>
                  <a:cubicBezTo>
                    <a:pt x="51214" y="12761"/>
                    <a:pt x="51258" y="12783"/>
                    <a:pt x="51307" y="12783"/>
                  </a:cubicBezTo>
                  <a:cubicBezTo>
                    <a:pt x="51335" y="12783"/>
                    <a:pt x="51363" y="12774"/>
                    <a:pt x="51389" y="12757"/>
                  </a:cubicBezTo>
                  <a:cubicBezTo>
                    <a:pt x="51456" y="12711"/>
                    <a:pt x="51474" y="12619"/>
                    <a:pt x="51427" y="12552"/>
                  </a:cubicBezTo>
                  <a:cubicBezTo>
                    <a:pt x="51314" y="12386"/>
                    <a:pt x="51190" y="12225"/>
                    <a:pt x="51060" y="12071"/>
                  </a:cubicBezTo>
                  <a:cubicBezTo>
                    <a:pt x="51031" y="12037"/>
                    <a:pt x="50989" y="12020"/>
                    <a:pt x="50948" y="12020"/>
                  </a:cubicBezTo>
                  <a:close/>
                  <a:moveTo>
                    <a:pt x="23201" y="12413"/>
                  </a:moveTo>
                  <a:cubicBezTo>
                    <a:pt x="23131" y="12413"/>
                    <a:pt x="23071" y="12463"/>
                    <a:pt x="23058" y="12534"/>
                  </a:cubicBezTo>
                  <a:lnTo>
                    <a:pt x="22955" y="13117"/>
                  </a:lnTo>
                  <a:cubicBezTo>
                    <a:pt x="22941" y="13199"/>
                    <a:pt x="22995" y="13274"/>
                    <a:pt x="23075" y="13289"/>
                  </a:cubicBezTo>
                  <a:cubicBezTo>
                    <a:pt x="23084" y="13290"/>
                    <a:pt x="23091" y="13292"/>
                    <a:pt x="23101" y="13292"/>
                  </a:cubicBezTo>
                  <a:cubicBezTo>
                    <a:pt x="23172" y="13292"/>
                    <a:pt x="23234" y="13241"/>
                    <a:pt x="23245" y="13169"/>
                  </a:cubicBezTo>
                  <a:lnTo>
                    <a:pt x="23348" y="12587"/>
                  </a:lnTo>
                  <a:cubicBezTo>
                    <a:pt x="23364" y="12508"/>
                    <a:pt x="23310" y="12430"/>
                    <a:pt x="23229" y="12416"/>
                  </a:cubicBezTo>
                  <a:cubicBezTo>
                    <a:pt x="23220" y="12414"/>
                    <a:pt x="23211" y="12413"/>
                    <a:pt x="23201" y="12413"/>
                  </a:cubicBezTo>
                  <a:close/>
                  <a:moveTo>
                    <a:pt x="51743" y="13257"/>
                  </a:moveTo>
                  <a:cubicBezTo>
                    <a:pt x="51722" y="13257"/>
                    <a:pt x="51700" y="13261"/>
                    <a:pt x="51680" y="13271"/>
                  </a:cubicBezTo>
                  <a:cubicBezTo>
                    <a:pt x="51607" y="13305"/>
                    <a:pt x="51575" y="13393"/>
                    <a:pt x="51609" y="13467"/>
                  </a:cubicBezTo>
                  <a:cubicBezTo>
                    <a:pt x="51691" y="13639"/>
                    <a:pt x="51762" y="13819"/>
                    <a:pt x="51823" y="13999"/>
                  </a:cubicBezTo>
                  <a:cubicBezTo>
                    <a:pt x="51842" y="14060"/>
                    <a:pt x="51900" y="14099"/>
                    <a:pt x="51962" y="14099"/>
                  </a:cubicBezTo>
                  <a:cubicBezTo>
                    <a:pt x="51977" y="14099"/>
                    <a:pt x="51993" y="14097"/>
                    <a:pt x="52008" y="14091"/>
                  </a:cubicBezTo>
                  <a:cubicBezTo>
                    <a:pt x="52086" y="14066"/>
                    <a:pt x="52127" y="13981"/>
                    <a:pt x="52101" y="13904"/>
                  </a:cubicBezTo>
                  <a:cubicBezTo>
                    <a:pt x="52037" y="13715"/>
                    <a:pt x="51962" y="13525"/>
                    <a:pt x="51876" y="13341"/>
                  </a:cubicBezTo>
                  <a:cubicBezTo>
                    <a:pt x="51851" y="13288"/>
                    <a:pt x="51798" y="13257"/>
                    <a:pt x="51743" y="13257"/>
                  </a:cubicBezTo>
                  <a:close/>
                  <a:moveTo>
                    <a:pt x="22945" y="13871"/>
                  </a:moveTo>
                  <a:cubicBezTo>
                    <a:pt x="22875" y="13871"/>
                    <a:pt x="22811" y="13920"/>
                    <a:pt x="22798" y="13991"/>
                  </a:cubicBezTo>
                  <a:cubicBezTo>
                    <a:pt x="22763" y="14190"/>
                    <a:pt x="22727" y="14383"/>
                    <a:pt x="22691" y="14571"/>
                  </a:cubicBezTo>
                  <a:cubicBezTo>
                    <a:pt x="22675" y="14651"/>
                    <a:pt x="22728" y="14728"/>
                    <a:pt x="22808" y="14743"/>
                  </a:cubicBezTo>
                  <a:cubicBezTo>
                    <a:pt x="22818" y="14744"/>
                    <a:pt x="22827" y="14747"/>
                    <a:pt x="22836" y="14747"/>
                  </a:cubicBezTo>
                  <a:cubicBezTo>
                    <a:pt x="22906" y="14747"/>
                    <a:pt x="22967" y="14697"/>
                    <a:pt x="22979" y="14628"/>
                  </a:cubicBezTo>
                  <a:cubicBezTo>
                    <a:pt x="23017" y="14439"/>
                    <a:pt x="23053" y="14244"/>
                    <a:pt x="23089" y="14045"/>
                  </a:cubicBezTo>
                  <a:cubicBezTo>
                    <a:pt x="23104" y="13964"/>
                    <a:pt x="23050" y="13887"/>
                    <a:pt x="22971" y="13873"/>
                  </a:cubicBezTo>
                  <a:cubicBezTo>
                    <a:pt x="22962" y="13871"/>
                    <a:pt x="22954" y="13871"/>
                    <a:pt x="22945" y="13871"/>
                  </a:cubicBezTo>
                  <a:close/>
                  <a:moveTo>
                    <a:pt x="52171" y="14663"/>
                  </a:moveTo>
                  <a:cubicBezTo>
                    <a:pt x="52163" y="14663"/>
                    <a:pt x="52155" y="14664"/>
                    <a:pt x="52148" y="14665"/>
                  </a:cubicBezTo>
                  <a:cubicBezTo>
                    <a:pt x="52067" y="14676"/>
                    <a:pt x="52011" y="14753"/>
                    <a:pt x="52023" y="14832"/>
                  </a:cubicBezTo>
                  <a:cubicBezTo>
                    <a:pt x="52052" y="15020"/>
                    <a:pt x="52070" y="15212"/>
                    <a:pt x="52076" y="15403"/>
                  </a:cubicBezTo>
                  <a:cubicBezTo>
                    <a:pt x="52078" y="15481"/>
                    <a:pt x="52144" y="15544"/>
                    <a:pt x="52223" y="15544"/>
                  </a:cubicBezTo>
                  <a:lnTo>
                    <a:pt x="52228" y="15544"/>
                  </a:lnTo>
                  <a:cubicBezTo>
                    <a:pt x="52310" y="15542"/>
                    <a:pt x="52373" y="15474"/>
                    <a:pt x="52370" y="15392"/>
                  </a:cubicBezTo>
                  <a:cubicBezTo>
                    <a:pt x="52363" y="15190"/>
                    <a:pt x="52345" y="14987"/>
                    <a:pt x="52315" y="14789"/>
                  </a:cubicBezTo>
                  <a:cubicBezTo>
                    <a:pt x="52304" y="14716"/>
                    <a:pt x="52241" y="14663"/>
                    <a:pt x="52171" y="14663"/>
                  </a:cubicBezTo>
                  <a:close/>
                  <a:moveTo>
                    <a:pt x="22656" y="15319"/>
                  </a:moveTo>
                  <a:cubicBezTo>
                    <a:pt x="22589" y="15319"/>
                    <a:pt x="22528" y="15364"/>
                    <a:pt x="22512" y="15434"/>
                  </a:cubicBezTo>
                  <a:cubicBezTo>
                    <a:pt x="22464" y="15645"/>
                    <a:pt x="22418" y="15831"/>
                    <a:pt x="22369" y="16000"/>
                  </a:cubicBezTo>
                  <a:cubicBezTo>
                    <a:pt x="22347" y="16079"/>
                    <a:pt x="22393" y="16160"/>
                    <a:pt x="22471" y="16182"/>
                  </a:cubicBezTo>
                  <a:cubicBezTo>
                    <a:pt x="22485" y="16186"/>
                    <a:pt x="22498" y="16187"/>
                    <a:pt x="22511" y="16187"/>
                  </a:cubicBezTo>
                  <a:cubicBezTo>
                    <a:pt x="22574" y="16187"/>
                    <a:pt x="22634" y="16145"/>
                    <a:pt x="22655" y="16080"/>
                  </a:cubicBezTo>
                  <a:cubicBezTo>
                    <a:pt x="22702" y="15905"/>
                    <a:pt x="22751" y="15716"/>
                    <a:pt x="22800" y="15499"/>
                  </a:cubicBezTo>
                  <a:cubicBezTo>
                    <a:pt x="22818" y="15419"/>
                    <a:pt x="22769" y="15341"/>
                    <a:pt x="22689" y="15322"/>
                  </a:cubicBezTo>
                  <a:cubicBezTo>
                    <a:pt x="22678" y="15320"/>
                    <a:pt x="22667" y="15319"/>
                    <a:pt x="22656" y="15319"/>
                  </a:cubicBezTo>
                  <a:close/>
                  <a:moveTo>
                    <a:pt x="52179" y="16134"/>
                  </a:moveTo>
                  <a:cubicBezTo>
                    <a:pt x="52107" y="16134"/>
                    <a:pt x="52045" y="16188"/>
                    <a:pt x="52035" y="16261"/>
                  </a:cubicBezTo>
                  <a:cubicBezTo>
                    <a:pt x="52009" y="16450"/>
                    <a:pt x="51974" y="16640"/>
                    <a:pt x="51929" y="16826"/>
                  </a:cubicBezTo>
                  <a:cubicBezTo>
                    <a:pt x="51910" y="16904"/>
                    <a:pt x="51959" y="16983"/>
                    <a:pt x="52037" y="17003"/>
                  </a:cubicBezTo>
                  <a:cubicBezTo>
                    <a:pt x="52050" y="17006"/>
                    <a:pt x="52061" y="17007"/>
                    <a:pt x="52072" y="17007"/>
                  </a:cubicBezTo>
                  <a:cubicBezTo>
                    <a:pt x="52138" y="17007"/>
                    <a:pt x="52199" y="16962"/>
                    <a:pt x="52216" y="16895"/>
                  </a:cubicBezTo>
                  <a:cubicBezTo>
                    <a:pt x="52263" y="16700"/>
                    <a:pt x="52300" y="16498"/>
                    <a:pt x="52326" y="16300"/>
                  </a:cubicBezTo>
                  <a:cubicBezTo>
                    <a:pt x="52338" y="16220"/>
                    <a:pt x="52281" y="16146"/>
                    <a:pt x="52200" y="16135"/>
                  </a:cubicBezTo>
                  <a:cubicBezTo>
                    <a:pt x="52193" y="16134"/>
                    <a:pt x="52186" y="16134"/>
                    <a:pt x="52179" y="16134"/>
                  </a:cubicBezTo>
                  <a:close/>
                  <a:moveTo>
                    <a:pt x="22206" y="16720"/>
                  </a:moveTo>
                  <a:cubicBezTo>
                    <a:pt x="22153" y="16720"/>
                    <a:pt x="22101" y="16748"/>
                    <a:pt x="22074" y="16799"/>
                  </a:cubicBezTo>
                  <a:cubicBezTo>
                    <a:pt x="22065" y="16816"/>
                    <a:pt x="22056" y="16833"/>
                    <a:pt x="22047" y="16848"/>
                  </a:cubicBezTo>
                  <a:cubicBezTo>
                    <a:pt x="21951" y="17014"/>
                    <a:pt x="21848" y="17178"/>
                    <a:pt x="21739" y="17336"/>
                  </a:cubicBezTo>
                  <a:cubicBezTo>
                    <a:pt x="21692" y="17403"/>
                    <a:pt x="21709" y="17494"/>
                    <a:pt x="21776" y="17541"/>
                  </a:cubicBezTo>
                  <a:cubicBezTo>
                    <a:pt x="21802" y="17558"/>
                    <a:pt x="21830" y="17566"/>
                    <a:pt x="21860" y="17566"/>
                  </a:cubicBezTo>
                  <a:cubicBezTo>
                    <a:pt x="21907" y="17566"/>
                    <a:pt x="21953" y="17545"/>
                    <a:pt x="21982" y="17503"/>
                  </a:cubicBezTo>
                  <a:cubicBezTo>
                    <a:pt x="22098" y="17338"/>
                    <a:pt x="22206" y="17168"/>
                    <a:pt x="22305" y="16994"/>
                  </a:cubicBezTo>
                  <a:cubicBezTo>
                    <a:pt x="22315" y="16976"/>
                    <a:pt x="22326" y="16957"/>
                    <a:pt x="22336" y="16937"/>
                  </a:cubicBezTo>
                  <a:cubicBezTo>
                    <a:pt x="22373" y="16865"/>
                    <a:pt x="22346" y="16776"/>
                    <a:pt x="22274" y="16737"/>
                  </a:cubicBezTo>
                  <a:cubicBezTo>
                    <a:pt x="22252" y="16726"/>
                    <a:pt x="22229" y="16720"/>
                    <a:pt x="22206" y="16720"/>
                  </a:cubicBezTo>
                  <a:close/>
                  <a:moveTo>
                    <a:pt x="51797" y="17553"/>
                  </a:moveTo>
                  <a:cubicBezTo>
                    <a:pt x="51739" y="17553"/>
                    <a:pt x="51684" y="17587"/>
                    <a:pt x="51660" y="17643"/>
                  </a:cubicBezTo>
                  <a:cubicBezTo>
                    <a:pt x="51586" y="17819"/>
                    <a:pt x="51501" y="17992"/>
                    <a:pt x="51410" y="18159"/>
                  </a:cubicBezTo>
                  <a:cubicBezTo>
                    <a:pt x="51371" y="18230"/>
                    <a:pt x="51396" y="18318"/>
                    <a:pt x="51468" y="18359"/>
                  </a:cubicBezTo>
                  <a:cubicBezTo>
                    <a:pt x="51489" y="18370"/>
                    <a:pt x="51514" y="18376"/>
                    <a:pt x="51539" y="18376"/>
                  </a:cubicBezTo>
                  <a:cubicBezTo>
                    <a:pt x="51590" y="18376"/>
                    <a:pt x="51640" y="18348"/>
                    <a:pt x="51668" y="18302"/>
                  </a:cubicBezTo>
                  <a:cubicBezTo>
                    <a:pt x="51764" y="18127"/>
                    <a:pt x="51854" y="17943"/>
                    <a:pt x="51932" y="17757"/>
                  </a:cubicBezTo>
                  <a:cubicBezTo>
                    <a:pt x="51964" y="17682"/>
                    <a:pt x="51928" y="17596"/>
                    <a:pt x="51854" y="17564"/>
                  </a:cubicBezTo>
                  <a:cubicBezTo>
                    <a:pt x="51835" y="17557"/>
                    <a:pt x="51816" y="17553"/>
                    <a:pt x="51797" y="17553"/>
                  </a:cubicBezTo>
                  <a:close/>
                  <a:moveTo>
                    <a:pt x="21309" y="17963"/>
                  </a:moveTo>
                  <a:cubicBezTo>
                    <a:pt x="21268" y="17963"/>
                    <a:pt x="21228" y="17980"/>
                    <a:pt x="21199" y="18012"/>
                  </a:cubicBezTo>
                  <a:cubicBezTo>
                    <a:pt x="21072" y="18152"/>
                    <a:pt x="20935" y="18291"/>
                    <a:pt x="20795" y="18423"/>
                  </a:cubicBezTo>
                  <a:cubicBezTo>
                    <a:pt x="20735" y="18479"/>
                    <a:pt x="20733" y="18572"/>
                    <a:pt x="20788" y="18632"/>
                  </a:cubicBezTo>
                  <a:cubicBezTo>
                    <a:pt x="20816" y="18663"/>
                    <a:pt x="20856" y="18679"/>
                    <a:pt x="20896" y="18679"/>
                  </a:cubicBezTo>
                  <a:cubicBezTo>
                    <a:pt x="20932" y="18679"/>
                    <a:pt x="20968" y="18665"/>
                    <a:pt x="20997" y="18638"/>
                  </a:cubicBezTo>
                  <a:cubicBezTo>
                    <a:pt x="21144" y="18500"/>
                    <a:pt x="21286" y="18358"/>
                    <a:pt x="21419" y="18210"/>
                  </a:cubicBezTo>
                  <a:cubicBezTo>
                    <a:pt x="21472" y="18149"/>
                    <a:pt x="21469" y="18055"/>
                    <a:pt x="21408" y="18002"/>
                  </a:cubicBezTo>
                  <a:cubicBezTo>
                    <a:pt x="21380" y="17976"/>
                    <a:pt x="21344" y="17963"/>
                    <a:pt x="21309" y="17963"/>
                  </a:cubicBezTo>
                  <a:close/>
                  <a:moveTo>
                    <a:pt x="51047" y="18816"/>
                  </a:moveTo>
                  <a:cubicBezTo>
                    <a:pt x="51004" y="18816"/>
                    <a:pt x="50961" y="18834"/>
                    <a:pt x="50932" y="18870"/>
                  </a:cubicBezTo>
                  <a:cubicBezTo>
                    <a:pt x="50834" y="18994"/>
                    <a:pt x="50730" y="19113"/>
                    <a:pt x="50622" y="19224"/>
                  </a:cubicBezTo>
                  <a:lnTo>
                    <a:pt x="50549" y="19297"/>
                  </a:lnTo>
                  <a:cubicBezTo>
                    <a:pt x="50492" y="19354"/>
                    <a:pt x="50490" y="19447"/>
                    <a:pt x="50548" y="19505"/>
                  </a:cubicBezTo>
                  <a:cubicBezTo>
                    <a:pt x="50576" y="19535"/>
                    <a:pt x="50615" y="19549"/>
                    <a:pt x="50653" y="19549"/>
                  </a:cubicBezTo>
                  <a:cubicBezTo>
                    <a:pt x="50690" y="19549"/>
                    <a:pt x="50727" y="19535"/>
                    <a:pt x="50757" y="19505"/>
                  </a:cubicBezTo>
                  <a:cubicBezTo>
                    <a:pt x="50783" y="19480"/>
                    <a:pt x="50808" y="19454"/>
                    <a:pt x="50833" y="19429"/>
                  </a:cubicBezTo>
                  <a:cubicBezTo>
                    <a:pt x="50948" y="19312"/>
                    <a:pt x="51059" y="19185"/>
                    <a:pt x="51163" y="19055"/>
                  </a:cubicBezTo>
                  <a:cubicBezTo>
                    <a:pt x="51214" y="18990"/>
                    <a:pt x="51204" y="18897"/>
                    <a:pt x="51140" y="18848"/>
                  </a:cubicBezTo>
                  <a:cubicBezTo>
                    <a:pt x="51112" y="18826"/>
                    <a:pt x="51080" y="18816"/>
                    <a:pt x="51047" y="18816"/>
                  </a:cubicBezTo>
                  <a:close/>
                  <a:moveTo>
                    <a:pt x="20218" y="18950"/>
                  </a:moveTo>
                  <a:cubicBezTo>
                    <a:pt x="20187" y="18950"/>
                    <a:pt x="20156" y="18960"/>
                    <a:pt x="20129" y="18980"/>
                  </a:cubicBezTo>
                  <a:cubicBezTo>
                    <a:pt x="19978" y="19092"/>
                    <a:pt x="19819" y="19205"/>
                    <a:pt x="19654" y="19312"/>
                  </a:cubicBezTo>
                  <a:cubicBezTo>
                    <a:pt x="19586" y="19355"/>
                    <a:pt x="19568" y="19447"/>
                    <a:pt x="19612" y="19515"/>
                  </a:cubicBezTo>
                  <a:cubicBezTo>
                    <a:pt x="19640" y="19560"/>
                    <a:pt x="19689" y="19582"/>
                    <a:pt x="19736" y="19582"/>
                  </a:cubicBezTo>
                  <a:cubicBezTo>
                    <a:pt x="19763" y="19582"/>
                    <a:pt x="19792" y="19575"/>
                    <a:pt x="19814" y="19560"/>
                  </a:cubicBezTo>
                  <a:cubicBezTo>
                    <a:pt x="19985" y="19448"/>
                    <a:pt x="20150" y="19334"/>
                    <a:pt x="20305" y="19216"/>
                  </a:cubicBezTo>
                  <a:cubicBezTo>
                    <a:pt x="20372" y="19168"/>
                    <a:pt x="20385" y="19076"/>
                    <a:pt x="20335" y="19010"/>
                  </a:cubicBezTo>
                  <a:cubicBezTo>
                    <a:pt x="20307" y="18971"/>
                    <a:pt x="20263" y="18950"/>
                    <a:pt x="20218" y="18950"/>
                  </a:cubicBezTo>
                  <a:close/>
                  <a:moveTo>
                    <a:pt x="18974" y="19739"/>
                  </a:moveTo>
                  <a:cubicBezTo>
                    <a:pt x="18950" y="19739"/>
                    <a:pt x="18926" y="19745"/>
                    <a:pt x="18903" y="19757"/>
                  </a:cubicBezTo>
                  <a:cubicBezTo>
                    <a:pt x="18737" y="19845"/>
                    <a:pt x="18562" y="19934"/>
                    <a:pt x="18384" y="20019"/>
                  </a:cubicBezTo>
                  <a:cubicBezTo>
                    <a:pt x="18310" y="20053"/>
                    <a:pt x="18280" y="20141"/>
                    <a:pt x="18314" y="20215"/>
                  </a:cubicBezTo>
                  <a:cubicBezTo>
                    <a:pt x="18339" y="20267"/>
                    <a:pt x="18392" y="20298"/>
                    <a:pt x="18447" y="20298"/>
                  </a:cubicBezTo>
                  <a:cubicBezTo>
                    <a:pt x="18468" y="20298"/>
                    <a:pt x="18490" y="20293"/>
                    <a:pt x="18510" y="20285"/>
                  </a:cubicBezTo>
                  <a:cubicBezTo>
                    <a:pt x="18693" y="20199"/>
                    <a:pt x="18871" y="20109"/>
                    <a:pt x="19044" y="20017"/>
                  </a:cubicBezTo>
                  <a:cubicBezTo>
                    <a:pt x="19115" y="19979"/>
                    <a:pt x="19143" y="19890"/>
                    <a:pt x="19104" y="19818"/>
                  </a:cubicBezTo>
                  <a:cubicBezTo>
                    <a:pt x="19077" y="19768"/>
                    <a:pt x="19027" y="19739"/>
                    <a:pt x="18974" y="19739"/>
                  </a:cubicBezTo>
                  <a:close/>
                  <a:moveTo>
                    <a:pt x="49980" y="19829"/>
                  </a:moveTo>
                  <a:cubicBezTo>
                    <a:pt x="49949" y="19829"/>
                    <a:pt x="49918" y="19839"/>
                    <a:pt x="49891" y="19859"/>
                  </a:cubicBezTo>
                  <a:cubicBezTo>
                    <a:pt x="49745" y="19969"/>
                    <a:pt x="49588" y="20078"/>
                    <a:pt x="49415" y="20190"/>
                  </a:cubicBezTo>
                  <a:cubicBezTo>
                    <a:pt x="49348" y="20233"/>
                    <a:pt x="49329" y="20325"/>
                    <a:pt x="49373" y="20393"/>
                  </a:cubicBezTo>
                  <a:cubicBezTo>
                    <a:pt x="49401" y="20438"/>
                    <a:pt x="49449" y="20460"/>
                    <a:pt x="49497" y="20460"/>
                  </a:cubicBezTo>
                  <a:cubicBezTo>
                    <a:pt x="49525" y="20460"/>
                    <a:pt x="49553" y="20453"/>
                    <a:pt x="49575" y="20438"/>
                  </a:cubicBezTo>
                  <a:cubicBezTo>
                    <a:pt x="49755" y="20321"/>
                    <a:pt x="49915" y="20210"/>
                    <a:pt x="50068" y="20094"/>
                  </a:cubicBezTo>
                  <a:cubicBezTo>
                    <a:pt x="50134" y="20046"/>
                    <a:pt x="50147" y="19954"/>
                    <a:pt x="50097" y="19888"/>
                  </a:cubicBezTo>
                  <a:cubicBezTo>
                    <a:pt x="50069" y="19849"/>
                    <a:pt x="50025" y="19829"/>
                    <a:pt x="49980" y="19829"/>
                  </a:cubicBezTo>
                  <a:close/>
                  <a:moveTo>
                    <a:pt x="17637" y="20356"/>
                  </a:moveTo>
                  <a:cubicBezTo>
                    <a:pt x="17618" y="20356"/>
                    <a:pt x="17600" y="20359"/>
                    <a:pt x="17582" y="20367"/>
                  </a:cubicBezTo>
                  <a:cubicBezTo>
                    <a:pt x="17406" y="20437"/>
                    <a:pt x="17223" y="20506"/>
                    <a:pt x="17035" y="20573"/>
                  </a:cubicBezTo>
                  <a:cubicBezTo>
                    <a:pt x="16960" y="20600"/>
                    <a:pt x="16919" y="20685"/>
                    <a:pt x="16946" y="20762"/>
                  </a:cubicBezTo>
                  <a:cubicBezTo>
                    <a:pt x="16968" y="20822"/>
                    <a:pt x="17025" y="20860"/>
                    <a:pt x="17085" y="20860"/>
                  </a:cubicBezTo>
                  <a:cubicBezTo>
                    <a:pt x="17101" y="20860"/>
                    <a:pt x="17117" y="20856"/>
                    <a:pt x="17136" y="20851"/>
                  </a:cubicBezTo>
                  <a:cubicBezTo>
                    <a:pt x="17326" y="20783"/>
                    <a:pt x="17513" y="20712"/>
                    <a:pt x="17691" y="20641"/>
                  </a:cubicBezTo>
                  <a:cubicBezTo>
                    <a:pt x="17767" y="20610"/>
                    <a:pt x="17803" y="20525"/>
                    <a:pt x="17774" y="20449"/>
                  </a:cubicBezTo>
                  <a:cubicBezTo>
                    <a:pt x="17750" y="20391"/>
                    <a:pt x="17695" y="20356"/>
                    <a:pt x="17637" y="20356"/>
                  </a:cubicBezTo>
                  <a:close/>
                  <a:moveTo>
                    <a:pt x="48740" y="20622"/>
                  </a:moveTo>
                  <a:cubicBezTo>
                    <a:pt x="48716" y="20622"/>
                    <a:pt x="48691" y="20628"/>
                    <a:pt x="48667" y="20641"/>
                  </a:cubicBezTo>
                  <a:cubicBezTo>
                    <a:pt x="48497" y="20739"/>
                    <a:pt x="48326" y="20834"/>
                    <a:pt x="48154" y="20929"/>
                  </a:cubicBezTo>
                  <a:cubicBezTo>
                    <a:pt x="48081" y="20968"/>
                    <a:pt x="48056" y="21058"/>
                    <a:pt x="48096" y="21129"/>
                  </a:cubicBezTo>
                  <a:cubicBezTo>
                    <a:pt x="48124" y="21177"/>
                    <a:pt x="48173" y="21205"/>
                    <a:pt x="48225" y="21205"/>
                  </a:cubicBezTo>
                  <a:cubicBezTo>
                    <a:pt x="48250" y="21205"/>
                    <a:pt x="48274" y="21200"/>
                    <a:pt x="48296" y="21187"/>
                  </a:cubicBezTo>
                  <a:cubicBezTo>
                    <a:pt x="48470" y="21092"/>
                    <a:pt x="48642" y="20996"/>
                    <a:pt x="48813" y="20898"/>
                  </a:cubicBezTo>
                  <a:cubicBezTo>
                    <a:pt x="48884" y="20858"/>
                    <a:pt x="48909" y="20768"/>
                    <a:pt x="48869" y="20697"/>
                  </a:cubicBezTo>
                  <a:cubicBezTo>
                    <a:pt x="48841" y="20649"/>
                    <a:pt x="48792" y="20622"/>
                    <a:pt x="48740" y="20622"/>
                  </a:cubicBezTo>
                  <a:close/>
                  <a:moveTo>
                    <a:pt x="16244" y="20841"/>
                  </a:moveTo>
                  <a:cubicBezTo>
                    <a:pt x="16230" y="20841"/>
                    <a:pt x="16215" y="20843"/>
                    <a:pt x="16201" y="20847"/>
                  </a:cubicBezTo>
                  <a:cubicBezTo>
                    <a:pt x="16014" y="20906"/>
                    <a:pt x="15827" y="20960"/>
                    <a:pt x="15639" y="21012"/>
                  </a:cubicBezTo>
                  <a:cubicBezTo>
                    <a:pt x="15559" y="21035"/>
                    <a:pt x="15515" y="21116"/>
                    <a:pt x="15537" y="21195"/>
                  </a:cubicBezTo>
                  <a:cubicBezTo>
                    <a:pt x="15554" y="21260"/>
                    <a:pt x="15614" y="21303"/>
                    <a:pt x="15678" y="21303"/>
                  </a:cubicBezTo>
                  <a:cubicBezTo>
                    <a:pt x="15693" y="21303"/>
                    <a:pt x="15706" y="21300"/>
                    <a:pt x="15717" y="21296"/>
                  </a:cubicBezTo>
                  <a:cubicBezTo>
                    <a:pt x="15908" y="21244"/>
                    <a:pt x="16099" y="21188"/>
                    <a:pt x="16287" y="21130"/>
                  </a:cubicBezTo>
                  <a:cubicBezTo>
                    <a:pt x="16366" y="21105"/>
                    <a:pt x="16410" y="21023"/>
                    <a:pt x="16385" y="20945"/>
                  </a:cubicBezTo>
                  <a:cubicBezTo>
                    <a:pt x="16365" y="20881"/>
                    <a:pt x="16307" y="20841"/>
                    <a:pt x="16244" y="20841"/>
                  </a:cubicBezTo>
                  <a:close/>
                  <a:moveTo>
                    <a:pt x="14825" y="21233"/>
                  </a:moveTo>
                  <a:cubicBezTo>
                    <a:pt x="14813" y="21233"/>
                    <a:pt x="14801" y="21234"/>
                    <a:pt x="14789" y="21237"/>
                  </a:cubicBezTo>
                  <a:cubicBezTo>
                    <a:pt x="14598" y="21284"/>
                    <a:pt x="14407" y="21329"/>
                    <a:pt x="14216" y="21372"/>
                  </a:cubicBezTo>
                  <a:cubicBezTo>
                    <a:pt x="14136" y="21391"/>
                    <a:pt x="14087" y="21469"/>
                    <a:pt x="14105" y="21549"/>
                  </a:cubicBezTo>
                  <a:cubicBezTo>
                    <a:pt x="14120" y="21618"/>
                    <a:pt x="14181" y="21664"/>
                    <a:pt x="14248" y="21664"/>
                  </a:cubicBezTo>
                  <a:cubicBezTo>
                    <a:pt x="14258" y="21664"/>
                    <a:pt x="14270" y="21662"/>
                    <a:pt x="14282" y="21660"/>
                  </a:cubicBezTo>
                  <a:cubicBezTo>
                    <a:pt x="14474" y="21616"/>
                    <a:pt x="14666" y="21572"/>
                    <a:pt x="14858" y="21523"/>
                  </a:cubicBezTo>
                  <a:cubicBezTo>
                    <a:pt x="14938" y="21505"/>
                    <a:pt x="14986" y="21424"/>
                    <a:pt x="14966" y="21346"/>
                  </a:cubicBezTo>
                  <a:cubicBezTo>
                    <a:pt x="14950" y="21277"/>
                    <a:pt x="14891" y="21233"/>
                    <a:pt x="14825" y="21233"/>
                  </a:cubicBezTo>
                  <a:close/>
                  <a:moveTo>
                    <a:pt x="47453" y="21341"/>
                  </a:moveTo>
                  <a:cubicBezTo>
                    <a:pt x="47428" y="21341"/>
                    <a:pt x="47402" y="21348"/>
                    <a:pt x="47379" y="21361"/>
                  </a:cubicBezTo>
                  <a:cubicBezTo>
                    <a:pt x="47190" y="21470"/>
                    <a:pt x="47022" y="21570"/>
                    <a:pt x="46868" y="21667"/>
                  </a:cubicBezTo>
                  <a:cubicBezTo>
                    <a:pt x="46800" y="21711"/>
                    <a:pt x="46778" y="21801"/>
                    <a:pt x="46822" y="21871"/>
                  </a:cubicBezTo>
                  <a:cubicBezTo>
                    <a:pt x="46851" y="21915"/>
                    <a:pt x="46898" y="21940"/>
                    <a:pt x="46948" y="21940"/>
                  </a:cubicBezTo>
                  <a:cubicBezTo>
                    <a:pt x="46974" y="21940"/>
                    <a:pt x="47001" y="21934"/>
                    <a:pt x="47025" y="21917"/>
                  </a:cubicBezTo>
                  <a:cubicBezTo>
                    <a:pt x="47176" y="21822"/>
                    <a:pt x="47340" y="21723"/>
                    <a:pt x="47526" y="21616"/>
                  </a:cubicBezTo>
                  <a:cubicBezTo>
                    <a:pt x="47598" y="21577"/>
                    <a:pt x="47621" y="21486"/>
                    <a:pt x="47580" y="21415"/>
                  </a:cubicBezTo>
                  <a:cubicBezTo>
                    <a:pt x="47552" y="21368"/>
                    <a:pt x="47503" y="21341"/>
                    <a:pt x="47453" y="21341"/>
                  </a:cubicBezTo>
                  <a:close/>
                  <a:moveTo>
                    <a:pt x="13385" y="21558"/>
                  </a:moveTo>
                  <a:cubicBezTo>
                    <a:pt x="13374" y="21558"/>
                    <a:pt x="13364" y="21559"/>
                    <a:pt x="13354" y="21561"/>
                  </a:cubicBezTo>
                  <a:cubicBezTo>
                    <a:pt x="13244" y="21583"/>
                    <a:pt x="13135" y="21606"/>
                    <a:pt x="13026" y="21628"/>
                  </a:cubicBezTo>
                  <a:lnTo>
                    <a:pt x="12777" y="21680"/>
                  </a:lnTo>
                  <a:cubicBezTo>
                    <a:pt x="12696" y="21696"/>
                    <a:pt x="12645" y="21774"/>
                    <a:pt x="12662" y="21853"/>
                  </a:cubicBezTo>
                  <a:cubicBezTo>
                    <a:pt x="12676" y="21923"/>
                    <a:pt x="12738" y="21971"/>
                    <a:pt x="12807" y="21971"/>
                  </a:cubicBezTo>
                  <a:cubicBezTo>
                    <a:pt x="12815" y="21971"/>
                    <a:pt x="12825" y="21970"/>
                    <a:pt x="12835" y="21970"/>
                  </a:cubicBezTo>
                  <a:lnTo>
                    <a:pt x="13085" y="21918"/>
                  </a:lnTo>
                  <a:cubicBezTo>
                    <a:pt x="13194" y="21895"/>
                    <a:pt x="13303" y="21873"/>
                    <a:pt x="13412" y="21850"/>
                  </a:cubicBezTo>
                  <a:cubicBezTo>
                    <a:pt x="13493" y="21833"/>
                    <a:pt x="13544" y="21755"/>
                    <a:pt x="13527" y="21676"/>
                  </a:cubicBezTo>
                  <a:cubicBezTo>
                    <a:pt x="13513" y="21606"/>
                    <a:pt x="13452" y="21558"/>
                    <a:pt x="13385" y="21558"/>
                  </a:cubicBezTo>
                  <a:close/>
                  <a:moveTo>
                    <a:pt x="11941" y="21858"/>
                  </a:moveTo>
                  <a:cubicBezTo>
                    <a:pt x="11931" y="21858"/>
                    <a:pt x="11920" y="21859"/>
                    <a:pt x="11910" y="21862"/>
                  </a:cubicBezTo>
                  <a:cubicBezTo>
                    <a:pt x="11718" y="21904"/>
                    <a:pt x="11524" y="21946"/>
                    <a:pt x="11332" y="21991"/>
                  </a:cubicBezTo>
                  <a:cubicBezTo>
                    <a:pt x="11252" y="22008"/>
                    <a:pt x="11203" y="22087"/>
                    <a:pt x="11221" y="22167"/>
                  </a:cubicBezTo>
                  <a:cubicBezTo>
                    <a:pt x="11236" y="22235"/>
                    <a:pt x="11297" y="22281"/>
                    <a:pt x="11364" y="22281"/>
                  </a:cubicBezTo>
                  <a:cubicBezTo>
                    <a:pt x="11376" y="22281"/>
                    <a:pt x="11386" y="22280"/>
                    <a:pt x="11399" y="22276"/>
                  </a:cubicBezTo>
                  <a:cubicBezTo>
                    <a:pt x="11590" y="22233"/>
                    <a:pt x="11782" y="22191"/>
                    <a:pt x="11973" y="22149"/>
                  </a:cubicBezTo>
                  <a:cubicBezTo>
                    <a:pt x="12051" y="22132"/>
                    <a:pt x="12102" y="22053"/>
                    <a:pt x="12085" y="21974"/>
                  </a:cubicBezTo>
                  <a:cubicBezTo>
                    <a:pt x="12071" y="21905"/>
                    <a:pt x="12009" y="21858"/>
                    <a:pt x="11941" y="21858"/>
                  </a:cubicBezTo>
                  <a:close/>
                  <a:moveTo>
                    <a:pt x="10504" y="22193"/>
                  </a:moveTo>
                  <a:cubicBezTo>
                    <a:pt x="10491" y="22193"/>
                    <a:pt x="10479" y="22195"/>
                    <a:pt x="10467" y="22198"/>
                  </a:cubicBezTo>
                  <a:cubicBezTo>
                    <a:pt x="10276" y="22247"/>
                    <a:pt x="10085" y="22297"/>
                    <a:pt x="9894" y="22351"/>
                  </a:cubicBezTo>
                  <a:cubicBezTo>
                    <a:pt x="9817" y="22372"/>
                    <a:pt x="9770" y="22454"/>
                    <a:pt x="9792" y="22532"/>
                  </a:cubicBezTo>
                  <a:cubicBezTo>
                    <a:pt x="9810" y="22598"/>
                    <a:pt x="9869" y="22641"/>
                    <a:pt x="9934" y="22641"/>
                  </a:cubicBezTo>
                  <a:cubicBezTo>
                    <a:pt x="9947" y="22641"/>
                    <a:pt x="9961" y="22639"/>
                    <a:pt x="9971" y="22635"/>
                  </a:cubicBezTo>
                  <a:cubicBezTo>
                    <a:pt x="10159" y="22583"/>
                    <a:pt x="10349" y="22532"/>
                    <a:pt x="10539" y="22485"/>
                  </a:cubicBezTo>
                  <a:cubicBezTo>
                    <a:pt x="10618" y="22464"/>
                    <a:pt x="10667" y="22384"/>
                    <a:pt x="10646" y="22305"/>
                  </a:cubicBezTo>
                  <a:cubicBezTo>
                    <a:pt x="10629" y="22237"/>
                    <a:pt x="10569" y="22193"/>
                    <a:pt x="10504" y="22193"/>
                  </a:cubicBezTo>
                  <a:close/>
                  <a:moveTo>
                    <a:pt x="46218" y="22147"/>
                  </a:moveTo>
                  <a:cubicBezTo>
                    <a:pt x="46186" y="22147"/>
                    <a:pt x="46155" y="22157"/>
                    <a:pt x="46128" y="22177"/>
                  </a:cubicBezTo>
                  <a:cubicBezTo>
                    <a:pt x="46073" y="22220"/>
                    <a:pt x="46017" y="22264"/>
                    <a:pt x="45962" y="22309"/>
                  </a:cubicBezTo>
                  <a:cubicBezTo>
                    <a:pt x="45861" y="22390"/>
                    <a:pt x="45762" y="22475"/>
                    <a:pt x="45666" y="22564"/>
                  </a:cubicBezTo>
                  <a:cubicBezTo>
                    <a:pt x="45607" y="22620"/>
                    <a:pt x="45603" y="22714"/>
                    <a:pt x="45659" y="22774"/>
                  </a:cubicBezTo>
                  <a:cubicBezTo>
                    <a:pt x="45687" y="22806"/>
                    <a:pt x="45727" y="22821"/>
                    <a:pt x="45767" y="22821"/>
                  </a:cubicBezTo>
                  <a:cubicBezTo>
                    <a:pt x="45803" y="22821"/>
                    <a:pt x="45839" y="22808"/>
                    <a:pt x="45866" y="22781"/>
                  </a:cubicBezTo>
                  <a:cubicBezTo>
                    <a:pt x="45958" y="22697"/>
                    <a:pt x="46052" y="22615"/>
                    <a:pt x="46148" y="22537"/>
                  </a:cubicBezTo>
                  <a:cubicBezTo>
                    <a:pt x="46201" y="22495"/>
                    <a:pt x="46253" y="22452"/>
                    <a:pt x="46308" y="22410"/>
                  </a:cubicBezTo>
                  <a:cubicBezTo>
                    <a:pt x="46372" y="22362"/>
                    <a:pt x="46383" y="22269"/>
                    <a:pt x="46335" y="22204"/>
                  </a:cubicBezTo>
                  <a:cubicBezTo>
                    <a:pt x="46306" y="22167"/>
                    <a:pt x="46262" y="22147"/>
                    <a:pt x="46218" y="22147"/>
                  </a:cubicBezTo>
                  <a:close/>
                  <a:moveTo>
                    <a:pt x="9084" y="22600"/>
                  </a:moveTo>
                  <a:cubicBezTo>
                    <a:pt x="9070" y="22600"/>
                    <a:pt x="9055" y="22602"/>
                    <a:pt x="9040" y="22606"/>
                  </a:cubicBezTo>
                  <a:cubicBezTo>
                    <a:pt x="8851" y="22667"/>
                    <a:pt x="8662" y="22730"/>
                    <a:pt x="8476" y="22796"/>
                  </a:cubicBezTo>
                  <a:cubicBezTo>
                    <a:pt x="8401" y="22823"/>
                    <a:pt x="8361" y="22908"/>
                    <a:pt x="8388" y="22985"/>
                  </a:cubicBezTo>
                  <a:cubicBezTo>
                    <a:pt x="8409" y="23045"/>
                    <a:pt x="8466" y="23083"/>
                    <a:pt x="8527" y="23083"/>
                  </a:cubicBezTo>
                  <a:cubicBezTo>
                    <a:pt x="8543" y="23083"/>
                    <a:pt x="8559" y="23079"/>
                    <a:pt x="8575" y="23075"/>
                  </a:cubicBezTo>
                  <a:cubicBezTo>
                    <a:pt x="8759" y="23011"/>
                    <a:pt x="8944" y="22947"/>
                    <a:pt x="9131" y="22888"/>
                  </a:cubicBezTo>
                  <a:cubicBezTo>
                    <a:pt x="9208" y="22862"/>
                    <a:pt x="9250" y="22780"/>
                    <a:pt x="9225" y="22702"/>
                  </a:cubicBezTo>
                  <a:cubicBezTo>
                    <a:pt x="9206" y="22640"/>
                    <a:pt x="9148" y="22600"/>
                    <a:pt x="9084" y="22600"/>
                  </a:cubicBezTo>
                  <a:close/>
                  <a:moveTo>
                    <a:pt x="7701" y="23107"/>
                  </a:moveTo>
                  <a:cubicBezTo>
                    <a:pt x="7682" y="23107"/>
                    <a:pt x="7663" y="23111"/>
                    <a:pt x="7644" y="23119"/>
                  </a:cubicBezTo>
                  <a:cubicBezTo>
                    <a:pt x="7456" y="23198"/>
                    <a:pt x="7273" y="23280"/>
                    <a:pt x="7099" y="23363"/>
                  </a:cubicBezTo>
                  <a:cubicBezTo>
                    <a:pt x="7026" y="23398"/>
                    <a:pt x="6995" y="23486"/>
                    <a:pt x="7030" y="23559"/>
                  </a:cubicBezTo>
                  <a:cubicBezTo>
                    <a:pt x="7055" y="23611"/>
                    <a:pt x="7107" y="23642"/>
                    <a:pt x="7163" y="23642"/>
                  </a:cubicBezTo>
                  <a:cubicBezTo>
                    <a:pt x="7184" y="23642"/>
                    <a:pt x="7205" y="23638"/>
                    <a:pt x="7226" y="23630"/>
                  </a:cubicBezTo>
                  <a:cubicBezTo>
                    <a:pt x="7396" y="23548"/>
                    <a:pt x="7575" y="23468"/>
                    <a:pt x="7758" y="23391"/>
                  </a:cubicBezTo>
                  <a:cubicBezTo>
                    <a:pt x="7833" y="23359"/>
                    <a:pt x="7869" y="23272"/>
                    <a:pt x="7837" y="23198"/>
                  </a:cubicBezTo>
                  <a:cubicBezTo>
                    <a:pt x="7813" y="23141"/>
                    <a:pt x="7758" y="23107"/>
                    <a:pt x="7701" y="23107"/>
                  </a:cubicBezTo>
                  <a:close/>
                  <a:moveTo>
                    <a:pt x="45161" y="23169"/>
                  </a:moveTo>
                  <a:cubicBezTo>
                    <a:pt x="45118" y="23169"/>
                    <a:pt x="45076" y="23187"/>
                    <a:pt x="45047" y="23223"/>
                  </a:cubicBezTo>
                  <a:cubicBezTo>
                    <a:pt x="44921" y="23377"/>
                    <a:pt x="44799" y="23539"/>
                    <a:pt x="44686" y="23705"/>
                  </a:cubicBezTo>
                  <a:cubicBezTo>
                    <a:pt x="44639" y="23772"/>
                    <a:pt x="44658" y="23864"/>
                    <a:pt x="44725" y="23911"/>
                  </a:cubicBezTo>
                  <a:cubicBezTo>
                    <a:pt x="44749" y="23929"/>
                    <a:pt x="44779" y="23936"/>
                    <a:pt x="44808" y="23936"/>
                  </a:cubicBezTo>
                  <a:cubicBezTo>
                    <a:pt x="44855" y="23936"/>
                    <a:pt x="44902" y="23914"/>
                    <a:pt x="44930" y="23872"/>
                  </a:cubicBezTo>
                  <a:cubicBezTo>
                    <a:pt x="45039" y="23714"/>
                    <a:pt x="45154" y="23558"/>
                    <a:pt x="45276" y="23410"/>
                  </a:cubicBezTo>
                  <a:cubicBezTo>
                    <a:pt x="45328" y="23347"/>
                    <a:pt x="45318" y="23254"/>
                    <a:pt x="45255" y="23203"/>
                  </a:cubicBezTo>
                  <a:cubicBezTo>
                    <a:pt x="45227" y="23180"/>
                    <a:pt x="45194" y="23169"/>
                    <a:pt x="45161" y="23169"/>
                  </a:cubicBezTo>
                  <a:close/>
                  <a:moveTo>
                    <a:pt x="6377" y="23759"/>
                  </a:moveTo>
                  <a:cubicBezTo>
                    <a:pt x="6352" y="23759"/>
                    <a:pt x="6327" y="23765"/>
                    <a:pt x="6304" y="23779"/>
                  </a:cubicBezTo>
                  <a:cubicBezTo>
                    <a:pt x="6128" y="23880"/>
                    <a:pt x="5957" y="23985"/>
                    <a:pt x="5794" y="24092"/>
                  </a:cubicBezTo>
                  <a:cubicBezTo>
                    <a:pt x="5726" y="24137"/>
                    <a:pt x="5706" y="24228"/>
                    <a:pt x="5752" y="24296"/>
                  </a:cubicBezTo>
                  <a:cubicBezTo>
                    <a:pt x="5780" y="24339"/>
                    <a:pt x="5828" y="24363"/>
                    <a:pt x="5875" y="24363"/>
                  </a:cubicBezTo>
                  <a:cubicBezTo>
                    <a:pt x="5904" y="24363"/>
                    <a:pt x="5932" y="24354"/>
                    <a:pt x="5957" y="24339"/>
                  </a:cubicBezTo>
                  <a:cubicBezTo>
                    <a:pt x="6114" y="24235"/>
                    <a:pt x="6281" y="24132"/>
                    <a:pt x="6451" y="24034"/>
                  </a:cubicBezTo>
                  <a:cubicBezTo>
                    <a:pt x="6521" y="23994"/>
                    <a:pt x="6545" y="23904"/>
                    <a:pt x="6505" y="23833"/>
                  </a:cubicBezTo>
                  <a:cubicBezTo>
                    <a:pt x="6478" y="23785"/>
                    <a:pt x="6428" y="23759"/>
                    <a:pt x="6377" y="23759"/>
                  </a:cubicBezTo>
                  <a:close/>
                  <a:moveTo>
                    <a:pt x="44358" y="24404"/>
                  </a:moveTo>
                  <a:cubicBezTo>
                    <a:pt x="44304" y="24404"/>
                    <a:pt x="44253" y="24433"/>
                    <a:pt x="44227" y="24484"/>
                  </a:cubicBezTo>
                  <a:cubicBezTo>
                    <a:pt x="44137" y="24662"/>
                    <a:pt x="44052" y="24845"/>
                    <a:pt x="43977" y="25031"/>
                  </a:cubicBezTo>
                  <a:cubicBezTo>
                    <a:pt x="43946" y="25106"/>
                    <a:pt x="43982" y="25192"/>
                    <a:pt x="44057" y="25223"/>
                  </a:cubicBezTo>
                  <a:cubicBezTo>
                    <a:pt x="44075" y="25230"/>
                    <a:pt x="44095" y="25234"/>
                    <a:pt x="44112" y="25234"/>
                  </a:cubicBezTo>
                  <a:cubicBezTo>
                    <a:pt x="44170" y="25234"/>
                    <a:pt x="44226" y="25199"/>
                    <a:pt x="44248" y="25144"/>
                  </a:cubicBezTo>
                  <a:cubicBezTo>
                    <a:pt x="44323" y="24965"/>
                    <a:pt x="44403" y="24789"/>
                    <a:pt x="44490" y="24618"/>
                  </a:cubicBezTo>
                  <a:cubicBezTo>
                    <a:pt x="44527" y="24546"/>
                    <a:pt x="44498" y="24457"/>
                    <a:pt x="44426" y="24420"/>
                  </a:cubicBezTo>
                  <a:cubicBezTo>
                    <a:pt x="44404" y="24409"/>
                    <a:pt x="44381" y="24404"/>
                    <a:pt x="44358" y="24404"/>
                  </a:cubicBezTo>
                  <a:close/>
                  <a:moveTo>
                    <a:pt x="5163" y="24588"/>
                  </a:moveTo>
                  <a:cubicBezTo>
                    <a:pt x="5130" y="24588"/>
                    <a:pt x="5097" y="24599"/>
                    <a:pt x="5070" y="24621"/>
                  </a:cubicBezTo>
                  <a:cubicBezTo>
                    <a:pt x="4915" y="24749"/>
                    <a:pt x="4762" y="24881"/>
                    <a:pt x="4620" y="25019"/>
                  </a:cubicBezTo>
                  <a:cubicBezTo>
                    <a:pt x="4560" y="25075"/>
                    <a:pt x="4558" y="25168"/>
                    <a:pt x="4615" y="25227"/>
                  </a:cubicBezTo>
                  <a:cubicBezTo>
                    <a:pt x="4643" y="25258"/>
                    <a:pt x="4683" y="25274"/>
                    <a:pt x="4721" y="25274"/>
                  </a:cubicBezTo>
                  <a:cubicBezTo>
                    <a:pt x="4757" y="25274"/>
                    <a:pt x="4793" y="25261"/>
                    <a:pt x="4823" y="25231"/>
                  </a:cubicBezTo>
                  <a:cubicBezTo>
                    <a:pt x="4960" y="25101"/>
                    <a:pt x="5107" y="24972"/>
                    <a:pt x="5256" y="24850"/>
                  </a:cubicBezTo>
                  <a:cubicBezTo>
                    <a:pt x="5319" y="24798"/>
                    <a:pt x="5329" y="24705"/>
                    <a:pt x="5277" y="24642"/>
                  </a:cubicBezTo>
                  <a:cubicBezTo>
                    <a:pt x="5248" y="24607"/>
                    <a:pt x="5205" y="24588"/>
                    <a:pt x="5163" y="24588"/>
                  </a:cubicBezTo>
                  <a:close/>
                  <a:moveTo>
                    <a:pt x="4118" y="25625"/>
                  </a:moveTo>
                  <a:cubicBezTo>
                    <a:pt x="4075" y="25625"/>
                    <a:pt x="4033" y="25644"/>
                    <a:pt x="4004" y="25679"/>
                  </a:cubicBezTo>
                  <a:cubicBezTo>
                    <a:pt x="3878" y="25834"/>
                    <a:pt x="3755" y="25995"/>
                    <a:pt x="3642" y="26159"/>
                  </a:cubicBezTo>
                  <a:cubicBezTo>
                    <a:pt x="3595" y="26226"/>
                    <a:pt x="3612" y="26318"/>
                    <a:pt x="3679" y="26364"/>
                  </a:cubicBezTo>
                  <a:cubicBezTo>
                    <a:pt x="3705" y="26381"/>
                    <a:pt x="3734" y="26390"/>
                    <a:pt x="3763" y="26390"/>
                  </a:cubicBezTo>
                  <a:cubicBezTo>
                    <a:pt x="3810" y="26390"/>
                    <a:pt x="3856" y="26367"/>
                    <a:pt x="3884" y="26326"/>
                  </a:cubicBezTo>
                  <a:cubicBezTo>
                    <a:pt x="3992" y="26169"/>
                    <a:pt x="4110" y="26014"/>
                    <a:pt x="4233" y="25866"/>
                  </a:cubicBezTo>
                  <a:cubicBezTo>
                    <a:pt x="4284" y="25803"/>
                    <a:pt x="4275" y="25710"/>
                    <a:pt x="4212" y="25658"/>
                  </a:cubicBezTo>
                  <a:cubicBezTo>
                    <a:pt x="4184" y="25636"/>
                    <a:pt x="4151" y="25625"/>
                    <a:pt x="4118" y="25625"/>
                  </a:cubicBezTo>
                  <a:close/>
                  <a:moveTo>
                    <a:pt x="43829" y="25776"/>
                  </a:moveTo>
                  <a:cubicBezTo>
                    <a:pt x="43764" y="25776"/>
                    <a:pt x="43705" y="25818"/>
                    <a:pt x="43687" y="25884"/>
                  </a:cubicBezTo>
                  <a:cubicBezTo>
                    <a:pt x="43634" y="26076"/>
                    <a:pt x="43588" y="26273"/>
                    <a:pt x="43551" y="26470"/>
                  </a:cubicBezTo>
                  <a:cubicBezTo>
                    <a:pt x="43536" y="26551"/>
                    <a:pt x="43588" y="26627"/>
                    <a:pt x="43669" y="26643"/>
                  </a:cubicBezTo>
                  <a:cubicBezTo>
                    <a:pt x="43678" y="26644"/>
                    <a:pt x="43687" y="26645"/>
                    <a:pt x="43695" y="26645"/>
                  </a:cubicBezTo>
                  <a:cubicBezTo>
                    <a:pt x="43766" y="26645"/>
                    <a:pt x="43827" y="26596"/>
                    <a:pt x="43842" y="26524"/>
                  </a:cubicBezTo>
                  <a:cubicBezTo>
                    <a:pt x="43876" y="26335"/>
                    <a:pt x="43920" y="26145"/>
                    <a:pt x="43971" y="25962"/>
                  </a:cubicBezTo>
                  <a:cubicBezTo>
                    <a:pt x="43993" y="25884"/>
                    <a:pt x="43946" y="25803"/>
                    <a:pt x="43868" y="25781"/>
                  </a:cubicBezTo>
                  <a:cubicBezTo>
                    <a:pt x="43855" y="25778"/>
                    <a:pt x="43842" y="25776"/>
                    <a:pt x="43829" y="25776"/>
                  </a:cubicBezTo>
                  <a:close/>
                  <a:moveTo>
                    <a:pt x="3306" y="26854"/>
                  </a:moveTo>
                  <a:cubicBezTo>
                    <a:pt x="3253" y="26854"/>
                    <a:pt x="3202" y="26882"/>
                    <a:pt x="3176" y="26933"/>
                  </a:cubicBezTo>
                  <a:cubicBezTo>
                    <a:pt x="3085" y="27105"/>
                    <a:pt x="3000" y="27289"/>
                    <a:pt x="2918" y="27474"/>
                  </a:cubicBezTo>
                  <a:cubicBezTo>
                    <a:pt x="2884" y="27549"/>
                    <a:pt x="2919" y="27635"/>
                    <a:pt x="2995" y="27667"/>
                  </a:cubicBezTo>
                  <a:cubicBezTo>
                    <a:pt x="3012" y="27675"/>
                    <a:pt x="3033" y="27680"/>
                    <a:pt x="3052" y="27680"/>
                  </a:cubicBezTo>
                  <a:cubicBezTo>
                    <a:pt x="3110" y="27680"/>
                    <a:pt x="3165" y="27647"/>
                    <a:pt x="3188" y="27592"/>
                  </a:cubicBezTo>
                  <a:cubicBezTo>
                    <a:pt x="3265" y="27412"/>
                    <a:pt x="3349" y="27237"/>
                    <a:pt x="3436" y="27069"/>
                  </a:cubicBezTo>
                  <a:cubicBezTo>
                    <a:pt x="3475" y="26997"/>
                    <a:pt x="3447" y="26908"/>
                    <a:pt x="3374" y="26871"/>
                  </a:cubicBezTo>
                  <a:cubicBezTo>
                    <a:pt x="3352" y="26859"/>
                    <a:pt x="3329" y="26854"/>
                    <a:pt x="3306" y="26854"/>
                  </a:cubicBezTo>
                  <a:close/>
                  <a:moveTo>
                    <a:pt x="43585" y="27228"/>
                  </a:moveTo>
                  <a:cubicBezTo>
                    <a:pt x="43507" y="27228"/>
                    <a:pt x="43442" y="27289"/>
                    <a:pt x="43437" y="27367"/>
                  </a:cubicBezTo>
                  <a:cubicBezTo>
                    <a:pt x="43429" y="27520"/>
                    <a:pt x="43424" y="27674"/>
                    <a:pt x="43424" y="27826"/>
                  </a:cubicBezTo>
                  <a:cubicBezTo>
                    <a:pt x="43424" y="27874"/>
                    <a:pt x="43424" y="27920"/>
                    <a:pt x="43425" y="27969"/>
                  </a:cubicBezTo>
                  <a:cubicBezTo>
                    <a:pt x="43426" y="28048"/>
                    <a:pt x="43492" y="28113"/>
                    <a:pt x="43572" y="28113"/>
                  </a:cubicBezTo>
                  <a:cubicBezTo>
                    <a:pt x="43574" y="28113"/>
                    <a:pt x="43575" y="28113"/>
                    <a:pt x="43575" y="28114"/>
                  </a:cubicBezTo>
                  <a:cubicBezTo>
                    <a:pt x="43656" y="28111"/>
                    <a:pt x="43720" y="28044"/>
                    <a:pt x="43719" y="27963"/>
                  </a:cubicBezTo>
                  <a:cubicBezTo>
                    <a:pt x="43718" y="27917"/>
                    <a:pt x="43718" y="27872"/>
                    <a:pt x="43718" y="27826"/>
                  </a:cubicBezTo>
                  <a:cubicBezTo>
                    <a:pt x="43718" y="27681"/>
                    <a:pt x="43723" y="27532"/>
                    <a:pt x="43732" y="27386"/>
                  </a:cubicBezTo>
                  <a:cubicBezTo>
                    <a:pt x="43737" y="27304"/>
                    <a:pt x="43675" y="27234"/>
                    <a:pt x="43594" y="27229"/>
                  </a:cubicBezTo>
                  <a:cubicBezTo>
                    <a:pt x="43591" y="27229"/>
                    <a:pt x="43588" y="27228"/>
                    <a:pt x="43585" y="27228"/>
                  </a:cubicBezTo>
                  <a:close/>
                  <a:moveTo>
                    <a:pt x="2743" y="28212"/>
                  </a:moveTo>
                  <a:cubicBezTo>
                    <a:pt x="2681" y="28212"/>
                    <a:pt x="2623" y="28252"/>
                    <a:pt x="2603" y="28314"/>
                  </a:cubicBezTo>
                  <a:cubicBezTo>
                    <a:pt x="2542" y="28497"/>
                    <a:pt x="2485" y="28689"/>
                    <a:pt x="2430" y="28887"/>
                  </a:cubicBezTo>
                  <a:cubicBezTo>
                    <a:pt x="2409" y="28965"/>
                    <a:pt x="2455" y="29045"/>
                    <a:pt x="2533" y="29067"/>
                  </a:cubicBezTo>
                  <a:cubicBezTo>
                    <a:pt x="2547" y="29070"/>
                    <a:pt x="2559" y="29072"/>
                    <a:pt x="2573" y="29072"/>
                  </a:cubicBezTo>
                  <a:cubicBezTo>
                    <a:pt x="2637" y="29072"/>
                    <a:pt x="2697" y="29028"/>
                    <a:pt x="2716" y="28962"/>
                  </a:cubicBezTo>
                  <a:cubicBezTo>
                    <a:pt x="2769" y="28770"/>
                    <a:pt x="2824" y="28582"/>
                    <a:pt x="2882" y="28405"/>
                  </a:cubicBezTo>
                  <a:cubicBezTo>
                    <a:pt x="2908" y="28328"/>
                    <a:pt x="2866" y="28245"/>
                    <a:pt x="2788" y="28219"/>
                  </a:cubicBezTo>
                  <a:cubicBezTo>
                    <a:pt x="2773" y="28214"/>
                    <a:pt x="2758" y="28212"/>
                    <a:pt x="2743" y="28212"/>
                  </a:cubicBezTo>
                  <a:close/>
                  <a:moveTo>
                    <a:pt x="43646" y="28698"/>
                  </a:moveTo>
                  <a:cubicBezTo>
                    <a:pt x="43639" y="28698"/>
                    <a:pt x="43632" y="28698"/>
                    <a:pt x="43625" y="28699"/>
                  </a:cubicBezTo>
                  <a:cubicBezTo>
                    <a:pt x="43545" y="28711"/>
                    <a:pt x="43489" y="28787"/>
                    <a:pt x="43501" y="28867"/>
                  </a:cubicBezTo>
                  <a:cubicBezTo>
                    <a:pt x="43530" y="29067"/>
                    <a:pt x="43570" y="29265"/>
                    <a:pt x="43617" y="29459"/>
                  </a:cubicBezTo>
                  <a:cubicBezTo>
                    <a:pt x="43634" y="29526"/>
                    <a:pt x="43694" y="29571"/>
                    <a:pt x="43760" y="29571"/>
                  </a:cubicBezTo>
                  <a:cubicBezTo>
                    <a:pt x="43772" y="29571"/>
                    <a:pt x="43783" y="29570"/>
                    <a:pt x="43796" y="29566"/>
                  </a:cubicBezTo>
                  <a:cubicBezTo>
                    <a:pt x="43874" y="29547"/>
                    <a:pt x="43922" y="29467"/>
                    <a:pt x="43904" y="29388"/>
                  </a:cubicBezTo>
                  <a:cubicBezTo>
                    <a:pt x="43858" y="29204"/>
                    <a:pt x="43821" y="29013"/>
                    <a:pt x="43792" y="28823"/>
                  </a:cubicBezTo>
                  <a:cubicBezTo>
                    <a:pt x="43782" y="28750"/>
                    <a:pt x="43718" y="28698"/>
                    <a:pt x="43646" y="28698"/>
                  </a:cubicBezTo>
                  <a:close/>
                  <a:moveTo>
                    <a:pt x="2366" y="29638"/>
                  </a:moveTo>
                  <a:cubicBezTo>
                    <a:pt x="2298" y="29638"/>
                    <a:pt x="2236" y="29684"/>
                    <a:pt x="2222" y="29754"/>
                  </a:cubicBezTo>
                  <a:cubicBezTo>
                    <a:pt x="2182" y="29947"/>
                    <a:pt x="2143" y="30142"/>
                    <a:pt x="2108" y="30337"/>
                  </a:cubicBezTo>
                  <a:cubicBezTo>
                    <a:pt x="2094" y="30417"/>
                    <a:pt x="2147" y="30494"/>
                    <a:pt x="2227" y="30509"/>
                  </a:cubicBezTo>
                  <a:cubicBezTo>
                    <a:pt x="2234" y="30510"/>
                    <a:pt x="2244" y="30512"/>
                    <a:pt x="2253" y="30512"/>
                  </a:cubicBezTo>
                  <a:cubicBezTo>
                    <a:pt x="2324" y="30512"/>
                    <a:pt x="2386" y="30461"/>
                    <a:pt x="2397" y="30390"/>
                  </a:cubicBezTo>
                  <a:cubicBezTo>
                    <a:pt x="2432" y="30198"/>
                    <a:pt x="2470" y="30006"/>
                    <a:pt x="2510" y="29815"/>
                  </a:cubicBezTo>
                  <a:cubicBezTo>
                    <a:pt x="2526" y="29736"/>
                    <a:pt x="2476" y="29657"/>
                    <a:pt x="2396" y="29641"/>
                  </a:cubicBezTo>
                  <a:cubicBezTo>
                    <a:pt x="2386" y="29639"/>
                    <a:pt x="2376" y="29638"/>
                    <a:pt x="2366" y="29638"/>
                  </a:cubicBezTo>
                  <a:close/>
                  <a:moveTo>
                    <a:pt x="44029" y="30120"/>
                  </a:moveTo>
                  <a:cubicBezTo>
                    <a:pt x="44011" y="30120"/>
                    <a:pt x="43992" y="30123"/>
                    <a:pt x="43974" y="30130"/>
                  </a:cubicBezTo>
                  <a:cubicBezTo>
                    <a:pt x="43899" y="30161"/>
                    <a:pt x="43863" y="30246"/>
                    <a:pt x="43891" y="30322"/>
                  </a:cubicBezTo>
                  <a:cubicBezTo>
                    <a:pt x="43906" y="30356"/>
                    <a:pt x="43920" y="30390"/>
                    <a:pt x="43935" y="30425"/>
                  </a:cubicBezTo>
                  <a:cubicBezTo>
                    <a:pt x="43997" y="30571"/>
                    <a:pt x="44065" y="30720"/>
                    <a:pt x="44139" y="30870"/>
                  </a:cubicBezTo>
                  <a:cubicBezTo>
                    <a:pt x="44165" y="30921"/>
                    <a:pt x="44216" y="30951"/>
                    <a:pt x="44271" y="30951"/>
                  </a:cubicBezTo>
                  <a:cubicBezTo>
                    <a:pt x="44293" y="30951"/>
                    <a:pt x="44314" y="30946"/>
                    <a:pt x="44337" y="30936"/>
                  </a:cubicBezTo>
                  <a:cubicBezTo>
                    <a:pt x="44409" y="30900"/>
                    <a:pt x="44438" y="30812"/>
                    <a:pt x="44402" y="30738"/>
                  </a:cubicBezTo>
                  <a:cubicBezTo>
                    <a:pt x="44332" y="30594"/>
                    <a:pt x="44266" y="30451"/>
                    <a:pt x="44206" y="30311"/>
                  </a:cubicBezTo>
                  <a:cubicBezTo>
                    <a:pt x="44194" y="30278"/>
                    <a:pt x="44179" y="30246"/>
                    <a:pt x="44167" y="30213"/>
                  </a:cubicBezTo>
                  <a:cubicBezTo>
                    <a:pt x="44143" y="30154"/>
                    <a:pt x="44088" y="30120"/>
                    <a:pt x="44029" y="30120"/>
                  </a:cubicBezTo>
                  <a:close/>
                  <a:moveTo>
                    <a:pt x="2107" y="31089"/>
                  </a:moveTo>
                  <a:cubicBezTo>
                    <a:pt x="2036" y="31089"/>
                    <a:pt x="1974" y="31142"/>
                    <a:pt x="1964" y="31214"/>
                  </a:cubicBezTo>
                  <a:cubicBezTo>
                    <a:pt x="1934" y="31410"/>
                    <a:pt x="1906" y="31605"/>
                    <a:pt x="1878" y="31799"/>
                  </a:cubicBezTo>
                  <a:cubicBezTo>
                    <a:pt x="1867" y="31880"/>
                    <a:pt x="1923" y="31954"/>
                    <a:pt x="2004" y="31967"/>
                  </a:cubicBezTo>
                  <a:cubicBezTo>
                    <a:pt x="2010" y="31968"/>
                    <a:pt x="2018" y="31968"/>
                    <a:pt x="2025" y="31968"/>
                  </a:cubicBezTo>
                  <a:cubicBezTo>
                    <a:pt x="2097" y="31968"/>
                    <a:pt x="2160" y="31915"/>
                    <a:pt x="2170" y="31841"/>
                  </a:cubicBezTo>
                  <a:cubicBezTo>
                    <a:pt x="2197" y="31647"/>
                    <a:pt x="2226" y="31453"/>
                    <a:pt x="2255" y="31258"/>
                  </a:cubicBezTo>
                  <a:cubicBezTo>
                    <a:pt x="2267" y="31178"/>
                    <a:pt x="2212" y="31102"/>
                    <a:pt x="2131" y="31091"/>
                  </a:cubicBezTo>
                  <a:cubicBezTo>
                    <a:pt x="2123" y="31089"/>
                    <a:pt x="2115" y="31089"/>
                    <a:pt x="2107" y="31089"/>
                  </a:cubicBezTo>
                  <a:close/>
                  <a:moveTo>
                    <a:pt x="44705" y="31427"/>
                  </a:moveTo>
                  <a:cubicBezTo>
                    <a:pt x="44678" y="31427"/>
                    <a:pt x="44651" y="31434"/>
                    <a:pt x="44627" y="31449"/>
                  </a:cubicBezTo>
                  <a:cubicBezTo>
                    <a:pt x="44559" y="31493"/>
                    <a:pt x="44536" y="31585"/>
                    <a:pt x="44581" y="31653"/>
                  </a:cubicBezTo>
                  <a:cubicBezTo>
                    <a:pt x="44681" y="31815"/>
                    <a:pt x="44789" y="31978"/>
                    <a:pt x="44910" y="32150"/>
                  </a:cubicBezTo>
                  <a:cubicBezTo>
                    <a:pt x="44938" y="32191"/>
                    <a:pt x="44984" y="32214"/>
                    <a:pt x="45031" y="32214"/>
                  </a:cubicBezTo>
                  <a:cubicBezTo>
                    <a:pt x="45060" y="32214"/>
                    <a:pt x="45088" y="32205"/>
                    <a:pt x="45114" y="32186"/>
                  </a:cubicBezTo>
                  <a:cubicBezTo>
                    <a:pt x="45181" y="32140"/>
                    <a:pt x="45199" y="32048"/>
                    <a:pt x="45152" y="31981"/>
                  </a:cubicBezTo>
                  <a:cubicBezTo>
                    <a:pt x="45035" y="31813"/>
                    <a:pt x="44930" y="31654"/>
                    <a:pt x="44830" y="31495"/>
                  </a:cubicBezTo>
                  <a:cubicBezTo>
                    <a:pt x="44802" y="31451"/>
                    <a:pt x="44754" y="31427"/>
                    <a:pt x="44705" y="31427"/>
                  </a:cubicBezTo>
                  <a:close/>
                  <a:moveTo>
                    <a:pt x="45555" y="32633"/>
                  </a:moveTo>
                  <a:cubicBezTo>
                    <a:pt x="45524" y="32633"/>
                    <a:pt x="45492" y="32643"/>
                    <a:pt x="45465" y="32664"/>
                  </a:cubicBezTo>
                  <a:cubicBezTo>
                    <a:pt x="45401" y="32713"/>
                    <a:pt x="45388" y="32805"/>
                    <a:pt x="45438" y="32870"/>
                  </a:cubicBezTo>
                  <a:cubicBezTo>
                    <a:pt x="45560" y="33026"/>
                    <a:pt x="45681" y="33181"/>
                    <a:pt x="45804" y="33336"/>
                  </a:cubicBezTo>
                  <a:cubicBezTo>
                    <a:pt x="45832" y="33372"/>
                    <a:pt x="45876" y="33391"/>
                    <a:pt x="45919" y="33391"/>
                  </a:cubicBezTo>
                  <a:cubicBezTo>
                    <a:pt x="45952" y="33391"/>
                    <a:pt x="45984" y="33380"/>
                    <a:pt x="46011" y="33360"/>
                  </a:cubicBezTo>
                  <a:cubicBezTo>
                    <a:pt x="46074" y="33309"/>
                    <a:pt x="46084" y="33216"/>
                    <a:pt x="46034" y="33153"/>
                  </a:cubicBezTo>
                  <a:cubicBezTo>
                    <a:pt x="45912" y="32999"/>
                    <a:pt x="45790" y="32846"/>
                    <a:pt x="45671" y="32691"/>
                  </a:cubicBezTo>
                  <a:cubicBezTo>
                    <a:pt x="45643" y="32653"/>
                    <a:pt x="45599" y="32633"/>
                    <a:pt x="45555" y="32633"/>
                  </a:cubicBezTo>
                  <a:close/>
                  <a:moveTo>
                    <a:pt x="1897" y="32549"/>
                  </a:moveTo>
                  <a:cubicBezTo>
                    <a:pt x="1827" y="32549"/>
                    <a:pt x="1765" y="32602"/>
                    <a:pt x="1755" y="32675"/>
                  </a:cubicBezTo>
                  <a:lnTo>
                    <a:pt x="1672" y="33259"/>
                  </a:lnTo>
                  <a:cubicBezTo>
                    <a:pt x="1661" y="33340"/>
                    <a:pt x="1716" y="33414"/>
                    <a:pt x="1798" y="33425"/>
                  </a:cubicBezTo>
                  <a:cubicBezTo>
                    <a:pt x="1804" y="33428"/>
                    <a:pt x="1811" y="33428"/>
                    <a:pt x="1818" y="33428"/>
                  </a:cubicBezTo>
                  <a:cubicBezTo>
                    <a:pt x="1891" y="33428"/>
                    <a:pt x="1954" y="33374"/>
                    <a:pt x="1964" y="33301"/>
                  </a:cubicBezTo>
                  <a:lnTo>
                    <a:pt x="2046" y="32717"/>
                  </a:lnTo>
                  <a:cubicBezTo>
                    <a:pt x="2058" y="32637"/>
                    <a:pt x="2002" y="32562"/>
                    <a:pt x="1921" y="32551"/>
                  </a:cubicBezTo>
                  <a:cubicBezTo>
                    <a:pt x="1913" y="32549"/>
                    <a:pt x="1905" y="32549"/>
                    <a:pt x="1897" y="32549"/>
                  </a:cubicBezTo>
                  <a:close/>
                  <a:moveTo>
                    <a:pt x="46474" y="33784"/>
                  </a:moveTo>
                  <a:cubicBezTo>
                    <a:pt x="46441" y="33784"/>
                    <a:pt x="46408" y="33795"/>
                    <a:pt x="46381" y="33817"/>
                  </a:cubicBezTo>
                  <a:cubicBezTo>
                    <a:pt x="46318" y="33868"/>
                    <a:pt x="46308" y="33961"/>
                    <a:pt x="46359" y="34025"/>
                  </a:cubicBezTo>
                  <a:cubicBezTo>
                    <a:pt x="46483" y="34178"/>
                    <a:pt x="46604" y="34331"/>
                    <a:pt x="46726" y="34485"/>
                  </a:cubicBezTo>
                  <a:cubicBezTo>
                    <a:pt x="46755" y="34522"/>
                    <a:pt x="46798" y="34542"/>
                    <a:pt x="46841" y="34542"/>
                  </a:cubicBezTo>
                  <a:cubicBezTo>
                    <a:pt x="46872" y="34542"/>
                    <a:pt x="46904" y="34532"/>
                    <a:pt x="46933" y="34509"/>
                  </a:cubicBezTo>
                  <a:cubicBezTo>
                    <a:pt x="46996" y="34459"/>
                    <a:pt x="47007" y="34366"/>
                    <a:pt x="46958" y="34301"/>
                  </a:cubicBezTo>
                  <a:cubicBezTo>
                    <a:pt x="46836" y="34147"/>
                    <a:pt x="46712" y="33993"/>
                    <a:pt x="46588" y="33838"/>
                  </a:cubicBezTo>
                  <a:cubicBezTo>
                    <a:pt x="46559" y="33803"/>
                    <a:pt x="46517" y="33784"/>
                    <a:pt x="46474" y="33784"/>
                  </a:cubicBezTo>
                  <a:close/>
                  <a:moveTo>
                    <a:pt x="1694" y="34009"/>
                  </a:moveTo>
                  <a:cubicBezTo>
                    <a:pt x="1622" y="34009"/>
                    <a:pt x="1561" y="34061"/>
                    <a:pt x="1550" y="34135"/>
                  </a:cubicBezTo>
                  <a:lnTo>
                    <a:pt x="1468" y="34719"/>
                  </a:lnTo>
                  <a:cubicBezTo>
                    <a:pt x="1455" y="34800"/>
                    <a:pt x="1511" y="34874"/>
                    <a:pt x="1593" y="34885"/>
                  </a:cubicBezTo>
                  <a:cubicBezTo>
                    <a:pt x="1599" y="34887"/>
                    <a:pt x="1607" y="34887"/>
                    <a:pt x="1613" y="34887"/>
                  </a:cubicBezTo>
                  <a:cubicBezTo>
                    <a:pt x="1685" y="34887"/>
                    <a:pt x="1748" y="34835"/>
                    <a:pt x="1759" y="34761"/>
                  </a:cubicBezTo>
                  <a:lnTo>
                    <a:pt x="1841" y="34177"/>
                  </a:lnTo>
                  <a:cubicBezTo>
                    <a:pt x="1853" y="34096"/>
                    <a:pt x="1798" y="34022"/>
                    <a:pt x="1716" y="34010"/>
                  </a:cubicBezTo>
                  <a:cubicBezTo>
                    <a:pt x="1709" y="34009"/>
                    <a:pt x="1701" y="34009"/>
                    <a:pt x="1694" y="34009"/>
                  </a:cubicBezTo>
                  <a:close/>
                  <a:moveTo>
                    <a:pt x="47373" y="34953"/>
                  </a:moveTo>
                  <a:cubicBezTo>
                    <a:pt x="47343" y="34953"/>
                    <a:pt x="47313" y="34962"/>
                    <a:pt x="47287" y="34980"/>
                  </a:cubicBezTo>
                  <a:cubicBezTo>
                    <a:pt x="47222" y="35028"/>
                    <a:pt x="47206" y="35121"/>
                    <a:pt x="47254" y="35187"/>
                  </a:cubicBezTo>
                  <a:cubicBezTo>
                    <a:pt x="47376" y="35354"/>
                    <a:pt x="47483" y="35511"/>
                    <a:pt x="47585" y="35666"/>
                  </a:cubicBezTo>
                  <a:cubicBezTo>
                    <a:pt x="47614" y="35710"/>
                    <a:pt x="47661" y="35734"/>
                    <a:pt x="47709" y="35734"/>
                  </a:cubicBezTo>
                  <a:cubicBezTo>
                    <a:pt x="47737" y="35734"/>
                    <a:pt x="47765" y="35725"/>
                    <a:pt x="47789" y="35709"/>
                  </a:cubicBezTo>
                  <a:cubicBezTo>
                    <a:pt x="47858" y="35665"/>
                    <a:pt x="47877" y="35574"/>
                    <a:pt x="47832" y="35505"/>
                  </a:cubicBezTo>
                  <a:cubicBezTo>
                    <a:pt x="47728" y="35346"/>
                    <a:pt x="47617" y="35186"/>
                    <a:pt x="47493" y="35013"/>
                  </a:cubicBezTo>
                  <a:cubicBezTo>
                    <a:pt x="47465" y="34974"/>
                    <a:pt x="47419" y="34953"/>
                    <a:pt x="47373" y="34953"/>
                  </a:cubicBezTo>
                  <a:close/>
                  <a:moveTo>
                    <a:pt x="1490" y="35470"/>
                  </a:moveTo>
                  <a:cubicBezTo>
                    <a:pt x="1417" y="35470"/>
                    <a:pt x="1355" y="35524"/>
                    <a:pt x="1345" y="35596"/>
                  </a:cubicBezTo>
                  <a:lnTo>
                    <a:pt x="1262" y="36181"/>
                  </a:lnTo>
                  <a:cubicBezTo>
                    <a:pt x="1250" y="36261"/>
                    <a:pt x="1306" y="36336"/>
                    <a:pt x="1387" y="36347"/>
                  </a:cubicBezTo>
                  <a:cubicBezTo>
                    <a:pt x="1393" y="36348"/>
                    <a:pt x="1402" y="36348"/>
                    <a:pt x="1408" y="36348"/>
                  </a:cubicBezTo>
                  <a:cubicBezTo>
                    <a:pt x="1480" y="36348"/>
                    <a:pt x="1543" y="36295"/>
                    <a:pt x="1553" y="36223"/>
                  </a:cubicBezTo>
                  <a:lnTo>
                    <a:pt x="1636" y="35638"/>
                  </a:lnTo>
                  <a:cubicBezTo>
                    <a:pt x="1647" y="35558"/>
                    <a:pt x="1593" y="35483"/>
                    <a:pt x="1511" y="35471"/>
                  </a:cubicBezTo>
                  <a:cubicBezTo>
                    <a:pt x="1504" y="35470"/>
                    <a:pt x="1497" y="35470"/>
                    <a:pt x="1490" y="35470"/>
                  </a:cubicBezTo>
                  <a:close/>
                  <a:moveTo>
                    <a:pt x="48161" y="36200"/>
                  </a:moveTo>
                  <a:cubicBezTo>
                    <a:pt x="48138" y="36200"/>
                    <a:pt x="48115" y="36205"/>
                    <a:pt x="48093" y="36217"/>
                  </a:cubicBezTo>
                  <a:cubicBezTo>
                    <a:pt x="48021" y="36255"/>
                    <a:pt x="47993" y="36343"/>
                    <a:pt x="48031" y="36416"/>
                  </a:cubicBezTo>
                  <a:cubicBezTo>
                    <a:pt x="48124" y="36591"/>
                    <a:pt x="48207" y="36766"/>
                    <a:pt x="48280" y="36937"/>
                  </a:cubicBezTo>
                  <a:cubicBezTo>
                    <a:pt x="48302" y="36992"/>
                    <a:pt x="48358" y="37025"/>
                    <a:pt x="48415" y="37025"/>
                  </a:cubicBezTo>
                  <a:cubicBezTo>
                    <a:pt x="48434" y="37025"/>
                    <a:pt x="48454" y="37022"/>
                    <a:pt x="48472" y="37015"/>
                  </a:cubicBezTo>
                  <a:cubicBezTo>
                    <a:pt x="48548" y="36983"/>
                    <a:pt x="48583" y="36896"/>
                    <a:pt x="48550" y="36822"/>
                  </a:cubicBezTo>
                  <a:cubicBezTo>
                    <a:pt x="48475" y="36644"/>
                    <a:pt x="48388" y="36461"/>
                    <a:pt x="48291" y="36279"/>
                  </a:cubicBezTo>
                  <a:cubicBezTo>
                    <a:pt x="48265" y="36229"/>
                    <a:pt x="48214" y="36200"/>
                    <a:pt x="48161" y="36200"/>
                  </a:cubicBezTo>
                  <a:close/>
                  <a:moveTo>
                    <a:pt x="12664" y="36977"/>
                  </a:moveTo>
                  <a:cubicBezTo>
                    <a:pt x="12464" y="36982"/>
                    <a:pt x="12265" y="36990"/>
                    <a:pt x="12067" y="37006"/>
                  </a:cubicBezTo>
                  <a:cubicBezTo>
                    <a:pt x="11986" y="37013"/>
                    <a:pt x="11926" y="37083"/>
                    <a:pt x="11932" y="37165"/>
                  </a:cubicBezTo>
                  <a:cubicBezTo>
                    <a:pt x="11938" y="37242"/>
                    <a:pt x="12003" y="37302"/>
                    <a:pt x="12079" y="37302"/>
                  </a:cubicBezTo>
                  <a:cubicBezTo>
                    <a:pt x="12082" y="37302"/>
                    <a:pt x="12087" y="37302"/>
                    <a:pt x="12091" y="37300"/>
                  </a:cubicBezTo>
                  <a:cubicBezTo>
                    <a:pt x="12282" y="37286"/>
                    <a:pt x="12477" y="37276"/>
                    <a:pt x="12670" y="37272"/>
                  </a:cubicBezTo>
                  <a:cubicBezTo>
                    <a:pt x="12752" y="37269"/>
                    <a:pt x="12817" y="37202"/>
                    <a:pt x="12815" y="37121"/>
                  </a:cubicBezTo>
                  <a:cubicBezTo>
                    <a:pt x="12813" y="37040"/>
                    <a:pt x="12746" y="36980"/>
                    <a:pt x="12664" y="36977"/>
                  </a:cubicBezTo>
                  <a:close/>
                  <a:moveTo>
                    <a:pt x="13550" y="36993"/>
                  </a:moveTo>
                  <a:cubicBezTo>
                    <a:pt x="13470" y="36993"/>
                    <a:pt x="13409" y="37055"/>
                    <a:pt x="13406" y="37133"/>
                  </a:cubicBezTo>
                  <a:cubicBezTo>
                    <a:pt x="13402" y="37214"/>
                    <a:pt x="13464" y="37283"/>
                    <a:pt x="13545" y="37287"/>
                  </a:cubicBezTo>
                  <a:cubicBezTo>
                    <a:pt x="13732" y="37297"/>
                    <a:pt x="13928" y="37312"/>
                    <a:pt x="14127" y="37330"/>
                  </a:cubicBezTo>
                  <a:cubicBezTo>
                    <a:pt x="14132" y="37332"/>
                    <a:pt x="14136" y="37332"/>
                    <a:pt x="14141" y="37332"/>
                  </a:cubicBezTo>
                  <a:cubicBezTo>
                    <a:pt x="14216" y="37332"/>
                    <a:pt x="14280" y="37273"/>
                    <a:pt x="14288" y="37197"/>
                  </a:cubicBezTo>
                  <a:cubicBezTo>
                    <a:pt x="14296" y="37117"/>
                    <a:pt x="14237" y="37045"/>
                    <a:pt x="14155" y="37037"/>
                  </a:cubicBezTo>
                  <a:cubicBezTo>
                    <a:pt x="13953" y="37018"/>
                    <a:pt x="13753" y="37004"/>
                    <a:pt x="13561" y="36993"/>
                  </a:cubicBezTo>
                  <a:cubicBezTo>
                    <a:pt x="13557" y="36993"/>
                    <a:pt x="13553" y="36993"/>
                    <a:pt x="13550" y="36993"/>
                  </a:cubicBezTo>
                  <a:close/>
                  <a:moveTo>
                    <a:pt x="11203" y="37112"/>
                  </a:moveTo>
                  <a:cubicBezTo>
                    <a:pt x="11195" y="37112"/>
                    <a:pt x="11187" y="37113"/>
                    <a:pt x="11179" y="37114"/>
                  </a:cubicBezTo>
                  <a:cubicBezTo>
                    <a:pt x="10985" y="37147"/>
                    <a:pt x="10788" y="37184"/>
                    <a:pt x="10592" y="37229"/>
                  </a:cubicBezTo>
                  <a:cubicBezTo>
                    <a:pt x="10512" y="37245"/>
                    <a:pt x="10462" y="37323"/>
                    <a:pt x="10480" y="37404"/>
                  </a:cubicBezTo>
                  <a:cubicBezTo>
                    <a:pt x="10493" y="37473"/>
                    <a:pt x="10555" y="37519"/>
                    <a:pt x="10622" y="37519"/>
                  </a:cubicBezTo>
                  <a:cubicBezTo>
                    <a:pt x="10633" y="37519"/>
                    <a:pt x="10643" y="37518"/>
                    <a:pt x="10657" y="37515"/>
                  </a:cubicBezTo>
                  <a:cubicBezTo>
                    <a:pt x="10846" y="37473"/>
                    <a:pt x="11038" y="37436"/>
                    <a:pt x="11226" y="37405"/>
                  </a:cubicBezTo>
                  <a:cubicBezTo>
                    <a:pt x="11307" y="37392"/>
                    <a:pt x="11360" y="37315"/>
                    <a:pt x="11348" y="37236"/>
                  </a:cubicBezTo>
                  <a:cubicBezTo>
                    <a:pt x="11336" y="37163"/>
                    <a:pt x="11273" y="37112"/>
                    <a:pt x="11203" y="37112"/>
                  </a:cubicBezTo>
                  <a:close/>
                  <a:moveTo>
                    <a:pt x="15019" y="37142"/>
                  </a:moveTo>
                  <a:cubicBezTo>
                    <a:pt x="14947" y="37142"/>
                    <a:pt x="14883" y="37194"/>
                    <a:pt x="14872" y="37268"/>
                  </a:cubicBezTo>
                  <a:cubicBezTo>
                    <a:pt x="14860" y="37349"/>
                    <a:pt x="14917" y="37425"/>
                    <a:pt x="14996" y="37436"/>
                  </a:cubicBezTo>
                  <a:cubicBezTo>
                    <a:pt x="15188" y="37464"/>
                    <a:pt x="15382" y="37497"/>
                    <a:pt x="15574" y="37530"/>
                  </a:cubicBezTo>
                  <a:cubicBezTo>
                    <a:pt x="15583" y="37531"/>
                    <a:pt x="15590" y="37533"/>
                    <a:pt x="15600" y="37533"/>
                  </a:cubicBezTo>
                  <a:cubicBezTo>
                    <a:pt x="15671" y="37533"/>
                    <a:pt x="15733" y="37482"/>
                    <a:pt x="15745" y="37410"/>
                  </a:cubicBezTo>
                  <a:cubicBezTo>
                    <a:pt x="15760" y="37330"/>
                    <a:pt x="15705" y="37254"/>
                    <a:pt x="15625" y="37240"/>
                  </a:cubicBezTo>
                  <a:cubicBezTo>
                    <a:pt x="15430" y="37205"/>
                    <a:pt x="15236" y="37173"/>
                    <a:pt x="15040" y="37144"/>
                  </a:cubicBezTo>
                  <a:cubicBezTo>
                    <a:pt x="15033" y="37143"/>
                    <a:pt x="15026" y="37142"/>
                    <a:pt x="15019" y="37142"/>
                  </a:cubicBezTo>
                  <a:close/>
                  <a:moveTo>
                    <a:pt x="1285" y="36930"/>
                  </a:moveTo>
                  <a:cubicBezTo>
                    <a:pt x="1214" y="36930"/>
                    <a:pt x="1150" y="36984"/>
                    <a:pt x="1140" y="37056"/>
                  </a:cubicBezTo>
                  <a:lnTo>
                    <a:pt x="1057" y="37641"/>
                  </a:lnTo>
                  <a:cubicBezTo>
                    <a:pt x="1046" y="37721"/>
                    <a:pt x="1101" y="37796"/>
                    <a:pt x="1182" y="37807"/>
                  </a:cubicBezTo>
                  <a:cubicBezTo>
                    <a:pt x="1189" y="37808"/>
                    <a:pt x="1196" y="37808"/>
                    <a:pt x="1203" y="37808"/>
                  </a:cubicBezTo>
                  <a:cubicBezTo>
                    <a:pt x="1275" y="37808"/>
                    <a:pt x="1339" y="37756"/>
                    <a:pt x="1349" y="37681"/>
                  </a:cubicBezTo>
                  <a:lnTo>
                    <a:pt x="1431" y="37098"/>
                  </a:lnTo>
                  <a:cubicBezTo>
                    <a:pt x="1443" y="37018"/>
                    <a:pt x="1387" y="36943"/>
                    <a:pt x="1306" y="36931"/>
                  </a:cubicBezTo>
                  <a:cubicBezTo>
                    <a:pt x="1299" y="36930"/>
                    <a:pt x="1292" y="36930"/>
                    <a:pt x="1285" y="36930"/>
                  </a:cubicBezTo>
                  <a:close/>
                  <a:moveTo>
                    <a:pt x="16466" y="37407"/>
                  </a:moveTo>
                  <a:cubicBezTo>
                    <a:pt x="16399" y="37407"/>
                    <a:pt x="16338" y="37454"/>
                    <a:pt x="16323" y="37524"/>
                  </a:cubicBezTo>
                  <a:cubicBezTo>
                    <a:pt x="16307" y="37603"/>
                    <a:pt x="16358" y="37680"/>
                    <a:pt x="16438" y="37697"/>
                  </a:cubicBezTo>
                  <a:cubicBezTo>
                    <a:pt x="16630" y="37737"/>
                    <a:pt x="16822" y="37778"/>
                    <a:pt x="17013" y="37822"/>
                  </a:cubicBezTo>
                  <a:cubicBezTo>
                    <a:pt x="17023" y="37824"/>
                    <a:pt x="17035" y="37825"/>
                    <a:pt x="17045" y="37825"/>
                  </a:cubicBezTo>
                  <a:cubicBezTo>
                    <a:pt x="17112" y="37825"/>
                    <a:pt x="17173" y="37778"/>
                    <a:pt x="17188" y="37710"/>
                  </a:cubicBezTo>
                  <a:cubicBezTo>
                    <a:pt x="17204" y="37632"/>
                    <a:pt x="17156" y="37553"/>
                    <a:pt x="17075" y="37535"/>
                  </a:cubicBezTo>
                  <a:cubicBezTo>
                    <a:pt x="16883" y="37493"/>
                    <a:pt x="16689" y="37449"/>
                    <a:pt x="16497" y="37410"/>
                  </a:cubicBezTo>
                  <a:cubicBezTo>
                    <a:pt x="16487" y="37408"/>
                    <a:pt x="16476" y="37407"/>
                    <a:pt x="16466" y="37407"/>
                  </a:cubicBezTo>
                  <a:close/>
                  <a:moveTo>
                    <a:pt x="9769" y="37451"/>
                  </a:moveTo>
                  <a:cubicBezTo>
                    <a:pt x="9754" y="37451"/>
                    <a:pt x="9739" y="37453"/>
                    <a:pt x="9725" y="37458"/>
                  </a:cubicBezTo>
                  <a:cubicBezTo>
                    <a:pt x="9537" y="37515"/>
                    <a:pt x="9346" y="37580"/>
                    <a:pt x="9159" y="37648"/>
                  </a:cubicBezTo>
                  <a:cubicBezTo>
                    <a:pt x="9083" y="37677"/>
                    <a:pt x="9043" y="37762"/>
                    <a:pt x="9072" y="37838"/>
                  </a:cubicBezTo>
                  <a:cubicBezTo>
                    <a:pt x="9093" y="37897"/>
                    <a:pt x="9149" y="37935"/>
                    <a:pt x="9209" y="37935"/>
                  </a:cubicBezTo>
                  <a:cubicBezTo>
                    <a:pt x="9226" y="37935"/>
                    <a:pt x="9244" y="37932"/>
                    <a:pt x="9261" y="37925"/>
                  </a:cubicBezTo>
                  <a:cubicBezTo>
                    <a:pt x="9444" y="37858"/>
                    <a:pt x="9630" y="37796"/>
                    <a:pt x="9813" y="37739"/>
                  </a:cubicBezTo>
                  <a:cubicBezTo>
                    <a:pt x="9890" y="37714"/>
                    <a:pt x="9934" y="37632"/>
                    <a:pt x="9910" y="37555"/>
                  </a:cubicBezTo>
                  <a:cubicBezTo>
                    <a:pt x="9889" y="37492"/>
                    <a:pt x="9831" y="37451"/>
                    <a:pt x="9769" y="37451"/>
                  </a:cubicBezTo>
                  <a:close/>
                  <a:moveTo>
                    <a:pt x="17909" y="37729"/>
                  </a:moveTo>
                  <a:cubicBezTo>
                    <a:pt x="17842" y="37729"/>
                    <a:pt x="17780" y="37774"/>
                    <a:pt x="17765" y="37843"/>
                  </a:cubicBezTo>
                  <a:cubicBezTo>
                    <a:pt x="17746" y="37922"/>
                    <a:pt x="17796" y="38002"/>
                    <a:pt x="17875" y="38020"/>
                  </a:cubicBezTo>
                  <a:lnTo>
                    <a:pt x="18448" y="38155"/>
                  </a:lnTo>
                  <a:cubicBezTo>
                    <a:pt x="18461" y="38158"/>
                    <a:pt x="18471" y="38159"/>
                    <a:pt x="18482" y="38159"/>
                  </a:cubicBezTo>
                  <a:cubicBezTo>
                    <a:pt x="18548" y="38159"/>
                    <a:pt x="18608" y="38113"/>
                    <a:pt x="18626" y="38046"/>
                  </a:cubicBezTo>
                  <a:cubicBezTo>
                    <a:pt x="18644" y="37967"/>
                    <a:pt x="18595" y="37887"/>
                    <a:pt x="18515" y="37869"/>
                  </a:cubicBezTo>
                  <a:lnTo>
                    <a:pt x="17942" y="37733"/>
                  </a:lnTo>
                  <a:cubicBezTo>
                    <a:pt x="17931" y="37731"/>
                    <a:pt x="17920" y="37729"/>
                    <a:pt x="17909" y="37729"/>
                  </a:cubicBezTo>
                  <a:close/>
                  <a:moveTo>
                    <a:pt x="48701" y="37566"/>
                  </a:moveTo>
                  <a:cubicBezTo>
                    <a:pt x="48688" y="37566"/>
                    <a:pt x="48676" y="37568"/>
                    <a:pt x="48663" y="37571"/>
                  </a:cubicBezTo>
                  <a:cubicBezTo>
                    <a:pt x="48585" y="37592"/>
                    <a:pt x="48537" y="37671"/>
                    <a:pt x="48558" y="37751"/>
                  </a:cubicBezTo>
                  <a:cubicBezTo>
                    <a:pt x="48606" y="37936"/>
                    <a:pt x="48645" y="38126"/>
                    <a:pt x="48671" y="38312"/>
                  </a:cubicBezTo>
                  <a:cubicBezTo>
                    <a:pt x="48681" y="38385"/>
                    <a:pt x="48744" y="38438"/>
                    <a:pt x="48816" y="38438"/>
                  </a:cubicBezTo>
                  <a:cubicBezTo>
                    <a:pt x="48822" y="38438"/>
                    <a:pt x="48830" y="38437"/>
                    <a:pt x="48837" y="38437"/>
                  </a:cubicBezTo>
                  <a:cubicBezTo>
                    <a:pt x="48916" y="38425"/>
                    <a:pt x="48973" y="38351"/>
                    <a:pt x="48962" y="38271"/>
                  </a:cubicBezTo>
                  <a:cubicBezTo>
                    <a:pt x="48934" y="38075"/>
                    <a:pt x="48893" y="37874"/>
                    <a:pt x="48843" y="37677"/>
                  </a:cubicBezTo>
                  <a:cubicBezTo>
                    <a:pt x="48825" y="37610"/>
                    <a:pt x="48766" y="37566"/>
                    <a:pt x="48701" y="37566"/>
                  </a:cubicBezTo>
                  <a:close/>
                  <a:moveTo>
                    <a:pt x="19344" y="38064"/>
                  </a:moveTo>
                  <a:cubicBezTo>
                    <a:pt x="19277" y="38064"/>
                    <a:pt x="19217" y="38109"/>
                    <a:pt x="19200" y="38179"/>
                  </a:cubicBezTo>
                  <a:cubicBezTo>
                    <a:pt x="19183" y="38258"/>
                    <a:pt x="19231" y="38338"/>
                    <a:pt x="19312" y="38355"/>
                  </a:cubicBezTo>
                  <a:cubicBezTo>
                    <a:pt x="19504" y="38398"/>
                    <a:pt x="19696" y="38441"/>
                    <a:pt x="19890" y="38482"/>
                  </a:cubicBezTo>
                  <a:cubicBezTo>
                    <a:pt x="19900" y="38483"/>
                    <a:pt x="19910" y="38484"/>
                    <a:pt x="19921" y="38484"/>
                  </a:cubicBezTo>
                  <a:cubicBezTo>
                    <a:pt x="19989" y="38484"/>
                    <a:pt x="20050" y="38438"/>
                    <a:pt x="20065" y="38370"/>
                  </a:cubicBezTo>
                  <a:cubicBezTo>
                    <a:pt x="20082" y="38289"/>
                    <a:pt x="20031" y="38211"/>
                    <a:pt x="19952" y="38194"/>
                  </a:cubicBezTo>
                  <a:cubicBezTo>
                    <a:pt x="19761" y="38153"/>
                    <a:pt x="19568" y="38111"/>
                    <a:pt x="19377" y="38067"/>
                  </a:cubicBezTo>
                  <a:cubicBezTo>
                    <a:pt x="19366" y="38065"/>
                    <a:pt x="19355" y="38064"/>
                    <a:pt x="19344" y="38064"/>
                  </a:cubicBezTo>
                  <a:close/>
                  <a:moveTo>
                    <a:pt x="8390" y="37974"/>
                  </a:moveTo>
                  <a:cubicBezTo>
                    <a:pt x="8370" y="37974"/>
                    <a:pt x="8350" y="37978"/>
                    <a:pt x="8331" y="37987"/>
                  </a:cubicBezTo>
                  <a:cubicBezTo>
                    <a:pt x="8153" y="38066"/>
                    <a:pt x="7973" y="38153"/>
                    <a:pt x="7792" y="38243"/>
                  </a:cubicBezTo>
                  <a:cubicBezTo>
                    <a:pt x="7718" y="38279"/>
                    <a:pt x="7690" y="38368"/>
                    <a:pt x="7726" y="38441"/>
                  </a:cubicBezTo>
                  <a:cubicBezTo>
                    <a:pt x="7752" y="38492"/>
                    <a:pt x="7804" y="38521"/>
                    <a:pt x="7857" y="38521"/>
                  </a:cubicBezTo>
                  <a:cubicBezTo>
                    <a:pt x="7880" y="38521"/>
                    <a:pt x="7903" y="38516"/>
                    <a:pt x="7923" y="38506"/>
                  </a:cubicBezTo>
                  <a:cubicBezTo>
                    <a:pt x="8100" y="38417"/>
                    <a:pt x="8278" y="38334"/>
                    <a:pt x="8451" y="38256"/>
                  </a:cubicBezTo>
                  <a:cubicBezTo>
                    <a:pt x="8526" y="38222"/>
                    <a:pt x="8559" y="38136"/>
                    <a:pt x="8526" y="38061"/>
                  </a:cubicBezTo>
                  <a:cubicBezTo>
                    <a:pt x="8501" y="38006"/>
                    <a:pt x="8447" y="37974"/>
                    <a:pt x="8390" y="37974"/>
                  </a:cubicBezTo>
                  <a:close/>
                  <a:moveTo>
                    <a:pt x="20786" y="38362"/>
                  </a:moveTo>
                  <a:cubicBezTo>
                    <a:pt x="20717" y="38362"/>
                    <a:pt x="20655" y="38412"/>
                    <a:pt x="20643" y="38483"/>
                  </a:cubicBezTo>
                  <a:cubicBezTo>
                    <a:pt x="20628" y="38563"/>
                    <a:pt x="20681" y="38640"/>
                    <a:pt x="20762" y="38654"/>
                  </a:cubicBezTo>
                  <a:cubicBezTo>
                    <a:pt x="20956" y="38691"/>
                    <a:pt x="21151" y="38725"/>
                    <a:pt x="21347" y="38753"/>
                  </a:cubicBezTo>
                  <a:cubicBezTo>
                    <a:pt x="21355" y="38756"/>
                    <a:pt x="21362" y="38756"/>
                    <a:pt x="21370" y="38756"/>
                  </a:cubicBezTo>
                  <a:cubicBezTo>
                    <a:pt x="21440" y="38756"/>
                    <a:pt x="21504" y="38704"/>
                    <a:pt x="21515" y="38632"/>
                  </a:cubicBezTo>
                  <a:cubicBezTo>
                    <a:pt x="21527" y="38550"/>
                    <a:pt x="21471" y="38475"/>
                    <a:pt x="21392" y="38463"/>
                  </a:cubicBezTo>
                  <a:cubicBezTo>
                    <a:pt x="21198" y="38432"/>
                    <a:pt x="21006" y="38400"/>
                    <a:pt x="20814" y="38364"/>
                  </a:cubicBezTo>
                  <a:cubicBezTo>
                    <a:pt x="20805" y="38363"/>
                    <a:pt x="20796" y="38362"/>
                    <a:pt x="20786" y="38362"/>
                  </a:cubicBezTo>
                  <a:close/>
                  <a:moveTo>
                    <a:pt x="22246" y="38575"/>
                  </a:moveTo>
                  <a:cubicBezTo>
                    <a:pt x="22171" y="38575"/>
                    <a:pt x="22108" y="38631"/>
                    <a:pt x="22100" y="38707"/>
                  </a:cubicBezTo>
                  <a:cubicBezTo>
                    <a:pt x="22093" y="38789"/>
                    <a:pt x="22150" y="38861"/>
                    <a:pt x="22232" y="38870"/>
                  </a:cubicBezTo>
                  <a:cubicBezTo>
                    <a:pt x="22429" y="38892"/>
                    <a:pt x="22626" y="38908"/>
                    <a:pt x="22823" y="38923"/>
                  </a:cubicBezTo>
                  <a:lnTo>
                    <a:pt x="22833" y="38923"/>
                  </a:lnTo>
                  <a:cubicBezTo>
                    <a:pt x="22910" y="38923"/>
                    <a:pt x="22976" y="38864"/>
                    <a:pt x="22982" y="38784"/>
                  </a:cubicBezTo>
                  <a:cubicBezTo>
                    <a:pt x="22987" y="38703"/>
                    <a:pt x="22926" y="38634"/>
                    <a:pt x="22846" y="38628"/>
                  </a:cubicBezTo>
                  <a:cubicBezTo>
                    <a:pt x="22651" y="38613"/>
                    <a:pt x="22456" y="38597"/>
                    <a:pt x="22263" y="38576"/>
                  </a:cubicBezTo>
                  <a:cubicBezTo>
                    <a:pt x="22257" y="38575"/>
                    <a:pt x="22251" y="38575"/>
                    <a:pt x="22246" y="38575"/>
                  </a:cubicBezTo>
                  <a:close/>
                  <a:moveTo>
                    <a:pt x="23712" y="38675"/>
                  </a:moveTo>
                  <a:cubicBezTo>
                    <a:pt x="23634" y="38675"/>
                    <a:pt x="23573" y="38739"/>
                    <a:pt x="23570" y="38816"/>
                  </a:cubicBezTo>
                  <a:cubicBezTo>
                    <a:pt x="23568" y="38898"/>
                    <a:pt x="23631" y="38967"/>
                    <a:pt x="23712" y="38969"/>
                  </a:cubicBezTo>
                  <a:cubicBezTo>
                    <a:pt x="23909" y="38975"/>
                    <a:pt x="24106" y="38980"/>
                    <a:pt x="24304" y="38985"/>
                  </a:cubicBezTo>
                  <a:lnTo>
                    <a:pt x="24307" y="38985"/>
                  </a:lnTo>
                  <a:cubicBezTo>
                    <a:pt x="24386" y="38985"/>
                    <a:pt x="24452" y="38920"/>
                    <a:pt x="24453" y="38840"/>
                  </a:cubicBezTo>
                  <a:cubicBezTo>
                    <a:pt x="24455" y="38759"/>
                    <a:pt x="24390" y="38692"/>
                    <a:pt x="24309" y="38691"/>
                  </a:cubicBezTo>
                  <a:cubicBezTo>
                    <a:pt x="24113" y="38686"/>
                    <a:pt x="23919" y="38681"/>
                    <a:pt x="23723" y="38675"/>
                  </a:cubicBezTo>
                  <a:cubicBezTo>
                    <a:pt x="23719" y="38675"/>
                    <a:pt x="23716" y="38675"/>
                    <a:pt x="23712" y="38675"/>
                  </a:cubicBezTo>
                  <a:close/>
                  <a:moveTo>
                    <a:pt x="25190" y="38699"/>
                  </a:moveTo>
                  <a:cubicBezTo>
                    <a:pt x="25108" y="38699"/>
                    <a:pt x="25043" y="38764"/>
                    <a:pt x="25043" y="38845"/>
                  </a:cubicBezTo>
                  <a:cubicBezTo>
                    <a:pt x="25043" y="38927"/>
                    <a:pt x="25108" y="38994"/>
                    <a:pt x="25190" y="38994"/>
                  </a:cubicBezTo>
                  <a:lnTo>
                    <a:pt x="25781" y="38995"/>
                  </a:lnTo>
                  <a:cubicBezTo>
                    <a:pt x="25862" y="38995"/>
                    <a:pt x="25928" y="38929"/>
                    <a:pt x="25928" y="38848"/>
                  </a:cubicBezTo>
                  <a:cubicBezTo>
                    <a:pt x="25928" y="38766"/>
                    <a:pt x="25862" y="38700"/>
                    <a:pt x="25781" y="38700"/>
                  </a:cubicBezTo>
                  <a:lnTo>
                    <a:pt x="25191" y="38699"/>
                  </a:lnTo>
                  <a:close/>
                  <a:moveTo>
                    <a:pt x="26665" y="38705"/>
                  </a:moveTo>
                  <a:cubicBezTo>
                    <a:pt x="26586" y="38705"/>
                    <a:pt x="26520" y="38769"/>
                    <a:pt x="26519" y="38850"/>
                  </a:cubicBezTo>
                  <a:cubicBezTo>
                    <a:pt x="26517" y="38933"/>
                    <a:pt x="26583" y="38999"/>
                    <a:pt x="26664" y="39000"/>
                  </a:cubicBezTo>
                  <a:cubicBezTo>
                    <a:pt x="26860" y="39002"/>
                    <a:pt x="27056" y="39005"/>
                    <a:pt x="27252" y="39010"/>
                  </a:cubicBezTo>
                  <a:lnTo>
                    <a:pt x="27256" y="39010"/>
                  </a:lnTo>
                  <a:cubicBezTo>
                    <a:pt x="27335" y="39010"/>
                    <a:pt x="27401" y="38947"/>
                    <a:pt x="27402" y="38866"/>
                  </a:cubicBezTo>
                  <a:cubicBezTo>
                    <a:pt x="27404" y="38784"/>
                    <a:pt x="27340" y="38717"/>
                    <a:pt x="27259" y="38715"/>
                  </a:cubicBezTo>
                  <a:cubicBezTo>
                    <a:pt x="27061" y="38710"/>
                    <a:pt x="26864" y="38707"/>
                    <a:pt x="26666" y="38705"/>
                  </a:cubicBezTo>
                  <a:close/>
                  <a:moveTo>
                    <a:pt x="28141" y="38750"/>
                  </a:moveTo>
                  <a:cubicBezTo>
                    <a:pt x="28061" y="38750"/>
                    <a:pt x="27996" y="38810"/>
                    <a:pt x="27991" y="38890"/>
                  </a:cubicBezTo>
                  <a:cubicBezTo>
                    <a:pt x="27987" y="38972"/>
                    <a:pt x="28049" y="39040"/>
                    <a:pt x="28130" y="39045"/>
                  </a:cubicBezTo>
                  <a:cubicBezTo>
                    <a:pt x="28325" y="39057"/>
                    <a:pt x="28520" y="39070"/>
                    <a:pt x="28714" y="39087"/>
                  </a:cubicBezTo>
                  <a:lnTo>
                    <a:pt x="28728" y="39087"/>
                  </a:lnTo>
                  <a:cubicBezTo>
                    <a:pt x="28804" y="39087"/>
                    <a:pt x="28868" y="39029"/>
                    <a:pt x="28873" y="38950"/>
                  </a:cubicBezTo>
                  <a:cubicBezTo>
                    <a:pt x="28881" y="38870"/>
                    <a:pt x="28821" y="38798"/>
                    <a:pt x="28739" y="38791"/>
                  </a:cubicBezTo>
                  <a:cubicBezTo>
                    <a:pt x="28542" y="38774"/>
                    <a:pt x="28345" y="38762"/>
                    <a:pt x="28147" y="38750"/>
                  </a:cubicBezTo>
                  <a:cubicBezTo>
                    <a:pt x="28145" y="38750"/>
                    <a:pt x="28143" y="38750"/>
                    <a:pt x="28141" y="38750"/>
                  </a:cubicBezTo>
                  <a:close/>
                  <a:moveTo>
                    <a:pt x="7080" y="38646"/>
                  </a:moveTo>
                  <a:cubicBezTo>
                    <a:pt x="7055" y="38646"/>
                    <a:pt x="7030" y="38652"/>
                    <a:pt x="7006" y="38666"/>
                  </a:cubicBezTo>
                  <a:cubicBezTo>
                    <a:pt x="6838" y="38764"/>
                    <a:pt x="6666" y="38867"/>
                    <a:pt x="6495" y="38974"/>
                  </a:cubicBezTo>
                  <a:cubicBezTo>
                    <a:pt x="6427" y="39019"/>
                    <a:pt x="6406" y="39109"/>
                    <a:pt x="6449" y="39178"/>
                  </a:cubicBezTo>
                  <a:cubicBezTo>
                    <a:pt x="6478" y="39222"/>
                    <a:pt x="6525" y="39247"/>
                    <a:pt x="6575" y="39247"/>
                  </a:cubicBezTo>
                  <a:cubicBezTo>
                    <a:pt x="6602" y="39247"/>
                    <a:pt x="6629" y="39240"/>
                    <a:pt x="6653" y="39223"/>
                  </a:cubicBezTo>
                  <a:cubicBezTo>
                    <a:pt x="6819" y="39119"/>
                    <a:pt x="6989" y="39017"/>
                    <a:pt x="7154" y="38922"/>
                  </a:cubicBezTo>
                  <a:cubicBezTo>
                    <a:pt x="7225" y="38881"/>
                    <a:pt x="7249" y="38791"/>
                    <a:pt x="7207" y="38720"/>
                  </a:cubicBezTo>
                  <a:cubicBezTo>
                    <a:pt x="7181" y="38673"/>
                    <a:pt x="7131" y="38646"/>
                    <a:pt x="7080" y="38646"/>
                  </a:cubicBezTo>
                  <a:close/>
                  <a:moveTo>
                    <a:pt x="1080" y="38390"/>
                  </a:moveTo>
                  <a:cubicBezTo>
                    <a:pt x="1008" y="38390"/>
                    <a:pt x="945" y="38444"/>
                    <a:pt x="934" y="38516"/>
                  </a:cubicBezTo>
                  <a:lnTo>
                    <a:pt x="852" y="39100"/>
                  </a:lnTo>
                  <a:cubicBezTo>
                    <a:pt x="840" y="39181"/>
                    <a:pt x="896" y="39255"/>
                    <a:pt x="977" y="39267"/>
                  </a:cubicBezTo>
                  <a:cubicBezTo>
                    <a:pt x="984" y="39268"/>
                    <a:pt x="991" y="39268"/>
                    <a:pt x="998" y="39268"/>
                  </a:cubicBezTo>
                  <a:cubicBezTo>
                    <a:pt x="1070" y="39268"/>
                    <a:pt x="1133" y="39216"/>
                    <a:pt x="1144" y="39141"/>
                  </a:cubicBezTo>
                  <a:lnTo>
                    <a:pt x="1226" y="38557"/>
                  </a:lnTo>
                  <a:cubicBezTo>
                    <a:pt x="1238" y="38478"/>
                    <a:pt x="1182" y="38403"/>
                    <a:pt x="1100" y="38391"/>
                  </a:cubicBezTo>
                  <a:cubicBezTo>
                    <a:pt x="1093" y="38390"/>
                    <a:pt x="1087" y="38390"/>
                    <a:pt x="1080" y="38390"/>
                  </a:cubicBezTo>
                  <a:close/>
                  <a:moveTo>
                    <a:pt x="29606" y="38890"/>
                  </a:moveTo>
                  <a:cubicBezTo>
                    <a:pt x="29535" y="38890"/>
                    <a:pt x="29472" y="38944"/>
                    <a:pt x="29461" y="39017"/>
                  </a:cubicBezTo>
                  <a:cubicBezTo>
                    <a:pt x="29450" y="39098"/>
                    <a:pt x="29507" y="39173"/>
                    <a:pt x="29586" y="39185"/>
                  </a:cubicBezTo>
                  <a:cubicBezTo>
                    <a:pt x="29780" y="39213"/>
                    <a:pt x="29974" y="39246"/>
                    <a:pt x="30162" y="39282"/>
                  </a:cubicBezTo>
                  <a:cubicBezTo>
                    <a:pt x="30171" y="39283"/>
                    <a:pt x="30179" y="39284"/>
                    <a:pt x="30189" y="39284"/>
                  </a:cubicBezTo>
                  <a:cubicBezTo>
                    <a:pt x="30257" y="39284"/>
                    <a:pt x="30319" y="39235"/>
                    <a:pt x="30334" y="39163"/>
                  </a:cubicBezTo>
                  <a:cubicBezTo>
                    <a:pt x="30350" y="39083"/>
                    <a:pt x="30297" y="39005"/>
                    <a:pt x="30217" y="38990"/>
                  </a:cubicBezTo>
                  <a:cubicBezTo>
                    <a:pt x="30025" y="38954"/>
                    <a:pt x="29828" y="38921"/>
                    <a:pt x="29628" y="38892"/>
                  </a:cubicBezTo>
                  <a:cubicBezTo>
                    <a:pt x="29621" y="38891"/>
                    <a:pt x="29614" y="38890"/>
                    <a:pt x="29606" y="38890"/>
                  </a:cubicBezTo>
                  <a:close/>
                  <a:moveTo>
                    <a:pt x="31050" y="39186"/>
                  </a:moveTo>
                  <a:cubicBezTo>
                    <a:pt x="30984" y="39186"/>
                    <a:pt x="30924" y="39229"/>
                    <a:pt x="30907" y="39295"/>
                  </a:cubicBezTo>
                  <a:cubicBezTo>
                    <a:pt x="30886" y="39375"/>
                    <a:pt x="30933" y="39454"/>
                    <a:pt x="31011" y="39476"/>
                  </a:cubicBezTo>
                  <a:cubicBezTo>
                    <a:pt x="31203" y="39527"/>
                    <a:pt x="31390" y="39584"/>
                    <a:pt x="31568" y="39644"/>
                  </a:cubicBezTo>
                  <a:cubicBezTo>
                    <a:pt x="31585" y="39649"/>
                    <a:pt x="31599" y="39651"/>
                    <a:pt x="31616" y="39651"/>
                  </a:cubicBezTo>
                  <a:cubicBezTo>
                    <a:pt x="31678" y="39651"/>
                    <a:pt x="31735" y="39613"/>
                    <a:pt x="31753" y="39551"/>
                  </a:cubicBezTo>
                  <a:cubicBezTo>
                    <a:pt x="31779" y="39474"/>
                    <a:pt x="31737" y="39389"/>
                    <a:pt x="31660" y="39363"/>
                  </a:cubicBezTo>
                  <a:cubicBezTo>
                    <a:pt x="31475" y="39302"/>
                    <a:pt x="31283" y="39244"/>
                    <a:pt x="31087" y="39191"/>
                  </a:cubicBezTo>
                  <a:cubicBezTo>
                    <a:pt x="31075" y="39188"/>
                    <a:pt x="31062" y="39186"/>
                    <a:pt x="31050" y="39186"/>
                  </a:cubicBezTo>
                  <a:close/>
                  <a:moveTo>
                    <a:pt x="48855" y="39025"/>
                  </a:moveTo>
                  <a:cubicBezTo>
                    <a:pt x="48781" y="39025"/>
                    <a:pt x="48717" y="39090"/>
                    <a:pt x="48714" y="39167"/>
                  </a:cubicBezTo>
                  <a:cubicBezTo>
                    <a:pt x="48708" y="39356"/>
                    <a:pt x="48689" y="39548"/>
                    <a:pt x="48661" y="39738"/>
                  </a:cubicBezTo>
                  <a:cubicBezTo>
                    <a:pt x="48649" y="39817"/>
                    <a:pt x="48705" y="39894"/>
                    <a:pt x="48785" y="39905"/>
                  </a:cubicBezTo>
                  <a:cubicBezTo>
                    <a:pt x="48792" y="39907"/>
                    <a:pt x="48798" y="39907"/>
                    <a:pt x="48807" y="39907"/>
                  </a:cubicBezTo>
                  <a:cubicBezTo>
                    <a:pt x="48879" y="39907"/>
                    <a:pt x="48942" y="39854"/>
                    <a:pt x="48951" y="39782"/>
                  </a:cubicBezTo>
                  <a:cubicBezTo>
                    <a:pt x="48982" y="39580"/>
                    <a:pt x="49000" y="39377"/>
                    <a:pt x="49008" y="39178"/>
                  </a:cubicBezTo>
                  <a:cubicBezTo>
                    <a:pt x="49010" y="39097"/>
                    <a:pt x="48947" y="39028"/>
                    <a:pt x="48866" y="39026"/>
                  </a:cubicBezTo>
                  <a:cubicBezTo>
                    <a:pt x="48862" y="39026"/>
                    <a:pt x="48859" y="39025"/>
                    <a:pt x="48855" y="39025"/>
                  </a:cubicBezTo>
                  <a:close/>
                  <a:moveTo>
                    <a:pt x="5836" y="39440"/>
                  </a:moveTo>
                  <a:cubicBezTo>
                    <a:pt x="5807" y="39440"/>
                    <a:pt x="5778" y="39449"/>
                    <a:pt x="5753" y="39466"/>
                  </a:cubicBezTo>
                  <a:cubicBezTo>
                    <a:pt x="5592" y="39580"/>
                    <a:pt x="5431" y="39696"/>
                    <a:pt x="5271" y="39815"/>
                  </a:cubicBezTo>
                  <a:cubicBezTo>
                    <a:pt x="5205" y="39864"/>
                    <a:pt x="5190" y="39955"/>
                    <a:pt x="5240" y="40022"/>
                  </a:cubicBezTo>
                  <a:cubicBezTo>
                    <a:pt x="5270" y="40060"/>
                    <a:pt x="5313" y="40080"/>
                    <a:pt x="5358" y="40080"/>
                  </a:cubicBezTo>
                  <a:cubicBezTo>
                    <a:pt x="5388" y="40080"/>
                    <a:pt x="5419" y="40072"/>
                    <a:pt x="5446" y="40049"/>
                  </a:cubicBezTo>
                  <a:cubicBezTo>
                    <a:pt x="5603" y="39934"/>
                    <a:pt x="5762" y="39819"/>
                    <a:pt x="5922" y="39708"/>
                  </a:cubicBezTo>
                  <a:cubicBezTo>
                    <a:pt x="5988" y="39661"/>
                    <a:pt x="6004" y="39570"/>
                    <a:pt x="5958" y="39503"/>
                  </a:cubicBezTo>
                  <a:cubicBezTo>
                    <a:pt x="5929" y="39462"/>
                    <a:pt x="5883" y="39440"/>
                    <a:pt x="5836" y="39440"/>
                  </a:cubicBezTo>
                  <a:close/>
                  <a:moveTo>
                    <a:pt x="32440" y="39674"/>
                  </a:moveTo>
                  <a:cubicBezTo>
                    <a:pt x="32383" y="39674"/>
                    <a:pt x="32329" y="39707"/>
                    <a:pt x="32305" y="39763"/>
                  </a:cubicBezTo>
                  <a:cubicBezTo>
                    <a:pt x="32272" y="39837"/>
                    <a:pt x="32305" y="39923"/>
                    <a:pt x="32380" y="39958"/>
                  </a:cubicBezTo>
                  <a:cubicBezTo>
                    <a:pt x="32558" y="40037"/>
                    <a:pt x="32733" y="40123"/>
                    <a:pt x="32901" y="40211"/>
                  </a:cubicBezTo>
                  <a:cubicBezTo>
                    <a:pt x="32923" y="40223"/>
                    <a:pt x="32948" y="40228"/>
                    <a:pt x="32970" y="40228"/>
                  </a:cubicBezTo>
                  <a:cubicBezTo>
                    <a:pt x="33024" y="40228"/>
                    <a:pt x="33076" y="40200"/>
                    <a:pt x="33101" y="40150"/>
                  </a:cubicBezTo>
                  <a:cubicBezTo>
                    <a:pt x="33140" y="40078"/>
                    <a:pt x="33113" y="39990"/>
                    <a:pt x="33040" y="39950"/>
                  </a:cubicBezTo>
                  <a:cubicBezTo>
                    <a:pt x="32866" y="39857"/>
                    <a:pt x="32685" y="39769"/>
                    <a:pt x="32500" y="39687"/>
                  </a:cubicBezTo>
                  <a:cubicBezTo>
                    <a:pt x="32480" y="39679"/>
                    <a:pt x="32460" y="39674"/>
                    <a:pt x="32440" y="39674"/>
                  </a:cubicBezTo>
                  <a:close/>
                  <a:moveTo>
                    <a:pt x="875" y="39850"/>
                  </a:moveTo>
                  <a:cubicBezTo>
                    <a:pt x="802" y="39850"/>
                    <a:pt x="740" y="39903"/>
                    <a:pt x="730" y="39976"/>
                  </a:cubicBezTo>
                  <a:lnTo>
                    <a:pt x="647" y="40561"/>
                  </a:lnTo>
                  <a:cubicBezTo>
                    <a:pt x="635" y="40641"/>
                    <a:pt x="691" y="40716"/>
                    <a:pt x="772" y="40727"/>
                  </a:cubicBezTo>
                  <a:cubicBezTo>
                    <a:pt x="778" y="40728"/>
                    <a:pt x="787" y="40728"/>
                    <a:pt x="793" y="40728"/>
                  </a:cubicBezTo>
                  <a:cubicBezTo>
                    <a:pt x="865" y="40728"/>
                    <a:pt x="928" y="40676"/>
                    <a:pt x="938" y="40602"/>
                  </a:cubicBezTo>
                  <a:lnTo>
                    <a:pt x="1021" y="40017"/>
                  </a:lnTo>
                  <a:cubicBezTo>
                    <a:pt x="1032" y="39938"/>
                    <a:pt x="977" y="39863"/>
                    <a:pt x="896" y="39851"/>
                  </a:cubicBezTo>
                  <a:cubicBezTo>
                    <a:pt x="889" y="39850"/>
                    <a:pt x="882" y="39850"/>
                    <a:pt x="875" y="39850"/>
                  </a:cubicBezTo>
                  <a:close/>
                  <a:moveTo>
                    <a:pt x="4657" y="40326"/>
                  </a:moveTo>
                  <a:cubicBezTo>
                    <a:pt x="4624" y="40326"/>
                    <a:pt x="4592" y="40336"/>
                    <a:pt x="4565" y="40358"/>
                  </a:cubicBezTo>
                  <a:cubicBezTo>
                    <a:pt x="4410" y="40482"/>
                    <a:pt x="4259" y="40609"/>
                    <a:pt x="4106" y="40735"/>
                  </a:cubicBezTo>
                  <a:cubicBezTo>
                    <a:pt x="4044" y="40789"/>
                    <a:pt x="4035" y="40882"/>
                    <a:pt x="4088" y="40944"/>
                  </a:cubicBezTo>
                  <a:cubicBezTo>
                    <a:pt x="4117" y="40979"/>
                    <a:pt x="4159" y="40997"/>
                    <a:pt x="4202" y="40997"/>
                  </a:cubicBezTo>
                  <a:cubicBezTo>
                    <a:pt x="4235" y="40997"/>
                    <a:pt x="4269" y="40985"/>
                    <a:pt x="4296" y="40961"/>
                  </a:cubicBezTo>
                  <a:cubicBezTo>
                    <a:pt x="4446" y="40836"/>
                    <a:pt x="4597" y="40712"/>
                    <a:pt x="4750" y="40589"/>
                  </a:cubicBezTo>
                  <a:cubicBezTo>
                    <a:pt x="4814" y="40537"/>
                    <a:pt x="4824" y="40445"/>
                    <a:pt x="4772" y="40382"/>
                  </a:cubicBezTo>
                  <a:cubicBezTo>
                    <a:pt x="4743" y="40344"/>
                    <a:pt x="4700" y="40326"/>
                    <a:pt x="4657" y="40326"/>
                  </a:cubicBezTo>
                  <a:close/>
                  <a:moveTo>
                    <a:pt x="33725" y="40396"/>
                  </a:moveTo>
                  <a:cubicBezTo>
                    <a:pt x="33678" y="40396"/>
                    <a:pt x="33632" y="40418"/>
                    <a:pt x="33604" y="40459"/>
                  </a:cubicBezTo>
                  <a:cubicBezTo>
                    <a:pt x="33557" y="40525"/>
                    <a:pt x="33573" y="40618"/>
                    <a:pt x="33640" y="40664"/>
                  </a:cubicBezTo>
                  <a:cubicBezTo>
                    <a:pt x="33798" y="40775"/>
                    <a:pt x="33950" y="40893"/>
                    <a:pt x="34095" y="41016"/>
                  </a:cubicBezTo>
                  <a:cubicBezTo>
                    <a:pt x="34123" y="41039"/>
                    <a:pt x="34157" y="41051"/>
                    <a:pt x="34191" y="41051"/>
                  </a:cubicBezTo>
                  <a:cubicBezTo>
                    <a:pt x="34232" y="41051"/>
                    <a:pt x="34273" y="41033"/>
                    <a:pt x="34303" y="41000"/>
                  </a:cubicBezTo>
                  <a:cubicBezTo>
                    <a:pt x="34356" y="40938"/>
                    <a:pt x="34348" y="40845"/>
                    <a:pt x="34286" y="40791"/>
                  </a:cubicBezTo>
                  <a:cubicBezTo>
                    <a:pt x="34134" y="40662"/>
                    <a:pt x="33974" y="40538"/>
                    <a:pt x="33809" y="40423"/>
                  </a:cubicBezTo>
                  <a:cubicBezTo>
                    <a:pt x="33784" y="40405"/>
                    <a:pt x="33754" y="40396"/>
                    <a:pt x="33725" y="40396"/>
                  </a:cubicBezTo>
                  <a:close/>
                  <a:moveTo>
                    <a:pt x="48608" y="40472"/>
                  </a:moveTo>
                  <a:cubicBezTo>
                    <a:pt x="48545" y="40472"/>
                    <a:pt x="48487" y="40512"/>
                    <a:pt x="48467" y="40575"/>
                  </a:cubicBezTo>
                  <a:cubicBezTo>
                    <a:pt x="48412" y="40755"/>
                    <a:pt x="48347" y="40938"/>
                    <a:pt x="48271" y="41118"/>
                  </a:cubicBezTo>
                  <a:cubicBezTo>
                    <a:pt x="48240" y="41193"/>
                    <a:pt x="48276" y="41279"/>
                    <a:pt x="48352" y="41310"/>
                  </a:cubicBezTo>
                  <a:cubicBezTo>
                    <a:pt x="48369" y="41317"/>
                    <a:pt x="48389" y="41322"/>
                    <a:pt x="48407" y="41322"/>
                  </a:cubicBezTo>
                  <a:cubicBezTo>
                    <a:pt x="48465" y="41322"/>
                    <a:pt x="48521" y="41289"/>
                    <a:pt x="48544" y="41230"/>
                  </a:cubicBezTo>
                  <a:cubicBezTo>
                    <a:pt x="48621" y="41041"/>
                    <a:pt x="48691" y="40850"/>
                    <a:pt x="48749" y="40662"/>
                  </a:cubicBezTo>
                  <a:cubicBezTo>
                    <a:pt x="48773" y="40585"/>
                    <a:pt x="48729" y="40502"/>
                    <a:pt x="48652" y="40479"/>
                  </a:cubicBezTo>
                  <a:cubicBezTo>
                    <a:pt x="48637" y="40474"/>
                    <a:pt x="48622" y="40472"/>
                    <a:pt x="48608" y="40472"/>
                  </a:cubicBezTo>
                  <a:close/>
                  <a:moveTo>
                    <a:pt x="3533" y="41282"/>
                  </a:moveTo>
                  <a:cubicBezTo>
                    <a:pt x="3498" y="41282"/>
                    <a:pt x="3462" y="41294"/>
                    <a:pt x="3434" y="41319"/>
                  </a:cubicBezTo>
                  <a:cubicBezTo>
                    <a:pt x="3287" y="41450"/>
                    <a:pt x="3141" y="41584"/>
                    <a:pt x="2996" y="41718"/>
                  </a:cubicBezTo>
                  <a:cubicBezTo>
                    <a:pt x="2936" y="41773"/>
                    <a:pt x="2933" y="41867"/>
                    <a:pt x="2987" y="41926"/>
                  </a:cubicBezTo>
                  <a:cubicBezTo>
                    <a:pt x="3017" y="41959"/>
                    <a:pt x="3057" y="41975"/>
                    <a:pt x="3096" y="41975"/>
                  </a:cubicBezTo>
                  <a:cubicBezTo>
                    <a:pt x="3132" y="41975"/>
                    <a:pt x="3168" y="41961"/>
                    <a:pt x="3196" y="41933"/>
                  </a:cubicBezTo>
                  <a:cubicBezTo>
                    <a:pt x="3338" y="41800"/>
                    <a:pt x="3485" y="41668"/>
                    <a:pt x="3630" y="41538"/>
                  </a:cubicBezTo>
                  <a:cubicBezTo>
                    <a:pt x="3691" y="41485"/>
                    <a:pt x="3696" y="41392"/>
                    <a:pt x="3642" y="41331"/>
                  </a:cubicBezTo>
                  <a:cubicBezTo>
                    <a:pt x="3613" y="41298"/>
                    <a:pt x="3573" y="41282"/>
                    <a:pt x="3533" y="41282"/>
                  </a:cubicBezTo>
                  <a:close/>
                  <a:moveTo>
                    <a:pt x="34819" y="41377"/>
                  </a:moveTo>
                  <a:cubicBezTo>
                    <a:pt x="34785" y="41377"/>
                    <a:pt x="34751" y="41389"/>
                    <a:pt x="34723" y="41413"/>
                  </a:cubicBezTo>
                  <a:cubicBezTo>
                    <a:pt x="34661" y="41466"/>
                    <a:pt x="34656" y="41559"/>
                    <a:pt x="34709" y="41621"/>
                  </a:cubicBezTo>
                  <a:cubicBezTo>
                    <a:pt x="34734" y="41650"/>
                    <a:pt x="34759" y="41679"/>
                    <a:pt x="34784" y="41708"/>
                  </a:cubicBezTo>
                  <a:cubicBezTo>
                    <a:pt x="34877" y="41821"/>
                    <a:pt x="34972" y="41944"/>
                    <a:pt x="35065" y="42073"/>
                  </a:cubicBezTo>
                  <a:cubicBezTo>
                    <a:pt x="35094" y="42112"/>
                    <a:pt x="35139" y="42135"/>
                    <a:pt x="35185" y="42135"/>
                  </a:cubicBezTo>
                  <a:cubicBezTo>
                    <a:pt x="35214" y="42135"/>
                    <a:pt x="35244" y="42125"/>
                    <a:pt x="35270" y="42107"/>
                  </a:cubicBezTo>
                  <a:cubicBezTo>
                    <a:pt x="35336" y="42059"/>
                    <a:pt x="35352" y="41966"/>
                    <a:pt x="35304" y="41900"/>
                  </a:cubicBezTo>
                  <a:cubicBezTo>
                    <a:pt x="35207" y="41765"/>
                    <a:pt x="35108" y="41637"/>
                    <a:pt x="35010" y="41521"/>
                  </a:cubicBezTo>
                  <a:cubicBezTo>
                    <a:pt x="34984" y="41490"/>
                    <a:pt x="34959" y="41459"/>
                    <a:pt x="34931" y="41428"/>
                  </a:cubicBezTo>
                  <a:cubicBezTo>
                    <a:pt x="34902" y="41394"/>
                    <a:pt x="34861" y="41377"/>
                    <a:pt x="34819" y="41377"/>
                  </a:cubicBezTo>
                  <a:close/>
                  <a:moveTo>
                    <a:pt x="670" y="41310"/>
                  </a:moveTo>
                  <a:cubicBezTo>
                    <a:pt x="599" y="41310"/>
                    <a:pt x="535" y="41363"/>
                    <a:pt x="525" y="41436"/>
                  </a:cubicBezTo>
                  <a:lnTo>
                    <a:pt x="442" y="42021"/>
                  </a:lnTo>
                  <a:cubicBezTo>
                    <a:pt x="431" y="42100"/>
                    <a:pt x="485" y="42176"/>
                    <a:pt x="567" y="42187"/>
                  </a:cubicBezTo>
                  <a:cubicBezTo>
                    <a:pt x="573" y="42188"/>
                    <a:pt x="581" y="42188"/>
                    <a:pt x="588" y="42188"/>
                  </a:cubicBezTo>
                  <a:cubicBezTo>
                    <a:pt x="660" y="42188"/>
                    <a:pt x="723" y="42136"/>
                    <a:pt x="733" y="42062"/>
                  </a:cubicBezTo>
                  <a:lnTo>
                    <a:pt x="816" y="41477"/>
                  </a:lnTo>
                  <a:cubicBezTo>
                    <a:pt x="828" y="41398"/>
                    <a:pt x="772" y="41323"/>
                    <a:pt x="691" y="41311"/>
                  </a:cubicBezTo>
                  <a:cubicBezTo>
                    <a:pt x="684" y="41310"/>
                    <a:pt x="677" y="41310"/>
                    <a:pt x="670" y="41310"/>
                  </a:cubicBezTo>
                  <a:close/>
                  <a:moveTo>
                    <a:pt x="48023" y="41823"/>
                  </a:moveTo>
                  <a:cubicBezTo>
                    <a:pt x="47971" y="41823"/>
                    <a:pt x="47921" y="41851"/>
                    <a:pt x="47894" y="41899"/>
                  </a:cubicBezTo>
                  <a:cubicBezTo>
                    <a:pt x="47802" y="42064"/>
                    <a:pt x="47702" y="42233"/>
                    <a:pt x="47595" y="42399"/>
                  </a:cubicBezTo>
                  <a:cubicBezTo>
                    <a:pt x="47552" y="42467"/>
                    <a:pt x="47573" y="42559"/>
                    <a:pt x="47641" y="42602"/>
                  </a:cubicBezTo>
                  <a:cubicBezTo>
                    <a:pt x="47667" y="42617"/>
                    <a:pt x="47693" y="42626"/>
                    <a:pt x="47721" y="42626"/>
                  </a:cubicBezTo>
                  <a:cubicBezTo>
                    <a:pt x="47770" y="42626"/>
                    <a:pt x="47817" y="42601"/>
                    <a:pt x="47845" y="42555"/>
                  </a:cubicBezTo>
                  <a:cubicBezTo>
                    <a:pt x="47955" y="42385"/>
                    <a:pt x="48058" y="42211"/>
                    <a:pt x="48152" y="42041"/>
                  </a:cubicBezTo>
                  <a:cubicBezTo>
                    <a:pt x="48191" y="41970"/>
                    <a:pt x="48165" y="41880"/>
                    <a:pt x="48094" y="41842"/>
                  </a:cubicBezTo>
                  <a:cubicBezTo>
                    <a:pt x="48071" y="41829"/>
                    <a:pt x="48047" y="41823"/>
                    <a:pt x="48023" y="41823"/>
                  </a:cubicBezTo>
                  <a:close/>
                  <a:moveTo>
                    <a:pt x="2455" y="42286"/>
                  </a:moveTo>
                  <a:cubicBezTo>
                    <a:pt x="2418" y="42286"/>
                    <a:pt x="2381" y="42300"/>
                    <a:pt x="2352" y="42327"/>
                  </a:cubicBezTo>
                  <a:cubicBezTo>
                    <a:pt x="2211" y="42466"/>
                    <a:pt x="2069" y="42602"/>
                    <a:pt x="1929" y="42741"/>
                  </a:cubicBezTo>
                  <a:cubicBezTo>
                    <a:pt x="1871" y="42800"/>
                    <a:pt x="1871" y="42893"/>
                    <a:pt x="1928" y="42951"/>
                  </a:cubicBezTo>
                  <a:cubicBezTo>
                    <a:pt x="1956" y="42981"/>
                    <a:pt x="1995" y="42994"/>
                    <a:pt x="2032" y="42994"/>
                  </a:cubicBezTo>
                  <a:cubicBezTo>
                    <a:pt x="2069" y="42994"/>
                    <a:pt x="2107" y="42981"/>
                    <a:pt x="2136" y="42952"/>
                  </a:cubicBezTo>
                  <a:cubicBezTo>
                    <a:pt x="2276" y="42813"/>
                    <a:pt x="2417" y="42677"/>
                    <a:pt x="2557" y="42540"/>
                  </a:cubicBezTo>
                  <a:cubicBezTo>
                    <a:pt x="2616" y="42483"/>
                    <a:pt x="2618" y="42389"/>
                    <a:pt x="2561" y="42332"/>
                  </a:cubicBezTo>
                  <a:cubicBezTo>
                    <a:pt x="2532" y="42301"/>
                    <a:pt x="2494" y="42286"/>
                    <a:pt x="2455" y="42286"/>
                  </a:cubicBezTo>
                  <a:close/>
                  <a:moveTo>
                    <a:pt x="35663" y="42583"/>
                  </a:moveTo>
                  <a:cubicBezTo>
                    <a:pt x="35638" y="42583"/>
                    <a:pt x="35612" y="42589"/>
                    <a:pt x="35589" y="42603"/>
                  </a:cubicBezTo>
                  <a:cubicBezTo>
                    <a:pt x="35518" y="42643"/>
                    <a:pt x="35494" y="42734"/>
                    <a:pt x="35536" y="42804"/>
                  </a:cubicBezTo>
                  <a:cubicBezTo>
                    <a:pt x="35625" y="42957"/>
                    <a:pt x="35718" y="43124"/>
                    <a:pt x="35821" y="43316"/>
                  </a:cubicBezTo>
                  <a:cubicBezTo>
                    <a:pt x="35848" y="43364"/>
                    <a:pt x="35898" y="43393"/>
                    <a:pt x="35951" y="43393"/>
                  </a:cubicBezTo>
                  <a:cubicBezTo>
                    <a:pt x="35975" y="43393"/>
                    <a:pt x="35999" y="43386"/>
                    <a:pt x="36021" y="43376"/>
                  </a:cubicBezTo>
                  <a:cubicBezTo>
                    <a:pt x="36091" y="43338"/>
                    <a:pt x="36119" y="43249"/>
                    <a:pt x="36080" y="43176"/>
                  </a:cubicBezTo>
                  <a:cubicBezTo>
                    <a:pt x="35976" y="42982"/>
                    <a:pt x="35880" y="42812"/>
                    <a:pt x="35790" y="42657"/>
                  </a:cubicBezTo>
                  <a:cubicBezTo>
                    <a:pt x="35763" y="42610"/>
                    <a:pt x="35714" y="42583"/>
                    <a:pt x="35663" y="42583"/>
                  </a:cubicBezTo>
                  <a:close/>
                  <a:moveTo>
                    <a:pt x="465" y="42770"/>
                  </a:moveTo>
                  <a:cubicBezTo>
                    <a:pt x="393" y="42770"/>
                    <a:pt x="330" y="42823"/>
                    <a:pt x="319" y="42896"/>
                  </a:cubicBezTo>
                  <a:lnTo>
                    <a:pt x="237" y="43481"/>
                  </a:lnTo>
                  <a:cubicBezTo>
                    <a:pt x="225" y="43560"/>
                    <a:pt x="280" y="43636"/>
                    <a:pt x="362" y="43647"/>
                  </a:cubicBezTo>
                  <a:cubicBezTo>
                    <a:pt x="369" y="43648"/>
                    <a:pt x="376" y="43648"/>
                    <a:pt x="382" y="43648"/>
                  </a:cubicBezTo>
                  <a:cubicBezTo>
                    <a:pt x="454" y="43648"/>
                    <a:pt x="518" y="43596"/>
                    <a:pt x="528" y="43522"/>
                  </a:cubicBezTo>
                  <a:lnTo>
                    <a:pt x="610" y="42937"/>
                  </a:lnTo>
                  <a:cubicBezTo>
                    <a:pt x="623" y="42858"/>
                    <a:pt x="567" y="42782"/>
                    <a:pt x="485" y="42771"/>
                  </a:cubicBezTo>
                  <a:cubicBezTo>
                    <a:pt x="479" y="42770"/>
                    <a:pt x="472" y="42770"/>
                    <a:pt x="465" y="42770"/>
                  </a:cubicBezTo>
                  <a:close/>
                  <a:moveTo>
                    <a:pt x="47211" y="43054"/>
                  </a:moveTo>
                  <a:cubicBezTo>
                    <a:pt x="47167" y="43054"/>
                    <a:pt x="47123" y="43074"/>
                    <a:pt x="47094" y="43112"/>
                  </a:cubicBezTo>
                  <a:cubicBezTo>
                    <a:pt x="46980" y="43261"/>
                    <a:pt x="46857" y="43415"/>
                    <a:pt x="46729" y="43566"/>
                  </a:cubicBezTo>
                  <a:cubicBezTo>
                    <a:pt x="46677" y="43627"/>
                    <a:pt x="46685" y="43720"/>
                    <a:pt x="46747" y="43773"/>
                  </a:cubicBezTo>
                  <a:cubicBezTo>
                    <a:pt x="46775" y="43797"/>
                    <a:pt x="46809" y="43808"/>
                    <a:pt x="46842" y="43808"/>
                  </a:cubicBezTo>
                  <a:cubicBezTo>
                    <a:pt x="46886" y="43808"/>
                    <a:pt x="46927" y="43792"/>
                    <a:pt x="46954" y="43756"/>
                  </a:cubicBezTo>
                  <a:cubicBezTo>
                    <a:pt x="47084" y="43602"/>
                    <a:pt x="47211" y="43444"/>
                    <a:pt x="47327" y="43291"/>
                  </a:cubicBezTo>
                  <a:cubicBezTo>
                    <a:pt x="47378" y="43226"/>
                    <a:pt x="47365" y="43133"/>
                    <a:pt x="47300" y="43085"/>
                  </a:cubicBezTo>
                  <a:cubicBezTo>
                    <a:pt x="47274" y="43064"/>
                    <a:pt x="47242" y="43054"/>
                    <a:pt x="47211" y="43054"/>
                  </a:cubicBezTo>
                  <a:close/>
                  <a:moveTo>
                    <a:pt x="1407" y="43326"/>
                  </a:moveTo>
                  <a:cubicBezTo>
                    <a:pt x="1369" y="43326"/>
                    <a:pt x="1331" y="43340"/>
                    <a:pt x="1303" y="43370"/>
                  </a:cubicBezTo>
                  <a:cubicBezTo>
                    <a:pt x="1163" y="43510"/>
                    <a:pt x="1026" y="43652"/>
                    <a:pt x="890" y="43793"/>
                  </a:cubicBezTo>
                  <a:cubicBezTo>
                    <a:pt x="833" y="43852"/>
                    <a:pt x="835" y="43945"/>
                    <a:pt x="893" y="44002"/>
                  </a:cubicBezTo>
                  <a:cubicBezTo>
                    <a:pt x="922" y="44029"/>
                    <a:pt x="958" y="44043"/>
                    <a:pt x="995" y="44043"/>
                  </a:cubicBezTo>
                  <a:cubicBezTo>
                    <a:pt x="1034" y="44043"/>
                    <a:pt x="1073" y="44029"/>
                    <a:pt x="1102" y="43999"/>
                  </a:cubicBezTo>
                  <a:cubicBezTo>
                    <a:pt x="1238" y="43859"/>
                    <a:pt x="1375" y="43717"/>
                    <a:pt x="1512" y="43577"/>
                  </a:cubicBezTo>
                  <a:cubicBezTo>
                    <a:pt x="1571" y="43519"/>
                    <a:pt x="1569" y="43425"/>
                    <a:pt x="1511" y="43369"/>
                  </a:cubicBezTo>
                  <a:cubicBezTo>
                    <a:pt x="1482" y="43340"/>
                    <a:pt x="1445" y="43326"/>
                    <a:pt x="1407" y="43326"/>
                  </a:cubicBezTo>
                  <a:close/>
                  <a:moveTo>
                    <a:pt x="36364" y="43881"/>
                  </a:moveTo>
                  <a:cubicBezTo>
                    <a:pt x="36341" y="43881"/>
                    <a:pt x="36318" y="43887"/>
                    <a:pt x="36296" y="43899"/>
                  </a:cubicBezTo>
                  <a:cubicBezTo>
                    <a:pt x="36223" y="43936"/>
                    <a:pt x="36197" y="44025"/>
                    <a:pt x="36234" y="44097"/>
                  </a:cubicBezTo>
                  <a:cubicBezTo>
                    <a:pt x="36326" y="44273"/>
                    <a:pt x="36418" y="44448"/>
                    <a:pt x="36512" y="44621"/>
                  </a:cubicBezTo>
                  <a:cubicBezTo>
                    <a:pt x="36538" y="44670"/>
                    <a:pt x="36590" y="44696"/>
                    <a:pt x="36641" y="44696"/>
                  </a:cubicBezTo>
                  <a:cubicBezTo>
                    <a:pt x="36664" y="44696"/>
                    <a:pt x="36689" y="44690"/>
                    <a:pt x="36711" y="44679"/>
                  </a:cubicBezTo>
                  <a:cubicBezTo>
                    <a:pt x="36783" y="44640"/>
                    <a:pt x="36808" y="44550"/>
                    <a:pt x="36770" y="44479"/>
                  </a:cubicBezTo>
                  <a:cubicBezTo>
                    <a:pt x="36677" y="44307"/>
                    <a:pt x="36586" y="44134"/>
                    <a:pt x="36494" y="43961"/>
                  </a:cubicBezTo>
                  <a:cubicBezTo>
                    <a:pt x="36468" y="43911"/>
                    <a:pt x="36417" y="43881"/>
                    <a:pt x="36364" y="43881"/>
                  </a:cubicBezTo>
                  <a:close/>
                  <a:moveTo>
                    <a:pt x="46250" y="44170"/>
                  </a:moveTo>
                  <a:cubicBezTo>
                    <a:pt x="46212" y="44170"/>
                    <a:pt x="46173" y="44185"/>
                    <a:pt x="46144" y="44216"/>
                  </a:cubicBezTo>
                  <a:cubicBezTo>
                    <a:pt x="46012" y="44354"/>
                    <a:pt x="45874" y="44493"/>
                    <a:pt x="45732" y="44631"/>
                  </a:cubicBezTo>
                  <a:cubicBezTo>
                    <a:pt x="45674" y="44687"/>
                    <a:pt x="45673" y="44782"/>
                    <a:pt x="45729" y="44840"/>
                  </a:cubicBezTo>
                  <a:cubicBezTo>
                    <a:pt x="45758" y="44870"/>
                    <a:pt x="45797" y="44885"/>
                    <a:pt x="45835" y="44885"/>
                  </a:cubicBezTo>
                  <a:cubicBezTo>
                    <a:pt x="45872" y="44885"/>
                    <a:pt x="45909" y="44871"/>
                    <a:pt x="45938" y="44841"/>
                  </a:cubicBezTo>
                  <a:cubicBezTo>
                    <a:pt x="46083" y="44702"/>
                    <a:pt x="46223" y="44560"/>
                    <a:pt x="46357" y="44420"/>
                  </a:cubicBezTo>
                  <a:cubicBezTo>
                    <a:pt x="46413" y="44360"/>
                    <a:pt x="46412" y="44267"/>
                    <a:pt x="46352" y="44210"/>
                  </a:cubicBezTo>
                  <a:cubicBezTo>
                    <a:pt x="46324" y="44183"/>
                    <a:pt x="46287" y="44170"/>
                    <a:pt x="46250" y="44170"/>
                  </a:cubicBezTo>
                  <a:close/>
                  <a:moveTo>
                    <a:pt x="257" y="44230"/>
                  </a:moveTo>
                  <a:cubicBezTo>
                    <a:pt x="186" y="44230"/>
                    <a:pt x="123" y="44284"/>
                    <a:pt x="113" y="44358"/>
                  </a:cubicBezTo>
                  <a:lnTo>
                    <a:pt x="1" y="45150"/>
                  </a:lnTo>
                  <a:lnTo>
                    <a:pt x="490" y="44638"/>
                  </a:lnTo>
                  <a:cubicBezTo>
                    <a:pt x="545" y="44578"/>
                    <a:pt x="544" y="44485"/>
                    <a:pt x="484" y="44428"/>
                  </a:cubicBezTo>
                  <a:cubicBezTo>
                    <a:pt x="463" y="44408"/>
                    <a:pt x="434" y="44394"/>
                    <a:pt x="406" y="44390"/>
                  </a:cubicBezTo>
                  <a:cubicBezTo>
                    <a:pt x="412" y="44313"/>
                    <a:pt x="356" y="44242"/>
                    <a:pt x="279" y="44232"/>
                  </a:cubicBezTo>
                  <a:cubicBezTo>
                    <a:pt x="272" y="44231"/>
                    <a:pt x="264" y="44230"/>
                    <a:pt x="257" y="44230"/>
                  </a:cubicBezTo>
                  <a:close/>
                  <a:moveTo>
                    <a:pt x="45182" y="45189"/>
                  </a:moveTo>
                  <a:cubicBezTo>
                    <a:pt x="45148" y="45189"/>
                    <a:pt x="45114" y="45201"/>
                    <a:pt x="45086" y="45225"/>
                  </a:cubicBezTo>
                  <a:cubicBezTo>
                    <a:pt x="44939" y="45351"/>
                    <a:pt x="44787" y="45474"/>
                    <a:pt x="44634" y="45592"/>
                  </a:cubicBezTo>
                  <a:cubicBezTo>
                    <a:pt x="44571" y="45640"/>
                    <a:pt x="44559" y="45733"/>
                    <a:pt x="44609" y="45798"/>
                  </a:cubicBezTo>
                  <a:cubicBezTo>
                    <a:pt x="44637" y="45835"/>
                    <a:pt x="44681" y="45855"/>
                    <a:pt x="44725" y="45855"/>
                  </a:cubicBezTo>
                  <a:cubicBezTo>
                    <a:pt x="44757" y="45855"/>
                    <a:pt x="44789" y="45845"/>
                    <a:pt x="44814" y="45824"/>
                  </a:cubicBezTo>
                  <a:cubicBezTo>
                    <a:pt x="44970" y="45704"/>
                    <a:pt x="45126" y="45576"/>
                    <a:pt x="45277" y="45448"/>
                  </a:cubicBezTo>
                  <a:cubicBezTo>
                    <a:pt x="45339" y="45395"/>
                    <a:pt x="45346" y="45302"/>
                    <a:pt x="45294" y="45240"/>
                  </a:cubicBezTo>
                  <a:cubicBezTo>
                    <a:pt x="45265" y="45207"/>
                    <a:pt x="45223" y="45189"/>
                    <a:pt x="45182" y="45189"/>
                  </a:cubicBezTo>
                  <a:close/>
                  <a:moveTo>
                    <a:pt x="37089" y="45163"/>
                  </a:moveTo>
                  <a:cubicBezTo>
                    <a:pt x="37062" y="45163"/>
                    <a:pt x="37034" y="45171"/>
                    <a:pt x="37010" y="45186"/>
                  </a:cubicBezTo>
                  <a:cubicBezTo>
                    <a:pt x="36942" y="45231"/>
                    <a:pt x="36922" y="45323"/>
                    <a:pt x="36966" y="45391"/>
                  </a:cubicBezTo>
                  <a:cubicBezTo>
                    <a:pt x="37082" y="45571"/>
                    <a:pt x="37195" y="45731"/>
                    <a:pt x="37312" y="45883"/>
                  </a:cubicBezTo>
                  <a:cubicBezTo>
                    <a:pt x="37342" y="45922"/>
                    <a:pt x="37385" y="45942"/>
                    <a:pt x="37430" y="45942"/>
                  </a:cubicBezTo>
                  <a:cubicBezTo>
                    <a:pt x="37461" y="45942"/>
                    <a:pt x="37491" y="45931"/>
                    <a:pt x="37518" y="45910"/>
                  </a:cubicBezTo>
                  <a:cubicBezTo>
                    <a:pt x="37582" y="45861"/>
                    <a:pt x="37595" y="45768"/>
                    <a:pt x="37545" y="45703"/>
                  </a:cubicBezTo>
                  <a:cubicBezTo>
                    <a:pt x="37435" y="45558"/>
                    <a:pt x="37326" y="45403"/>
                    <a:pt x="37214" y="45231"/>
                  </a:cubicBezTo>
                  <a:cubicBezTo>
                    <a:pt x="37185" y="45187"/>
                    <a:pt x="37138" y="45163"/>
                    <a:pt x="37089" y="45163"/>
                  </a:cubicBezTo>
                  <a:close/>
                  <a:moveTo>
                    <a:pt x="44006" y="46073"/>
                  </a:moveTo>
                  <a:cubicBezTo>
                    <a:pt x="43979" y="46073"/>
                    <a:pt x="43950" y="46081"/>
                    <a:pt x="43926" y="46098"/>
                  </a:cubicBezTo>
                  <a:cubicBezTo>
                    <a:pt x="43760" y="46206"/>
                    <a:pt x="43594" y="46308"/>
                    <a:pt x="43430" y="46400"/>
                  </a:cubicBezTo>
                  <a:cubicBezTo>
                    <a:pt x="43359" y="46440"/>
                    <a:pt x="43334" y="46531"/>
                    <a:pt x="43375" y="46602"/>
                  </a:cubicBezTo>
                  <a:cubicBezTo>
                    <a:pt x="43401" y="46650"/>
                    <a:pt x="43451" y="46676"/>
                    <a:pt x="43502" y="46676"/>
                  </a:cubicBezTo>
                  <a:cubicBezTo>
                    <a:pt x="43527" y="46676"/>
                    <a:pt x="43551" y="46670"/>
                    <a:pt x="43576" y="46656"/>
                  </a:cubicBezTo>
                  <a:cubicBezTo>
                    <a:pt x="43745" y="46559"/>
                    <a:pt x="43916" y="46455"/>
                    <a:pt x="44086" y="46344"/>
                  </a:cubicBezTo>
                  <a:cubicBezTo>
                    <a:pt x="44155" y="46300"/>
                    <a:pt x="44174" y="46208"/>
                    <a:pt x="44129" y="46140"/>
                  </a:cubicBezTo>
                  <a:cubicBezTo>
                    <a:pt x="44101" y="46097"/>
                    <a:pt x="44054" y="46073"/>
                    <a:pt x="44006" y="46073"/>
                  </a:cubicBezTo>
                  <a:close/>
                  <a:moveTo>
                    <a:pt x="38022" y="46300"/>
                  </a:moveTo>
                  <a:cubicBezTo>
                    <a:pt x="37982" y="46300"/>
                    <a:pt x="37943" y="46316"/>
                    <a:pt x="37913" y="46347"/>
                  </a:cubicBezTo>
                  <a:cubicBezTo>
                    <a:pt x="37859" y="46408"/>
                    <a:pt x="37862" y="46501"/>
                    <a:pt x="37923" y="46557"/>
                  </a:cubicBezTo>
                  <a:cubicBezTo>
                    <a:pt x="38075" y="46696"/>
                    <a:pt x="38237" y="46824"/>
                    <a:pt x="38403" y="46934"/>
                  </a:cubicBezTo>
                  <a:cubicBezTo>
                    <a:pt x="38428" y="46951"/>
                    <a:pt x="38457" y="46959"/>
                    <a:pt x="38485" y="46959"/>
                  </a:cubicBezTo>
                  <a:cubicBezTo>
                    <a:pt x="38531" y="46959"/>
                    <a:pt x="38580" y="46935"/>
                    <a:pt x="38608" y="46894"/>
                  </a:cubicBezTo>
                  <a:cubicBezTo>
                    <a:pt x="38653" y="46826"/>
                    <a:pt x="38635" y="46734"/>
                    <a:pt x="38568" y="46690"/>
                  </a:cubicBezTo>
                  <a:cubicBezTo>
                    <a:pt x="38415" y="46587"/>
                    <a:pt x="38265" y="46468"/>
                    <a:pt x="38123" y="46339"/>
                  </a:cubicBezTo>
                  <a:cubicBezTo>
                    <a:pt x="38094" y="46313"/>
                    <a:pt x="38058" y="46300"/>
                    <a:pt x="38022" y="46300"/>
                  </a:cubicBezTo>
                  <a:close/>
                  <a:moveTo>
                    <a:pt x="42712" y="46778"/>
                  </a:moveTo>
                  <a:cubicBezTo>
                    <a:pt x="42693" y="46778"/>
                    <a:pt x="42673" y="46782"/>
                    <a:pt x="42653" y="46791"/>
                  </a:cubicBezTo>
                  <a:cubicBezTo>
                    <a:pt x="42473" y="46869"/>
                    <a:pt x="42292" y="46940"/>
                    <a:pt x="42116" y="47000"/>
                  </a:cubicBezTo>
                  <a:cubicBezTo>
                    <a:pt x="42038" y="47026"/>
                    <a:pt x="41997" y="47110"/>
                    <a:pt x="42023" y="47187"/>
                  </a:cubicBezTo>
                  <a:cubicBezTo>
                    <a:pt x="42044" y="47249"/>
                    <a:pt x="42100" y="47288"/>
                    <a:pt x="42162" y="47288"/>
                  </a:cubicBezTo>
                  <a:cubicBezTo>
                    <a:pt x="42178" y="47288"/>
                    <a:pt x="42194" y="47285"/>
                    <a:pt x="42212" y="47280"/>
                  </a:cubicBezTo>
                  <a:cubicBezTo>
                    <a:pt x="42395" y="47218"/>
                    <a:pt x="42584" y="47145"/>
                    <a:pt x="42772" y="47062"/>
                  </a:cubicBezTo>
                  <a:cubicBezTo>
                    <a:pt x="42847" y="47028"/>
                    <a:pt x="42880" y="46942"/>
                    <a:pt x="42848" y="46867"/>
                  </a:cubicBezTo>
                  <a:cubicBezTo>
                    <a:pt x="42824" y="46812"/>
                    <a:pt x="42770" y="46778"/>
                    <a:pt x="42712" y="46778"/>
                  </a:cubicBezTo>
                  <a:close/>
                  <a:moveTo>
                    <a:pt x="39270" y="47063"/>
                  </a:moveTo>
                  <a:cubicBezTo>
                    <a:pt x="39211" y="47063"/>
                    <a:pt x="39154" y="47101"/>
                    <a:pt x="39133" y="47161"/>
                  </a:cubicBezTo>
                  <a:cubicBezTo>
                    <a:pt x="39106" y="47238"/>
                    <a:pt x="39145" y="47322"/>
                    <a:pt x="39222" y="47350"/>
                  </a:cubicBezTo>
                  <a:cubicBezTo>
                    <a:pt x="39413" y="47418"/>
                    <a:pt x="39612" y="47472"/>
                    <a:pt x="39814" y="47510"/>
                  </a:cubicBezTo>
                  <a:cubicBezTo>
                    <a:pt x="39823" y="47511"/>
                    <a:pt x="39831" y="47512"/>
                    <a:pt x="39841" y="47512"/>
                  </a:cubicBezTo>
                  <a:cubicBezTo>
                    <a:pt x="39911" y="47512"/>
                    <a:pt x="39973" y="47462"/>
                    <a:pt x="39985" y="47391"/>
                  </a:cubicBezTo>
                  <a:cubicBezTo>
                    <a:pt x="40000" y="47311"/>
                    <a:pt x="39947" y="47235"/>
                    <a:pt x="39867" y="47219"/>
                  </a:cubicBezTo>
                  <a:cubicBezTo>
                    <a:pt x="39680" y="47186"/>
                    <a:pt x="39496" y="47135"/>
                    <a:pt x="39321" y="47073"/>
                  </a:cubicBezTo>
                  <a:cubicBezTo>
                    <a:pt x="39304" y="47066"/>
                    <a:pt x="39287" y="47063"/>
                    <a:pt x="39270" y="47063"/>
                  </a:cubicBezTo>
                  <a:close/>
                  <a:moveTo>
                    <a:pt x="41305" y="47212"/>
                  </a:moveTo>
                  <a:cubicBezTo>
                    <a:pt x="41297" y="47212"/>
                    <a:pt x="41289" y="47213"/>
                    <a:pt x="41281" y="47214"/>
                  </a:cubicBezTo>
                  <a:cubicBezTo>
                    <a:pt x="41089" y="47248"/>
                    <a:pt x="40898" y="47269"/>
                    <a:pt x="40714" y="47276"/>
                  </a:cubicBezTo>
                  <a:cubicBezTo>
                    <a:pt x="40633" y="47280"/>
                    <a:pt x="40569" y="47348"/>
                    <a:pt x="40573" y="47430"/>
                  </a:cubicBezTo>
                  <a:cubicBezTo>
                    <a:pt x="40575" y="47510"/>
                    <a:pt x="40641" y="47572"/>
                    <a:pt x="40721" y="47572"/>
                  </a:cubicBezTo>
                  <a:cubicBezTo>
                    <a:pt x="40723" y="47572"/>
                    <a:pt x="40724" y="47572"/>
                    <a:pt x="40727" y="47570"/>
                  </a:cubicBezTo>
                  <a:cubicBezTo>
                    <a:pt x="40924" y="47562"/>
                    <a:pt x="41128" y="47539"/>
                    <a:pt x="41332" y="47505"/>
                  </a:cubicBezTo>
                  <a:cubicBezTo>
                    <a:pt x="41412" y="47490"/>
                    <a:pt x="41466" y="47414"/>
                    <a:pt x="41451" y="47335"/>
                  </a:cubicBezTo>
                  <a:cubicBezTo>
                    <a:pt x="41439" y="47262"/>
                    <a:pt x="41377" y="47212"/>
                    <a:pt x="41305" y="472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3249600" y="833950"/>
              <a:ext cx="1124700" cy="1024650"/>
            </a:xfrm>
            <a:custGeom>
              <a:avLst/>
              <a:gdLst/>
              <a:ahLst/>
              <a:cxnLst/>
              <a:rect l="l" t="t" r="r" b="b"/>
              <a:pathLst>
                <a:path w="44988" h="40986" extrusionOk="0">
                  <a:moveTo>
                    <a:pt x="34828" y="256"/>
                  </a:moveTo>
                  <a:cubicBezTo>
                    <a:pt x="35010" y="256"/>
                    <a:pt x="35194" y="292"/>
                    <a:pt x="35376" y="372"/>
                  </a:cubicBezTo>
                  <a:cubicBezTo>
                    <a:pt x="36196" y="733"/>
                    <a:pt x="36409" y="1797"/>
                    <a:pt x="36464" y="2238"/>
                  </a:cubicBezTo>
                  <a:cubicBezTo>
                    <a:pt x="36496" y="2496"/>
                    <a:pt x="36510" y="2766"/>
                    <a:pt x="36525" y="3025"/>
                  </a:cubicBezTo>
                  <a:cubicBezTo>
                    <a:pt x="36553" y="3559"/>
                    <a:pt x="36583" y="4109"/>
                    <a:pt x="36760" y="4629"/>
                  </a:cubicBezTo>
                  <a:cubicBezTo>
                    <a:pt x="37320" y="6263"/>
                    <a:pt x="39023" y="6986"/>
                    <a:pt x="40669" y="7684"/>
                  </a:cubicBezTo>
                  <a:cubicBezTo>
                    <a:pt x="42354" y="8400"/>
                    <a:pt x="43945" y="9075"/>
                    <a:pt x="44431" y="10635"/>
                  </a:cubicBezTo>
                  <a:cubicBezTo>
                    <a:pt x="44725" y="11583"/>
                    <a:pt x="44498" y="12717"/>
                    <a:pt x="43807" y="13746"/>
                  </a:cubicBezTo>
                  <a:cubicBezTo>
                    <a:pt x="43198" y="14652"/>
                    <a:pt x="42331" y="15371"/>
                    <a:pt x="41493" y="16066"/>
                  </a:cubicBezTo>
                  <a:lnTo>
                    <a:pt x="41441" y="16108"/>
                  </a:lnTo>
                  <a:cubicBezTo>
                    <a:pt x="39754" y="17506"/>
                    <a:pt x="38192" y="18924"/>
                    <a:pt x="37614" y="20878"/>
                  </a:cubicBezTo>
                  <a:cubicBezTo>
                    <a:pt x="37007" y="22930"/>
                    <a:pt x="37696" y="25068"/>
                    <a:pt x="38380" y="26501"/>
                  </a:cubicBezTo>
                  <a:cubicBezTo>
                    <a:pt x="38859" y="27502"/>
                    <a:pt x="39457" y="28456"/>
                    <a:pt x="40035" y="29379"/>
                  </a:cubicBezTo>
                  <a:cubicBezTo>
                    <a:pt x="40453" y="30045"/>
                    <a:pt x="40885" y="30737"/>
                    <a:pt x="41268" y="31437"/>
                  </a:cubicBezTo>
                  <a:cubicBezTo>
                    <a:pt x="42373" y="33462"/>
                    <a:pt x="42811" y="35221"/>
                    <a:pt x="42609" y="36815"/>
                  </a:cubicBezTo>
                  <a:cubicBezTo>
                    <a:pt x="42395" y="38498"/>
                    <a:pt x="41129" y="40431"/>
                    <a:pt x="39207" y="40699"/>
                  </a:cubicBezTo>
                  <a:cubicBezTo>
                    <a:pt x="39046" y="40722"/>
                    <a:pt x="38885" y="40733"/>
                    <a:pt x="38726" y="40733"/>
                  </a:cubicBezTo>
                  <a:cubicBezTo>
                    <a:pt x="37210" y="40733"/>
                    <a:pt x="35843" y="39759"/>
                    <a:pt x="34931" y="38895"/>
                  </a:cubicBezTo>
                  <a:cubicBezTo>
                    <a:pt x="34500" y="38489"/>
                    <a:pt x="34089" y="38043"/>
                    <a:pt x="33693" y="37612"/>
                  </a:cubicBezTo>
                  <a:cubicBezTo>
                    <a:pt x="32991" y="36851"/>
                    <a:pt x="32266" y="36065"/>
                    <a:pt x="31403" y="35454"/>
                  </a:cubicBezTo>
                  <a:cubicBezTo>
                    <a:pt x="29813" y="34329"/>
                    <a:pt x="27757" y="33756"/>
                    <a:pt x="24931" y="33646"/>
                  </a:cubicBezTo>
                  <a:cubicBezTo>
                    <a:pt x="24433" y="33627"/>
                    <a:pt x="23929" y="33621"/>
                    <a:pt x="23429" y="33621"/>
                  </a:cubicBezTo>
                  <a:cubicBezTo>
                    <a:pt x="23079" y="33621"/>
                    <a:pt x="22732" y="33625"/>
                    <a:pt x="22393" y="33631"/>
                  </a:cubicBezTo>
                  <a:cubicBezTo>
                    <a:pt x="22051" y="33634"/>
                    <a:pt x="21707" y="33636"/>
                    <a:pt x="21361" y="33636"/>
                  </a:cubicBezTo>
                  <a:cubicBezTo>
                    <a:pt x="20312" y="33636"/>
                    <a:pt x="19248" y="33611"/>
                    <a:pt x="18207" y="33485"/>
                  </a:cubicBezTo>
                  <a:cubicBezTo>
                    <a:pt x="16912" y="33327"/>
                    <a:pt x="15618" y="33011"/>
                    <a:pt x="14369" y="32703"/>
                  </a:cubicBezTo>
                  <a:cubicBezTo>
                    <a:pt x="13451" y="32477"/>
                    <a:pt x="12501" y="32244"/>
                    <a:pt x="11554" y="32075"/>
                  </a:cubicBezTo>
                  <a:cubicBezTo>
                    <a:pt x="10582" y="31901"/>
                    <a:pt x="9680" y="31814"/>
                    <a:pt x="8843" y="31814"/>
                  </a:cubicBezTo>
                  <a:cubicBezTo>
                    <a:pt x="7290" y="31814"/>
                    <a:pt x="5960" y="32114"/>
                    <a:pt x="4820" y="32717"/>
                  </a:cubicBezTo>
                  <a:cubicBezTo>
                    <a:pt x="4639" y="32812"/>
                    <a:pt x="4455" y="32916"/>
                    <a:pt x="4269" y="33022"/>
                  </a:cubicBezTo>
                  <a:cubicBezTo>
                    <a:pt x="3562" y="33425"/>
                    <a:pt x="2836" y="33837"/>
                    <a:pt x="2141" y="33837"/>
                  </a:cubicBezTo>
                  <a:cubicBezTo>
                    <a:pt x="1912" y="33837"/>
                    <a:pt x="1687" y="33792"/>
                    <a:pt x="1467" y="33687"/>
                  </a:cubicBezTo>
                  <a:cubicBezTo>
                    <a:pt x="336" y="33148"/>
                    <a:pt x="374" y="31491"/>
                    <a:pt x="606" y="30195"/>
                  </a:cubicBezTo>
                  <a:cubicBezTo>
                    <a:pt x="1024" y="27854"/>
                    <a:pt x="1491" y="25804"/>
                    <a:pt x="2957" y="24406"/>
                  </a:cubicBezTo>
                  <a:cubicBezTo>
                    <a:pt x="4117" y="23298"/>
                    <a:pt x="5748" y="22809"/>
                    <a:pt x="7189" y="22378"/>
                  </a:cubicBezTo>
                  <a:cubicBezTo>
                    <a:pt x="7967" y="22146"/>
                    <a:pt x="8783" y="21941"/>
                    <a:pt x="9648" y="21725"/>
                  </a:cubicBezTo>
                  <a:cubicBezTo>
                    <a:pt x="11837" y="21177"/>
                    <a:pt x="14102" y="20611"/>
                    <a:pt x="15886" y="19518"/>
                  </a:cubicBezTo>
                  <a:cubicBezTo>
                    <a:pt x="18302" y="18038"/>
                    <a:pt x="19917" y="16358"/>
                    <a:pt x="20969" y="14230"/>
                  </a:cubicBezTo>
                  <a:cubicBezTo>
                    <a:pt x="21731" y="12687"/>
                    <a:pt x="22119" y="11365"/>
                    <a:pt x="22121" y="10298"/>
                  </a:cubicBezTo>
                  <a:cubicBezTo>
                    <a:pt x="22145" y="10062"/>
                    <a:pt x="22164" y="9823"/>
                    <a:pt x="22180" y="9591"/>
                  </a:cubicBezTo>
                  <a:cubicBezTo>
                    <a:pt x="22226" y="8989"/>
                    <a:pt x="22272" y="8368"/>
                    <a:pt x="22439" y="7786"/>
                  </a:cubicBezTo>
                  <a:cubicBezTo>
                    <a:pt x="22700" y="6882"/>
                    <a:pt x="23262" y="6208"/>
                    <a:pt x="23942" y="5981"/>
                  </a:cubicBezTo>
                  <a:cubicBezTo>
                    <a:pt x="24172" y="5904"/>
                    <a:pt x="24406" y="5876"/>
                    <a:pt x="24647" y="5876"/>
                  </a:cubicBezTo>
                  <a:cubicBezTo>
                    <a:pt x="24972" y="5876"/>
                    <a:pt x="25309" y="5928"/>
                    <a:pt x="25655" y="5982"/>
                  </a:cubicBezTo>
                  <a:cubicBezTo>
                    <a:pt x="25973" y="6031"/>
                    <a:pt x="26301" y="6083"/>
                    <a:pt x="26626" y="6090"/>
                  </a:cubicBezTo>
                  <a:cubicBezTo>
                    <a:pt x="26664" y="6091"/>
                    <a:pt x="26701" y="6092"/>
                    <a:pt x="26739" y="6092"/>
                  </a:cubicBezTo>
                  <a:cubicBezTo>
                    <a:pt x="29159" y="6092"/>
                    <a:pt x="30859" y="3903"/>
                    <a:pt x="32365" y="1972"/>
                  </a:cubicBezTo>
                  <a:lnTo>
                    <a:pt x="32471" y="1836"/>
                  </a:lnTo>
                  <a:cubicBezTo>
                    <a:pt x="32877" y="1317"/>
                    <a:pt x="33828" y="256"/>
                    <a:pt x="34828" y="256"/>
                  </a:cubicBezTo>
                  <a:close/>
                  <a:moveTo>
                    <a:pt x="34816" y="0"/>
                  </a:moveTo>
                  <a:cubicBezTo>
                    <a:pt x="33766" y="0"/>
                    <a:pt x="32805" y="1002"/>
                    <a:pt x="32274" y="1680"/>
                  </a:cubicBezTo>
                  <a:lnTo>
                    <a:pt x="32168" y="1816"/>
                  </a:lnTo>
                  <a:cubicBezTo>
                    <a:pt x="30693" y="3706"/>
                    <a:pt x="29025" y="5839"/>
                    <a:pt x="26719" y="5839"/>
                  </a:cubicBezTo>
                  <a:cubicBezTo>
                    <a:pt x="26691" y="5839"/>
                    <a:pt x="26661" y="5839"/>
                    <a:pt x="26632" y="5838"/>
                  </a:cubicBezTo>
                  <a:cubicBezTo>
                    <a:pt x="26323" y="5830"/>
                    <a:pt x="26003" y="5779"/>
                    <a:pt x="25693" y="5732"/>
                  </a:cubicBezTo>
                  <a:cubicBezTo>
                    <a:pt x="25348" y="5679"/>
                    <a:pt x="24995" y="5624"/>
                    <a:pt x="24645" y="5624"/>
                  </a:cubicBezTo>
                  <a:cubicBezTo>
                    <a:pt x="24381" y="5624"/>
                    <a:pt x="24119" y="5655"/>
                    <a:pt x="23862" y="5741"/>
                  </a:cubicBezTo>
                  <a:cubicBezTo>
                    <a:pt x="23103" y="5995"/>
                    <a:pt x="22480" y="6733"/>
                    <a:pt x="22197" y="7714"/>
                  </a:cubicBezTo>
                  <a:cubicBezTo>
                    <a:pt x="22021" y="8321"/>
                    <a:pt x="21975" y="8956"/>
                    <a:pt x="21929" y="9570"/>
                  </a:cubicBezTo>
                  <a:cubicBezTo>
                    <a:pt x="21912" y="9802"/>
                    <a:pt x="21894" y="10043"/>
                    <a:pt x="21870" y="10276"/>
                  </a:cubicBezTo>
                  <a:lnTo>
                    <a:pt x="21869" y="10288"/>
                  </a:lnTo>
                  <a:cubicBezTo>
                    <a:pt x="21869" y="11319"/>
                    <a:pt x="21489" y="12607"/>
                    <a:pt x="20742" y="14116"/>
                  </a:cubicBezTo>
                  <a:cubicBezTo>
                    <a:pt x="19712" y="16200"/>
                    <a:pt x="18126" y="17849"/>
                    <a:pt x="15752" y="19304"/>
                  </a:cubicBezTo>
                  <a:cubicBezTo>
                    <a:pt x="14003" y="20377"/>
                    <a:pt x="11755" y="20938"/>
                    <a:pt x="9584" y="21481"/>
                  </a:cubicBezTo>
                  <a:cubicBezTo>
                    <a:pt x="8717" y="21697"/>
                    <a:pt x="7899" y="21903"/>
                    <a:pt x="7115" y="22137"/>
                  </a:cubicBezTo>
                  <a:cubicBezTo>
                    <a:pt x="5646" y="22576"/>
                    <a:pt x="3984" y="23075"/>
                    <a:pt x="2779" y="24224"/>
                  </a:cubicBezTo>
                  <a:cubicBezTo>
                    <a:pt x="1259" y="25674"/>
                    <a:pt x="782" y="27765"/>
                    <a:pt x="354" y="30150"/>
                  </a:cubicBezTo>
                  <a:cubicBezTo>
                    <a:pt x="1" y="32131"/>
                    <a:pt x="346" y="33433"/>
                    <a:pt x="1354" y="33912"/>
                  </a:cubicBezTo>
                  <a:cubicBezTo>
                    <a:pt x="1609" y="34033"/>
                    <a:pt x="1869" y="34085"/>
                    <a:pt x="2130" y="34085"/>
                  </a:cubicBezTo>
                  <a:cubicBezTo>
                    <a:pt x="2898" y="34085"/>
                    <a:pt x="3679" y="33641"/>
                    <a:pt x="4389" y="33238"/>
                  </a:cubicBezTo>
                  <a:cubicBezTo>
                    <a:pt x="4573" y="33133"/>
                    <a:pt x="4755" y="33030"/>
                    <a:pt x="4933" y="32935"/>
                  </a:cubicBezTo>
                  <a:cubicBezTo>
                    <a:pt x="6037" y="32352"/>
                    <a:pt x="7328" y="32062"/>
                    <a:pt x="8838" y="32062"/>
                  </a:cubicBezTo>
                  <a:cubicBezTo>
                    <a:pt x="9661" y="32062"/>
                    <a:pt x="10548" y="32148"/>
                    <a:pt x="11507" y="32319"/>
                  </a:cubicBezTo>
                  <a:cubicBezTo>
                    <a:pt x="12446" y="32487"/>
                    <a:pt x="13391" y="32719"/>
                    <a:pt x="14306" y="32944"/>
                  </a:cubicBezTo>
                  <a:cubicBezTo>
                    <a:pt x="15563" y="33252"/>
                    <a:pt x="16863" y="33572"/>
                    <a:pt x="18173" y="33730"/>
                  </a:cubicBezTo>
                  <a:cubicBezTo>
                    <a:pt x="19230" y="33858"/>
                    <a:pt x="20305" y="33884"/>
                    <a:pt x="21363" y="33884"/>
                  </a:cubicBezTo>
                  <a:cubicBezTo>
                    <a:pt x="21708" y="33884"/>
                    <a:pt x="22051" y="33881"/>
                    <a:pt x="22392" y="33878"/>
                  </a:cubicBezTo>
                  <a:cubicBezTo>
                    <a:pt x="22726" y="33876"/>
                    <a:pt x="23065" y="33873"/>
                    <a:pt x="23405" y="33873"/>
                  </a:cubicBezTo>
                  <a:cubicBezTo>
                    <a:pt x="23910" y="33873"/>
                    <a:pt x="24418" y="33879"/>
                    <a:pt x="24921" y="33898"/>
                  </a:cubicBezTo>
                  <a:cubicBezTo>
                    <a:pt x="27695" y="34005"/>
                    <a:pt x="29708" y="34566"/>
                    <a:pt x="31258" y="35661"/>
                  </a:cubicBezTo>
                  <a:cubicBezTo>
                    <a:pt x="32099" y="36256"/>
                    <a:pt x="32814" y="37033"/>
                    <a:pt x="33507" y="37784"/>
                  </a:cubicBezTo>
                  <a:cubicBezTo>
                    <a:pt x="33906" y="38217"/>
                    <a:pt x="34320" y="38666"/>
                    <a:pt x="34756" y="39078"/>
                  </a:cubicBezTo>
                  <a:cubicBezTo>
                    <a:pt x="35706" y="39975"/>
                    <a:pt x="37126" y="40985"/>
                    <a:pt x="38724" y="40985"/>
                  </a:cubicBezTo>
                  <a:cubicBezTo>
                    <a:pt x="38895" y="40985"/>
                    <a:pt x="39067" y="40973"/>
                    <a:pt x="39240" y="40946"/>
                  </a:cubicBezTo>
                  <a:cubicBezTo>
                    <a:pt x="41309" y="40657"/>
                    <a:pt x="42626" y="38665"/>
                    <a:pt x="42857" y="36845"/>
                  </a:cubicBezTo>
                  <a:cubicBezTo>
                    <a:pt x="43066" y="35197"/>
                    <a:pt x="42618" y="33387"/>
                    <a:pt x="41488" y="31314"/>
                  </a:cubicBezTo>
                  <a:cubicBezTo>
                    <a:pt x="41102" y="30608"/>
                    <a:pt x="40667" y="29914"/>
                    <a:pt x="40246" y="29244"/>
                  </a:cubicBezTo>
                  <a:cubicBezTo>
                    <a:pt x="39673" y="28326"/>
                    <a:pt x="39078" y="27378"/>
                    <a:pt x="38606" y="26391"/>
                  </a:cubicBezTo>
                  <a:cubicBezTo>
                    <a:pt x="37940" y="24998"/>
                    <a:pt x="37270" y="22924"/>
                    <a:pt x="37854" y="20946"/>
                  </a:cubicBezTo>
                  <a:cubicBezTo>
                    <a:pt x="38413" y="19060"/>
                    <a:pt x="39945" y="17670"/>
                    <a:pt x="41601" y="16298"/>
                  </a:cubicBezTo>
                  <a:lnTo>
                    <a:pt x="41653" y="16256"/>
                  </a:lnTo>
                  <a:cubicBezTo>
                    <a:pt x="42505" y="15549"/>
                    <a:pt x="43387" y="14818"/>
                    <a:pt x="44015" y="13883"/>
                  </a:cubicBezTo>
                  <a:cubicBezTo>
                    <a:pt x="44749" y="12790"/>
                    <a:pt x="44987" y="11578"/>
                    <a:pt x="44670" y="10559"/>
                  </a:cubicBezTo>
                  <a:cubicBezTo>
                    <a:pt x="44149" y="8887"/>
                    <a:pt x="42430" y="8157"/>
                    <a:pt x="40766" y="7451"/>
                  </a:cubicBezTo>
                  <a:cubicBezTo>
                    <a:pt x="39171" y="6774"/>
                    <a:pt x="37520" y="6074"/>
                    <a:pt x="36996" y="4545"/>
                  </a:cubicBezTo>
                  <a:cubicBezTo>
                    <a:pt x="36830" y="4060"/>
                    <a:pt x="36803" y="3550"/>
                    <a:pt x="36773" y="3009"/>
                  </a:cubicBezTo>
                  <a:cubicBezTo>
                    <a:pt x="36759" y="2746"/>
                    <a:pt x="36743" y="2473"/>
                    <a:pt x="36712" y="2207"/>
                  </a:cubicBezTo>
                  <a:cubicBezTo>
                    <a:pt x="36587" y="1185"/>
                    <a:pt x="36136" y="432"/>
                    <a:pt x="35478" y="141"/>
                  </a:cubicBezTo>
                  <a:cubicBezTo>
                    <a:pt x="35255" y="43"/>
                    <a:pt x="35034" y="0"/>
                    <a:pt x="34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3269600" y="921475"/>
              <a:ext cx="1016250" cy="855475"/>
            </a:xfrm>
            <a:custGeom>
              <a:avLst/>
              <a:gdLst/>
              <a:ahLst/>
              <a:cxnLst/>
              <a:rect l="l" t="t" r="r" b="b"/>
              <a:pathLst>
                <a:path w="40650" h="34219" extrusionOk="0">
                  <a:moveTo>
                    <a:pt x="33119" y="149"/>
                  </a:moveTo>
                  <a:cubicBezTo>
                    <a:pt x="33268" y="149"/>
                    <a:pt x="33415" y="179"/>
                    <a:pt x="33554" y="246"/>
                  </a:cubicBezTo>
                  <a:cubicBezTo>
                    <a:pt x="34118" y="519"/>
                    <a:pt x="34223" y="1172"/>
                    <a:pt x="34334" y="1862"/>
                  </a:cubicBezTo>
                  <a:cubicBezTo>
                    <a:pt x="34396" y="2242"/>
                    <a:pt x="34459" y="2635"/>
                    <a:pt x="34603" y="2976"/>
                  </a:cubicBezTo>
                  <a:cubicBezTo>
                    <a:pt x="35058" y="4044"/>
                    <a:pt x="36226" y="4430"/>
                    <a:pt x="37354" y="4801"/>
                  </a:cubicBezTo>
                  <a:cubicBezTo>
                    <a:pt x="38405" y="5147"/>
                    <a:pt x="39493" y="5506"/>
                    <a:pt x="40002" y="6414"/>
                  </a:cubicBezTo>
                  <a:cubicBezTo>
                    <a:pt x="40494" y="7292"/>
                    <a:pt x="40236" y="8382"/>
                    <a:pt x="39829" y="9112"/>
                  </a:cubicBezTo>
                  <a:cubicBezTo>
                    <a:pt x="39426" y="9834"/>
                    <a:pt x="38823" y="10436"/>
                    <a:pt x="38239" y="11017"/>
                  </a:cubicBezTo>
                  <a:cubicBezTo>
                    <a:pt x="38147" y="11110"/>
                    <a:pt x="38057" y="11202"/>
                    <a:pt x="37965" y="11294"/>
                  </a:cubicBezTo>
                  <a:cubicBezTo>
                    <a:pt x="35510" y="13773"/>
                    <a:pt x="34248" y="16131"/>
                    <a:pt x="34107" y="18503"/>
                  </a:cubicBezTo>
                  <a:cubicBezTo>
                    <a:pt x="33946" y="21200"/>
                    <a:pt x="35264" y="23647"/>
                    <a:pt x="36537" y="26015"/>
                  </a:cubicBezTo>
                  <a:cubicBezTo>
                    <a:pt x="37371" y="27568"/>
                    <a:pt x="38235" y="29175"/>
                    <a:pt x="38695" y="30857"/>
                  </a:cubicBezTo>
                  <a:cubicBezTo>
                    <a:pt x="38864" y="31476"/>
                    <a:pt x="39158" y="32998"/>
                    <a:pt x="38223" y="33735"/>
                  </a:cubicBezTo>
                  <a:cubicBezTo>
                    <a:pt x="37928" y="33967"/>
                    <a:pt x="37582" y="34064"/>
                    <a:pt x="37215" y="34064"/>
                  </a:cubicBezTo>
                  <a:cubicBezTo>
                    <a:pt x="36468" y="34064"/>
                    <a:pt x="35637" y="33659"/>
                    <a:pt x="34979" y="33163"/>
                  </a:cubicBezTo>
                  <a:cubicBezTo>
                    <a:pt x="34344" y="32684"/>
                    <a:pt x="33741" y="32141"/>
                    <a:pt x="33157" y="31615"/>
                  </a:cubicBezTo>
                  <a:cubicBezTo>
                    <a:pt x="32333" y="30874"/>
                    <a:pt x="31482" y="30108"/>
                    <a:pt x="30528" y="29508"/>
                  </a:cubicBezTo>
                  <a:cubicBezTo>
                    <a:pt x="28669" y="28339"/>
                    <a:pt x="26353" y="27715"/>
                    <a:pt x="23243" y="27547"/>
                  </a:cubicBezTo>
                  <a:cubicBezTo>
                    <a:pt x="22119" y="27487"/>
                    <a:pt x="20976" y="27486"/>
                    <a:pt x="19870" y="27484"/>
                  </a:cubicBezTo>
                  <a:cubicBezTo>
                    <a:pt x="18487" y="27483"/>
                    <a:pt x="17057" y="27482"/>
                    <a:pt x="15658" y="27364"/>
                  </a:cubicBezTo>
                  <a:cubicBezTo>
                    <a:pt x="14740" y="27285"/>
                    <a:pt x="13791" y="27157"/>
                    <a:pt x="12873" y="27033"/>
                  </a:cubicBezTo>
                  <a:cubicBezTo>
                    <a:pt x="11366" y="26829"/>
                    <a:pt x="9833" y="26623"/>
                    <a:pt x="8332" y="26623"/>
                  </a:cubicBezTo>
                  <a:cubicBezTo>
                    <a:pt x="6832" y="26623"/>
                    <a:pt x="5365" y="26829"/>
                    <a:pt x="3990" y="27453"/>
                  </a:cubicBezTo>
                  <a:cubicBezTo>
                    <a:pt x="3255" y="27786"/>
                    <a:pt x="2400" y="28024"/>
                    <a:pt x="1696" y="28024"/>
                  </a:cubicBezTo>
                  <a:cubicBezTo>
                    <a:pt x="1268" y="28024"/>
                    <a:pt x="897" y="27936"/>
                    <a:pt x="642" y="27728"/>
                  </a:cubicBezTo>
                  <a:cubicBezTo>
                    <a:pt x="263" y="27418"/>
                    <a:pt x="161" y="26864"/>
                    <a:pt x="339" y="26081"/>
                  </a:cubicBezTo>
                  <a:cubicBezTo>
                    <a:pt x="842" y="23864"/>
                    <a:pt x="2126" y="22082"/>
                    <a:pt x="3949" y="21063"/>
                  </a:cubicBezTo>
                  <a:cubicBezTo>
                    <a:pt x="5606" y="20137"/>
                    <a:pt x="7513" y="19736"/>
                    <a:pt x="9359" y="19347"/>
                  </a:cubicBezTo>
                  <a:cubicBezTo>
                    <a:pt x="9823" y="19250"/>
                    <a:pt x="10300" y="19148"/>
                    <a:pt x="10768" y="19040"/>
                  </a:cubicBezTo>
                  <a:cubicBezTo>
                    <a:pt x="14104" y="18272"/>
                    <a:pt x="16726" y="17151"/>
                    <a:pt x="18784" y="15614"/>
                  </a:cubicBezTo>
                  <a:cubicBezTo>
                    <a:pt x="21318" y="13721"/>
                    <a:pt x="23014" y="11089"/>
                    <a:pt x="23431" y="8392"/>
                  </a:cubicBezTo>
                  <a:cubicBezTo>
                    <a:pt x="23471" y="8134"/>
                    <a:pt x="23502" y="7866"/>
                    <a:pt x="23531" y="7609"/>
                  </a:cubicBezTo>
                  <a:cubicBezTo>
                    <a:pt x="23642" y="6661"/>
                    <a:pt x="23756" y="5681"/>
                    <a:pt x="24335" y="4947"/>
                  </a:cubicBezTo>
                  <a:cubicBezTo>
                    <a:pt x="25075" y="4008"/>
                    <a:pt x="26272" y="3773"/>
                    <a:pt x="27539" y="3525"/>
                  </a:cubicBezTo>
                  <a:cubicBezTo>
                    <a:pt x="28678" y="3300"/>
                    <a:pt x="29856" y="3069"/>
                    <a:pt x="30675" y="2276"/>
                  </a:cubicBezTo>
                  <a:cubicBezTo>
                    <a:pt x="30928" y="2032"/>
                    <a:pt x="31134" y="1743"/>
                    <a:pt x="31333" y="1463"/>
                  </a:cubicBezTo>
                  <a:cubicBezTo>
                    <a:pt x="31506" y="1221"/>
                    <a:pt x="31685" y="968"/>
                    <a:pt x="31893" y="751"/>
                  </a:cubicBezTo>
                  <a:cubicBezTo>
                    <a:pt x="32212" y="417"/>
                    <a:pt x="32674" y="149"/>
                    <a:pt x="33119" y="149"/>
                  </a:cubicBezTo>
                  <a:close/>
                  <a:moveTo>
                    <a:pt x="33118" y="0"/>
                  </a:moveTo>
                  <a:cubicBezTo>
                    <a:pt x="32628" y="0"/>
                    <a:pt x="32127" y="288"/>
                    <a:pt x="31783" y="648"/>
                  </a:cubicBezTo>
                  <a:cubicBezTo>
                    <a:pt x="31568" y="874"/>
                    <a:pt x="31386" y="1130"/>
                    <a:pt x="31209" y="1378"/>
                  </a:cubicBezTo>
                  <a:cubicBezTo>
                    <a:pt x="31015" y="1651"/>
                    <a:pt x="30812" y="1935"/>
                    <a:pt x="30569" y="2169"/>
                  </a:cubicBezTo>
                  <a:cubicBezTo>
                    <a:pt x="29782" y="2933"/>
                    <a:pt x="28624" y="3160"/>
                    <a:pt x="27507" y="3379"/>
                  </a:cubicBezTo>
                  <a:cubicBezTo>
                    <a:pt x="26270" y="3623"/>
                    <a:pt x="24990" y="3873"/>
                    <a:pt x="24216" y="4856"/>
                  </a:cubicBezTo>
                  <a:cubicBezTo>
                    <a:pt x="23610" y="5623"/>
                    <a:pt x="23494" y="6624"/>
                    <a:pt x="23382" y="7591"/>
                  </a:cubicBezTo>
                  <a:cubicBezTo>
                    <a:pt x="23351" y="7848"/>
                    <a:pt x="23321" y="8113"/>
                    <a:pt x="23282" y="8368"/>
                  </a:cubicBezTo>
                  <a:cubicBezTo>
                    <a:pt x="22869" y="11026"/>
                    <a:pt x="21196" y="13625"/>
                    <a:pt x="18691" y="15494"/>
                  </a:cubicBezTo>
                  <a:cubicBezTo>
                    <a:pt x="16650" y="17019"/>
                    <a:pt x="14045" y="18131"/>
                    <a:pt x="10730" y="18895"/>
                  </a:cubicBezTo>
                  <a:cubicBezTo>
                    <a:pt x="10264" y="19002"/>
                    <a:pt x="9786" y="19103"/>
                    <a:pt x="9324" y="19201"/>
                  </a:cubicBezTo>
                  <a:cubicBezTo>
                    <a:pt x="7468" y="19591"/>
                    <a:pt x="5549" y="19997"/>
                    <a:pt x="3872" y="20933"/>
                  </a:cubicBezTo>
                  <a:cubicBezTo>
                    <a:pt x="2012" y="21973"/>
                    <a:pt x="704" y="23789"/>
                    <a:pt x="191" y="26047"/>
                  </a:cubicBezTo>
                  <a:cubicBezTo>
                    <a:pt x="0" y="26889"/>
                    <a:pt x="119" y="27493"/>
                    <a:pt x="544" y="27840"/>
                  </a:cubicBezTo>
                  <a:cubicBezTo>
                    <a:pt x="833" y="28077"/>
                    <a:pt x="1238" y="28172"/>
                    <a:pt x="1691" y="28172"/>
                  </a:cubicBezTo>
                  <a:cubicBezTo>
                    <a:pt x="2447" y="28172"/>
                    <a:pt x="3337" y="27906"/>
                    <a:pt x="4046" y="27586"/>
                  </a:cubicBezTo>
                  <a:cubicBezTo>
                    <a:pt x="5401" y="26975"/>
                    <a:pt x="6850" y="26772"/>
                    <a:pt x="8332" y="26772"/>
                  </a:cubicBezTo>
                  <a:cubicBezTo>
                    <a:pt x="9825" y="26772"/>
                    <a:pt x="11352" y="26978"/>
                    <a:pt x="12853" y="27180"/>
                  </a:cubicBezTo>
                  <a:cubicBezTo>
                    <a:pt x="13772" y="27304"/>
                    <a:pt x="14723" y="27433"/>
                    <a:pt x="15645" y="27510"/>
                  </a:cubicBezTo>
                  <a:cubicBezTo>
                    <a:pt x="17050" y="27629"/>
                    <a:pt x="18482" y="27631"/>
                    <a:pt x="19869" y="27632"/>
                  </a:cubicBezTo>
                  <a:cubicBezTo>
                    <a:pt x="20973" y="27633"/>
                    <a:pt x="22114" y="27634"/>
                    <a:pt x="23233" y="27695"/>
                  </a:cubicBezTo>
                  <a:cubicBezTo>
                    <a:pt x="26318" y="27861"/>
                    <a:pt x="28612" y="28476"/>
                    <a:pt x="30449" y="29632"/>
                  </a:cubicBezTo>
                  <a:cubicBezTo>
                    <a:pt x="31393" y="30226"/>
                    <a:pt x="32239" y="30987"/>
                    <a:pt x="33059" y="31724"/>
                  </a:cubicBezTo>
                  <a:cubicBezTo>
                    <a:pt x="33644" y="32251"/>
                    <a:pt x="34250" y="32797"/>
                    <a:pt x="34890" y="33280"/>
                  </a:cubicBezTo>
                  <a:cubicBezTo>
                    <a:pt x="35247" y="33549"/>
                    <a:pt x="36235" y="34219"/>
                    <a:pt x="37213" y="34219"/>
                  </a:cubicBezTo>
                  <a:cubicBezTo>
                    <a:pt x="37594" y="34219"/>
                    <a:pt x="37974" y="34116"/>
                    <a:pt x="38310" y="33847"/>
                  </a:cubicBezTo>
                  <a:cubicBezTo>
                    <a:pt x="39315" y="33056"/>
                    <a:pt x="39011" y="31464"/>
                    <a:pt x="38833" y="30815"/>
                  </a:cubicBezTo>
                  <a:cubicBezTo>
                    <a:pt x="38369" y="29117"/>
                    <a:pt x="37501" y="27503"/>
                    <a:pt x="36662" y="25942"/>
                  </a:cubicBezTo>
                  <a:cubicBezTo>
                    <a:pt x="35340" y="23484"/>
                    <a:pt x="34091" y="21163"/>
                    <a:pt x="34250" y="18508"/>
                  </a:cubicBezTo>
                  <a:cubicBezTo>
                    <a:pt x="34390" y="16174"/>
                    <a:pt x="35638" y="13848"/>
                    <a:pt x="38065" y="11394"/>
                  </a:cubicBezTo>
                  <a:lnTo>
                    <a:pt x="38340" y="11120"/>
                  </a:lnTo>
                  <a:cubicBezTo>
                    <a:pt x="38930" y="10532"/>
                    <a:pt x="39542" y="9922"/>
                    <a:pt x="39955" y="9181"/>
                  </a:cubicBezTo>
                  <a:cubicBezTo>
                    <a:pt x="40380" y="8417"/>
                    <a:pt x="40649" y="7271"/>
                    <a:pt x="40127" y="6341"/>
                  </a:cubicBezTo>
                  <a:cubicBezTo>
                    <a:pt x="39591" y="5383"/>
                    <a:pt x="38475" y="5016"/>
                    <a:pt x="37397" y="4660"/>
                  </a:cubicBezTo>
                  <a:cubicBezTo>
                    <a:pt x="36249" y="4282"/>
                    <a:pt x="35165" y="3924"/>
                    <a:pt x="34736" y="2917"/>
                  </a:cubicBezTo>
                  <a:cubicBezTo>
                    <a:pt x="34598" y="2593"/>
                    <a:pt x="34536" y="2209"/>
                    <a:pt x="34477" y="1838"/>
                  </a:cubicBezTo>
                  <a:cubicBezTo>
                    <a:pt x="34365" y="1140"/>
                    <a:pt x="34250" y="419"/>
                    <a:pt x="33616" y="112"/>
                  </a:cubicBezTo>
                  <a:cubicBezTo>
                    <a:pt x="33456" y="34"/>
                    <a:pt x="33288" y="0"/>
                    <a:pt x="33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3335275" y="1268400"/>
              <a:ext cx="608400" cy="305475"/>
            </a:xfrm>
            <a:custGeom>
              <a:avLst/>
              <a:gdLst/>
              <a:ahLst/>
              <a:cxnLst/>
              <a:rect l="l" t="t" r="r" b="b"/>
              <a:pathLst>
                <a:path w="24336" h="12219" extrusionOk="0">
                  <a:moveTo>
                    <a:pt x="20702" y="150"/>
                  </a:moveTo>
                  <a:cubicBezTo>
                    <a:pt x="21018" y="150"/>
                    <a:pt x="21323" y="236"/>
                    <a:pt x="21573" y="440"/>
                  </a:cubicBezTo>
                  <a:cubicBezTo>
                    <a:pt x="22146" y="908"/>
                    <a:pt x="22168" y="1750"/>
                    <a:pt x="22014" y="2329"/>
                  </a:cubicBezTo>
                  <a:cubicBezTo>
                    <a:pt x="21884" y="2818"/>
                    <a:pt x="21631" y="3274"/>
                    <a:pt x="21387" y="3716"/>
                  </a:cubicBezTo>
                  <a:cubicBezTo>
                    <a:pt x="21291" y="3887"/>
                    <a:pt x="21194" y="4064"/>
                    <a:pt x="21105" y="4241"/>
                  </a:cubicBezTo>
                  <a:cubicBezTo>
                    <a:pt x="20686" y="5063"/>
                    <a:pt x="20559" y="5753"/>
                    <a:pt x="20715" y="6346"/>
                  </a:cubicBezTo>
                  <a:cubicBezTo>
                    <a:pt x="20965" y="7295"/>
                    <a:pt x="21724" y="7739"/>
                    <a:pt x="22457" y="8168"/>
                  </a:cubicBezTo>
                  <a:cubicBezTo>
                    <a:pt x="22938" y="8449"/>
                    <a:pt x="23435" y="8741"/>
                    <a:pt x="23774" y="9170"/>
                  </a:cubicBezTo>
                  <a:cubicBezTo>
                    <a:pt x="24091" y="9570"/>
                    <a:pt x="24178" y="9973"/>
                    <a:pt x="24036" y="10370"/>
                  </a:cubicBezTo>
                  <a:cubicBezTo>
                    <a:pt x="23782" y="11076"/>
                    <a:pt x="22818" y="11635"/>
                    <a:pt x="22039" y="11802"/>
                  </a:cubicBezTo>
                  <a:cubicBezTo>
                    <a:pt x="21148" y="11995"/>
                    <a:pt x="20246" y="12072"/>
                    <a:pt x="19348" y="12072"/>
                  </a:cubicBezTo>
                  <a:cubicBezTo>
                    <a:pt x="17855" y="12072"/>
                    <a:pt x="16369" y="11858"/>
                    <a:pt x="14944" y="11605"/>
                  </a:cubicBezTo>
                  <a:cubicBezTo>
                    <a:pt x="14465" y="11520"/>
                    <a:pt x="13986" y="11428"/>
                    <a:pt x="13507" y="11337"/>
                  </a:cubicBezTo>
                  <a:cubicBezTo>
                    <a:pt x="11660" y="10987"/>
                    <a:pt x="9749" y="10626"/>
                    <a:pt x="7838" y="10602"/>
                  </a:cubicBezTo>
                  <a:cubicBezTo>
                    <a:pt x="7770" y="10600"/>
                    <a:pt x="7702" y="10600"/>
                    <a:pt x="7632" y="10600"/>
                  </a:cubicBezTo>
                  <a:cubicBezTo>
                    <a:pt x="5991" y="10600"/>
                    <a:pt x="4365" y="10845"/>
                    <a:pt x="2796" y="11331"/>
                  </a:cubicBezTo>
                  <a:lnTo>
                    <a:pt x="2657" y="11374"/>
                  </a:lnTo>
                  <a:cubicBezTo>
                    <a:pt x="2263" y="11496"/>
                    <a:pt x="1859" y="11623"/>
                    <a:pt x="1452" y="11623"/>
                  </a:cubicBezTo>
                  <a:cubicBezTo>
                    <a:pt x="1417" y="11623"/>
                    <a:pt x="1382" y="11622"/>
                    <a:pt x="1348" y="11620"/>
                  </a:cubicBezTo>
                  <a:cubicBezTo>
                    <a:pt x="910" y="11595"/>
                    <a:pt x="382" y="11350"/>
                    <a:pt x="255" y="10867"/>
                  </a:cubicBezTo>
                  <a:cubicBezTo>
                    <a:pt x="130" y="10391"/>
                    <a:pt x="455" y="9905"/>
                    <a:pt x="750" y="9580"/>
                  </a:cubicBezTo>
                  <a:cubicBezTo>
                    <a:pt x="1581" y="8664"/>
                    <a:pt x="2778" y="7984"/>
                    <a:pt x="4309" y="7558"/>
                  </a:cubicBezTo>
                  <a:cubicBezTo>
                    <a:pt x="5401" y="7254"/>
                    <a:pt x="6548" y="7104"/>
                    <a:pt x="7657" y="6958"/>
                  </a:cubicBezTo>
                  <a:cubicBezTo>
                    <a:pt x="7914" y="6924"/>
                    <a:pt x="8171" y="6890"/>
                    <a:pt x="8425" y="6854"/>
                  </a:cubicBezTo>
                  <a:cubicBezTo>
                    <a:pt x="9967" y="6642"/>
                    <a:pt x="11777" y="6330"/>
                    <a:pt x="13507" y="5639"/>
                  </a:cubicBezTo>
                  <a:cubicBezTo>
                    <a:pt x="15287" y="4927"/>
                    <a:pt x="16748" y="3881"/>
                    <a:pt x="17733" y="2612"/>
                  </a:cubicBezTo>
                  <a:cubicBezTo>
                    <a:pt x="17886" y="2415"/>
                    <a:pt x="18031" y="2206"/>
                    <a:pt x="18173" y="2005"/>
                  </a:cubicBezTo>
                  <a:cubicBezTo>
                    <a:pt x="18512" y="1524"/>
                    <a:pt x="18863" y="1025"/>
                    <a:pt x="19324" y="657"/>
                  </a:cubicBezTo>
                  <a:cubicBezTo>
                    <a:pt x="19697" y="357"/>
                    <a:pt x="20212" y="150"/>
                    <a:pt x="20702" y="150"/>
                  </a:cubicBezTo>
                  <a:close/>
                  <a:moveTo>
                    <a:pt x="20702" y="0"/>
                  </a:moveTo>
                  <a:cubicBezTo>
                    <a:pt x="20177" y="0"/>
                    <a:pt x="19627" y="220"/>
                    <a:pt x="19230" y="539"/>
                  </a:cubicBezTo>
                  <a:cubicBezTo>
                    <a:pt x="18753" y="922"/>
                    <a:pt x="18396" y="1429"/>
                    <a:pt x="18052" y="1920"/>
                  </a:cubicBezTo>
                  <a:cubicBezTo>
                    <a:pt x="17911" y="2119"/>
                    <a:pt x="17767" y="2324"/>
                    <a:pt x="17615" y="2519"/>
                  </a:cubicBezTo>
                  <a:cubicBezTo>
                    <a:pt x="16647" y="3767"/>
                    <a:pt x="15206" y="4798"/>
                    <a:pt x="13451" y="5500"/>
                  </a:cubicBezTo>
                  <a:cubicBezTo>
                    <a:pt x="11736" y="6184"/>
                    <a:pt x="9937" y="6493"/>
                    <a:pt x="8404" y="6707"/>
                  </a:cubicBezTo>
                  <a:cubicBezTo>
                    <a:pt x="8148" y="6741"/>
                    <a:pt x="7893" y="6775"/>
                    <a:pt x="7636" y="6808"/>
                  </a:cubicBezTo>
                  <a:cubicBezTo>
                    <a:pt x="6522" y="6956"/>
                    <a:pt x="5370" y="7106"/>
                    <a:pt x="4268" y="7414"/>
                  </a:cubicBezTo>
                  <a:cubicBezTo>
                    <a:pt x="2710" y="7848"/>
                    <a:pt x="1491" y="8543"/>
                    <a:pt x="641" y="9478"/>
                  </a:cubicBezTo>
                  <a:cubicBezTo>
                    <a:pt x="183" y="9983"/>
                    <a:pt x="0" y="10475"/>
                    <a:pt x="111" y="10902"/>
                  </a:cubicBezTo>
                  <a:cubicBezTo>
                    <a:pt x="256" y="11455"/>
                    <a:pt x="849" y="11738"/>
                    <a:pt x="1338" y="11766"/>
                  </a:cubicBezTo>
                  <a:cubicBezTo>
                    <a:pt x="1379" y="11768"/>
                    <a:pt x="1420" y="11769"/>
                    <a:pt x="1461" y="11769"/>
                  </a:cubicBezTo>
                  <a:cubicBezTo>
                    <a:pt x="1886" y="11769"/>
                    <a:pt x="2299" y="11639"/>
                    <a:pt x="2700" y="11513"/>
                  </a:cubicBezTo>
                  <a:lnTo>
                    <a:pt x="2838" y="11471"/>
                  </a:lnTo>
                  <a:cubicBezTo>
                    <a:pt x="4393" y="10991"/>
                    <a:pt x="6003" y="10747"/>
                    <a:pt x="7628" y="10747"/>
                  </a:cubicBezTo>
                  <a:cubicBezTo>
                    <a:pt x="7698" y="10747"/>
                    <a:pt x="7767" y="10747"/>
                    <a:pt x="7836" y="10748"/>
                  </a:cubicBezTo>
                  <a:cubicBezTo>
                    <a:pt x="9735" y="10773"/>
                    <a:pt x="11638" y="11133"/>
                    <a:pt x="13480" y="11482"/>
                  </a:cubicBezTo>
                  <a:cubicBezTo>
                    <a:pt x="13960" y="11573"/>
                    <a:pt x="14439" y="11665"/>
                    <a:pt x="14919" y="11749"/>
                  </a:cubicBezTo>
                  <a:cubicBezTo>
                    <a:pt x="16352" y="12003"/>
                    <a:pt x="17846" y="12219"/>
                    <a:pt x="19351" y="12219"/>
                  </a:cubicBezTo>
                  <a:cubicBezTo>
                    <a:pt x="20258" y="12219"/>
                    <a:pt x="21169" y="12141"/>
                    <a:pt x="22070" y="11944"/>
                  </a:cubicBezTo>
                  <a:cubicBezTo>
                    <a:pt x="22908" y="11764"/>
                    <a:pt x="23901" y="11181"/>
                    <a:pt x="24175" y="10417"/>
                  </a:cubicBezTo>
                  <a:cubicBezTo>
                    <a:pt x="24335" y="9969"/>
                    <a:pt x="24239" y="9518"/>
                    <a:pt x="23890" y="9076"/>
                  </a:cubicBezTo>
                  <a:cubicBezTo>
                    <a:pt x="23532" y="8624"/>
                    <a:pt x="23025" y="8325"/>
                    <a:pt x="22532" y="8038"/>
                  </a:cubicBezTo>
                  <a:cubicBezTo>
                    <a:pt x="21792" y="7605"/>
                    <a:pt x="21091" y="7194"/>
                    <a:pt x="20857" y="6305"/>
                  </a:cubicBezTo>
                  <a:cubicBezTo>
                    <a:pt x="20709" y="5748"/>
                    <a:pt x="20833" y="5094"/>
                    <a:pt x="21235" y="4304"/>
                  </a:cubicBezTo>
                  <a:cubicBezTo>
                    <a:pt x="21323" y="4130"/>
                    <a:pt x="21420" y="3954"/>
                    <a:pt x="21514" y="3784"/>
                  </a:cubicBezTo>
                  <a:cubicBezTo>
                    <a:pt x="21762" y="3335"/>
                    <a:pt x="22019" y="2871"/>
                    <a:pt x="22154" y="2364"/>
                  </a:cubicBezTo>
                  <a:cubicBezTo>
                    <a:pt x="22320" y="1742"/>
                    <a:pt x="22291" y="834"/>
                    <a:pt x="21664" y="322"/>
                  </a:cubicBezTo>
                  <a:cubicBezTo>
                    <a:pt x="21387" y="96"/>
                    <a:pt x="21050" y="0"/>
                    <a:pt x="20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4125850" y="1623675"/>
              <a:ext cx="83250" cy="110925"/>
            </a:xfrm>
            <a:custGeom>
              <a:avLst/>
              <a:gdLst/>
              <a:ahLst/>
              <a:cxnLst/>
              <a:rect l="l" t="t" r="r" b="b"/>
              <a:pathLst>
                <a:path w="3330" h="4437" extrusionOk="0">
                  <a:moveTo>
                    <a:pt x="1371" y="147"/>
                  </a:moveTo>
                  <a:cubicBezTo>
                    <a:pt x="1462" y="147"/>
                    <a:pt x="1557" y="162"/>
                    <a:pt x="1654" y="193"/>
                  </a:cubicBezTo>
                  <a:cubicBezTo>
                    <a:pt x="2152" y="346"/>
                    <a:pt x="2622" y="848"/>
                    <a:pt x="2830" y="1265"/>
                  </a:cubicBezTo>
                  <a:cubicBezTo>
                    <a:pt x="3170" y="1945"/>
                    <a:pt x="3134" y="2825"/>
                    <a:pt x="2741" y="3506"/>
                  </a:cubicBezTo>
                  <a:cubicBezTo>
                    <a:pt x="2506" y="3912"/>
                    <a:pt x="2075" y="4289"/>
                    <a:pt x="1604" y="4289"/>
                  </a:cubicBezTo>
                  <a:cubicBezTo>
                    <a:pt x="1555" y="4289"/>
                    <a:pt x="1505" y="4285"/>
                    <a:pt x="1455" y="4277"/>
                  </a:cubicBezTo>
                  <a:cubicBezTo>
                    <a:pt x="1166" y="4226"/>
                    <a:pt x="891" y="4025"/>
                    <a:pt x="700" y="3725"/>
                  </a:cubicBezTo>
                  <a:cubicBezTo>
                    <a:pt x="519" y="3439"/>
                    <a:pt x="431" y="3108"/>
                    <a:pt x="362" y="2791"/>
                  </a:cubicBezTo>
                  <a:cubicBezTo>
                    <a:pt x="164" y="1891"/>
                    <a:pt x="211" y="685"/>
                    <a:pt x="992" y="246"/>
                  </a:cubicBezTo>
                  <a:cubicBezTo>
                    <a:pt x="1110" y="181"/>
                    <a:pt x="1236" y="147"/>
                    <a:pt x="1371" y="147"/>
                  </a:cubicBezTo>
                  <a:close/>
                  <a:moveTo>
                    <a:pt x="1371" y="0"/>
                  </a:moveTo>
                  <a:cubicBezTo>
                    <a:pt x="1211" y="0"/>
                    <a:pt x="1060" y="40"/>
                    <a:pt x="920" y="119"/>
                  </a:cubicBezTo>
                  <a:cubicBezTo>
                    <a:pt x="72" y="597"/>
                    <a:pt x="0" y="1830"/>
                    <a:pt x="218" y="2825"/>
                  </a:cubicBezTo>
                  <a:cubicBezTo>
                    <a:pt x="290" y="3154"/>
                    <a:pt x="383" y="3501"/>
                    <a:pt x="577" y="3805"/>
                  </a:cubicBezTo>
                  <a:cubicBezTo>
                    <a:pt x="790" y="4141"/>
                    <a:pt x="1100" y="4366"/>
                    <a:pt x="1430" y="4423"/>
                  </a:cubicBezTo>
                  <a:cubicBezTo>
                    <a:pt x="1488" y="4431"/>
                    <a:pt x="1545" y="4436"/>
                    <a:pt x="1602" y="4436"/>
                  </a:cubicBezTo>
                  <a:cubicBezTo>
                    <a:pt x="2132" y="4436"/>
                    <a:pt x="2611" y="4024"/>
                    <a:pt x="2870" y="3579"/>
                  </a:cubicBezTo>
                  <a:cubicBezTo>
                    <a:pt x="3294" y="2845"/>
                    <a:pt x="3330" y="1933"/>
                    <a:pt x="2964" y="1200"/>
                  </a:cubicBezTo>
                  <a:cubicBezTo>
                    <a:pt x="2742" y="753"/>
                    <a:pt x="2235" y="217"/>
                    <a:pt x="1699" y="51"/>
                  </a:cubicBezTo>
                  <a:cubicBezTo>
                    <a:pt x="1586" y="17"/>
                    <a:pt x="1477" y="0"/>
                    <a:pt x="1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3865325" y="964625"/>
              <a:ext cx="364125" cy="693800"/>
            </a:xfrm>
            <a:custGeom>
              <a:avLst/>
              <a:gdLst/>
              <a:ahLst/>
              <a:cxnLst/>
              <a:rect l="l" t="t" r="r" b="b"/>
              <a:pathLst>
                <a:path w="14565" h="27752" extrusionOk="0">
                  <a:moveTo>
                    <a:pt x="9193" y="148"/>
                  </a:moveTo>
                  <a:cubicBezTo>
                    <a:pt x="9287" y="148"/>
                    <a:pt x="9382" y="165"/>
                    <a:pt x="9477" y="200"/>
                  </a:cubicBezTo>
                  <a:cubicBezTo>
                    <a:pt x="9884" y="363"/>
                    <a:pt x="10062" y="858"/>
                    <a:pt x="10093" y="1267"/>
                  </a:cubicBezTo>
                  <a:cubicBezTo>
                    <a:pt x="10108" y="1459"/>
                    <a:pt x="10102" y="1657"/>
                    <a:pt x="10095" y="1850"/>
                  </a:cubicBezTo>
                  <a:cubicBezTo>
                    <a:pt x="10086" y="2115"/>
                    <a:pt x="10077" y="2387"/>
                    <a:pt x="10122" y="2655"/>
                  </a:cubicBezTo>
                  <a:cubicBezTo>
                    <a:pt x="10243" y="3378"/>
                    <a:pt x="10789" y="4028"/>
                    <a:pt x="11480" y="4273"/>
                  </a:cubicBezTo>
                  <a:cubicBezTo>
                    <a:pt x="11765" y="4374"/>
                    <a:pt x="12068" y="4411"/>
                    <a:pt x="12361" y="4447"/>
                  </a:cubicBezTo>
                  <a:cubicBezTo>
                    <a:pt x="12739" y="4494"/>
                    <a:pt x="13096" y="4539"/>
                    <a:pt x="13416" y="4705"/>
                  </a:cubicBezTo>
                  <a:cubicBezTo>
                    <a:pt x="14153" y="5091"/>
                    <a:pt x="14411" y="6029"/>
                    <a:pt x="14283" y="6754"/>
                  </a:cubicBezTo>
                  <a:cubicBezTo>
                    <a:pt x="14164" y="7444"/>
                    <a:pt x="13761" y="8114"/>
                    <a:pt x="13055" y="8804"/>
                  </a:cubicBezTo>
                  <a:cubicBezTo>
                    <a:pt x="12780" y="9074"/>
                    <a:pt x="12480" y="9329"/>
                    <a:pt x="12188" y="9575"/>
                  </a:cubicBezTo>
                  <a:cubicBezTo>
                    <a:pt x="11859" y="9854"/>
                    <a:pt x="11520" y="10142"/>
                    <a:pt x="11212" y="10455"/>
                  </a:cubicBezTo>
                  <a:cubicBezTo>
                    <a:pt x="9153" y="12543"/>
                    <a:pt x="8333" y="15890"/>
                    <a:pt x="8959" y="19638"/>
                  </a:cubicBezTo>
                  <a:cubicBezTo>
                    <a:pt x="9133" y="20668"/>
                    <a:pt x="9452" y="21956"/>
                    <a:pt x="10394" y="22781"/>
                  </a:cubicBezTo>
                  <a:cubicBezTo>
                    <a:pt x="10539" y="22909"/>
                    <a:pt x="10698" y="23022"/>
                    <a:pt x="10852" y="23132"/>
                  </a:cubicBezTo>
                  <a:cubicBezTo>
                    <a:pt x="11136" y="23338"/>
                    <a:pt x="11405" y="23531"/>
                    <a:pt x="11601" y="23801"/>
                  </a:cubicBezTo>
                  <a:cubicBezTo>
                    <a:pt x="11780" y="24047"/>
                    <a:pt x="11852" y="24401"/>
                    <a:pt x="11780" y="24681"/>
                  </a:cubicBezTo>
                  <a:cubicBezTo>
                    <a:pt x="11746" y="24814"/>
                    <a:pt x="11665" y="24991"/>
                    <a:pt x="11468" y="25084"/>
                  </a:cubicBezTo>
                  <a:cubicBezTo>
                    <a:pt x="11352" y="25138"/>
                    <a:pt x="11222" y="25153"/>
                    <a:pt x="11085" y="25168"/>
                  </a:cubicBezTo>
                  <a:cubicBezTo>
                    <a:pt x="10980" y="25181"/>
                    <a:pt x="10870" y="25192"/>
                    <a:pt x="10763" y="25225"/>
                  </a:cubicBezTo>
                  <a:cubicBezTo>
                    <a:pt x="10345" y="25351"/>
                    <a:pt x="10091" y="25746"/>
                    <a:pt x="9950" y="26055"/>
                  </a:cubicBezTo>
                  <a:cubicBezTo>
                    <a:pt x="9890" y="26190"/>
                    <a:pt x="9838" y="26330"/>
                    <a:pt x="9788" y="26465"/>
                  </a:cubicBezTo>
                  <a:cubicBezTo>
                    <a:pt x="9709" y="26678"/>
                    <a:pt x="9628" y="26897"/>
                    <a:pt x="9511" y="27092"/>
                  </a:cubicBezTo>
                  <a:cubicBezTo>
                    <a:pt x="9316" y="27420"/>
                    <a:pt x="9097" y="27593"/>
                    <a:pt x="8862" y="27603"/>
                  </a:cubicBezTo>
                  <a:cubicBezTo>
                    <a:pt x="8855" y="27603"/>
                    <a:pt x="8848" y="27604"/>
                    <a:pt x="8840" y="27604"/>
                  </a:cubicBezTo>
                  <a:cubicBezTo>
                    <a:pt x="8565" y="27604"/>
                    <a:pt x="8257" y="27383"/>
                    <a:pt x="7964" y="26979"/>
                  </a:cubicBezTo>
                  <a:cubicBezTo>
                    <a:pt x="7442" y="26255"/>
                    <a:pt x="6683" y="25983"/>
                    <a:pt x="5882" y="25695"/>
                  </a:cubicBezTo>
                  <a:lnTo>
                    <a:pt x="5817" y="25672"/>
                  </a:lnTo>
                  <a:cubicBezTo>
                    <a:pt x="5128" y="25424"/>
                    <a:pt x="4186" y="24999"/>
                    <a:pt x="3954" y="24162"/>
                  </a:cubicBezTo>
                  <a:cubicBezTo>
                    <a:pt x="3823" y="23691"/>
                    <a:pt x="3945" y="23211"/>
                    <a:pt x="4076" y="22703"/>
                  </a:cubicBezTo>
                  <a:cubicBezTo>
                    <a:pt x="4194" y="22243"/>
                    <a:pt x="4315" y="21765"/>
                    <a:pt x="4231" y="21292"/>
                  </a:cubicBezTo>
                  <a:cubicBezTo>
                    <a:pt x="4091" y="20513"/>
                    <a:pt x="3456" y="19990"/>
                    <a:pt x="2840" y="19484"/>
                  </a:cubicBezTo>
                  <a:cubicBezTo>
                    <a:pt x="2275" y="19017"/>
                    <a:pt x="1689" y="18536"/>
                    <a:pt x="1507" y="17859"/>
                  </a:cubicBezTo>
                  <a:cubicBezTo>
                    <a:pt x="1325" y="17182"/>
                    <a:pt x="1580" y="16520"/>
                    <a:pt x="1852" y="15818"/>
                  </a:cubicBezTo>
                  <a:cubicBezTo>
                    <a:pt x="1991" y="15457"/>
                    <a:pt x="2135" y="15085"/>
                    <a:pt x="2214" y="14708"/>
                  </a:cubicBezTo>
                  <a:cubicBezTo>
                    <a:pt x="2430" y="13677"/>
                    <a:pt x="2130" y="12547"/>
                    <a:pt x="1431" y="11758"/>
                  </a:cubicBezTo>
                  <a:cubicBezTo>
                    <a:pt x="1310" y="11623"/>
                    <a:pt x="1174" y="11492"/>
                    <a:pt x="1044" y="11364"/>
                  </a:cubicBezTo>
                  <a:cubicBezTo>
                    <a:pt x="658" y="10989"/>
                    <a:pt x="295" y="10634"/>
                    <a:pt x="225" y="10144"/>
                  </a:cubicBezTo>
                  <a:cubicBezTo>
                    <a:pt x="154" y="9645"/>
                    <a:pt x="419" y="9202"/>
                    <a:pt x="697" y="8730"/>
                  </a:cubicBezTo>
                  <a:cubicBezTo>
                    <a:pt x="827" y="8510"/>
                    <a:pt x="962" y="8281"/>
                    <a:pt x="1060" y="8047"/>
                  </a:cubicBezTo>
                  <a:cubicBezTo>
                    <a:pt x="1297" y="7484"/>
                    <a:pt x="1326" y="6850"/>
                    <a:pt x="1354" y="6238"/>
                  </a:cubicBezTo>
                  <a:cubicBezTo>
                    <a:pt x="1392" y="5447"/>
                    <a:pt x="1427" y="4700"/>
                    <a:pt x="1873" y="4106"/>
                  </a:cubicBezTo>
                  <a:cubicBezTo>
                    <a:pt x="2436" y="3357"/>
                    <a:pt x="3466" y="3138"/>
                    <a:pt x="4495" y="3016"/>
                  </a:cubicBezTo>
                  <a:cubicBezTo>
                    <a:pt x="5475" y="2899"/>
                    <a:pt x="6585" y="2766"/>
                    <a:pt x="7291" y="2022"/>
                  </a:cubicBezTo>
                  <a:cubicBezTo>
                    <a:pt x="7499" y="1801"/>
                    <a:pt x="7657" y="1541"/>
                    <a:pt x="7811" y="1288"/>
                  </a:cubicBezTo>
                  <a:cubicBezTo>
                    <a:pt x="7929" y="1094"/>
                    <a:pt x="8048" y="894"/>
                    <a:pt x="8190" y="718"/>
                  </a:cubicBezTo>
                  <a:cubicBezTo>
                    <a:pt x="8437" y="407"/>
                    <a:pt x="8817" y="148"/>
                    <a:pt x="9193" y="148"/>
                  </a:cubicBezTo>
                  <a:close/>
                  <a:moveTo>
                    <a:pt x="9194" y="1"/>
                  </a:moveTo>
                  <a:cubicBezTo>
                    <a:pt x="8769" y="1"/>
                    <a:pt x="8348" y="285"/>
                    <a:pt x="8075" y="625"/>
                  </a:cubicBezTo>
                  <a:cubicBezTo>
                    <a:pt x="7927" y="809"/>
                    <a:pt x="7804" y="1013"/>
                    <a:pt x="7684" y="1211"/>
                  </a:cubicBezTo>
                  <a:cubicBezTo>
                    <a:pt x="7536" y="1456"/>
                    <a:pt x="7381" y="1711"/>
                    <a:pt x="7184" y="1920"/>
                  </a:cubicBezTo>
                  <a:cubicBezTo>
                    <a:pt x="6515" y="2625"/>
                    <a:pt x="5433" y="2754"/>
                    <a:pt x="4477" y="2869"/>
                  </a:cubicBezTo>
                  <a:cubicBezTo>
                    <a:pt x="3416" y="2997"/>
                    <a:pt x="2350" y="3224"/>
                    <a:pt x="1755" y="4017"/>
                  </a:cubicBezTo>
                  <a:cubicBezTo>
                    <a:pt x="1280" y="4648"/>
                    <a:pt x="1242" y="5452"/>
                    <a:pt x="1206" y="6231"/>
                  </a:cubicBezTo>
                  <a:cubicBezTo>
                    <a:pt x="1178" y="6830"/>
                    <a:pt x="1150" y="7450"/>
                    <a:pt x="924" y="7989"/>
                  </a:cubicBezTo>
                  <a:cubicBezTo>
                    <a:pt x="830" y="8215"/>
                    <a:pt x="697" y="8438"/>
                    <a:pt x="569" y="8655"/>
                  </a:cubicBezTo>
                  <a:cubicBezTo>
                    <a:pt x="290" y="9126"/>
                    <a:pt x="1" y="9614"/>
                    <a:pt x="78" y="10164"/>
                  </a:cubicBezTo>
                  <a:cubicBezTo>
                    <a:pt x="153" y="10704"/>
                    <a:pt x="554" y="11093"/>
                    <a:pt x="941" y="11470"/>
                  </a:cubicBezTo>
                  <a:cubicBezTo>
                    <a:pt x="1070" y="11595"/>
                    <a:pt x="1203" y="11725"/>
                    <a:pt x="1319" y="11856"/>
                  </a:cubicBezTo>
                  <a:cubicBezTo>
                    <a:pt x="1989" y="12612"/>
                    <a:pt x="2276" y="13692"/>
                    <a:pt x="2067" y="14678"/>
                  </a:cubicBezTo>
                  <a:cubicBezTo>
                    <a:pt x="1990" y="15042"/>
                    <a:pt x="1849" y="15410"/>
                    <a:pt x="1711" y="15766"/>
                  </a:cubicBezTo>
                  <a:cubicBezTo>
                    <a:pt x="1445" y="16459"/>
                    <a:pt x="1169" y="17174"/>
                    <a:pt x="1364" y="17898"/>
                  </a:cubicBezTo>
                  <a:cubicBezTo>
                    <a:pt x="1559" y="18621"/>
                    <a:pt x="2162" y="19117"/>
                    <a:pt x="2746" y="19598"/>
                  </a:cubicBezTo>
                  <a:cubicBezTo>
                    <a:pt x="3367" y="20108"/>
                    <a:pt x="3954" y="20592"/>
                    <a:pt x="4084" y="21319"/>
                  </a:cubicBezTo>
                  <a:cubicBezTo>
                    <a:pt x="4165" y="21760"/>
                    <a:pt x="4046" y="22221"/>
                    <a:pt x="3933" y="22667"/>
                  </a:cubicBezTo>
                  <a:cubicBezTo>
                    <a:pt x="3804" y="23172"/>
                    <a:pt x="3670" y="23693"/>
                    <a:pt x="3811" y="24202"/>
                  </a:cubicBezTo>
                  <a:cubicBezTo>
                    <a:pt x="4063" y="25106"/>
                    <a:pt x="5047" y="25554"/>
                    <a:pt x="5765" y="25812"/>
                  </a:cubicBezTo>
                  <a:lnTo>
                    <a:pt x="5830" y="25835"/>
                  </a:lnTo>
                  <a:cubicBezTo>
                    <a:pt x="6610" y="26114"/>
                    <a:pt x="7347" y="26377"/>
                    <a:pt x="7843" y="27066"/>
                  </a:cubicBezTo>
                  <a:cubicBezTo>
                    <a:pt x="8071" y="27380"/>
                    <a:pt x="8427" y="27752"/>
                    <a:pt x="8838" y="27752"/>
                  </a:cubicBezTo>
                  <a:cubicBezTo>
                    <a:pt x="8847" y="27752"/>
                    <a:pt x="8857" y="27752"/>
                    <a:pt x="8869" y="27750"/>
                  </a:cubicBezTo>
                  <a:cubicBezTo>
                    <a:pt x="9156" y="27737"/>
                    <a:pt x="9415" y="27541"/>
                    <a:pt x="9638" y="27167"/>
                  </a:cubicBezTo>
                  <a:cubicBezTo>
                    <a:pt x="9761" y="26960"/>
                    <a:pt x="9845" y="26734"/>
                    <a:pt x="9926" y="26516"/>
                  </a:cubicBezTo>
                  <a:cubicBezTo>
                    <a:pt x="9975" y="26383"/>
                    <a:pt x="10025" y="26244"/>
                    <a:pt x="10084" y="26114"/>
                  </a:cubicBezTo>
                  <a:cubicBezTo>
                    <a:pt x="10212" y="25834"/>
                    <a:pt x="10440" y="25475"/>
                    <a:pt x="10805" y="25364"/>
                  </a:cubicBezTo>
                  <a:cubicBezTo>
                    <a:pt x="10899" y="25336"/>
                    <a:pt x="10997" y="25325"/>
                    <a:pt x="11102" y="25314"/>
                  </a:cubicBezTo>
                  <a:cubicBezTo>
                    <a:pt x="11245" y="25298"/>
                    <a:pt x="11393" y="25282"/>
                    <a:pt x="11531" y="25217"/>
                  </a:cubicBezTo>
                  <a:cubicBezTo>
                    <a:pt x="11728" y="25124"/>
                    <a:pt x="11864" y="24951"/>
                    <a:pt x="11924" y="24717"/>
                  </a:cubicBezTo>
                  <a:cubicBezTo>
                    <a:pt x="12007" y="24392"/>
                    <a:pt x="11928" y="23998"/>
                    <a:pt x="11721" y="23714"/>
                  </a:cubicBezTo>
                  <a:cubicBezTo>
                    <a:pt x="11511" y="23426"/>
                    <a:pt x="11219" y="23216"/>
                    <a:pt x="10938" y="23014"/>
                  </a:cubicBezTo>
                  <a:cubicBezTo>
                    <a:pt x="10788" y="22906"/>
                    <a:pt x="10631" y="22793"/>
                    <a:pt x="10491" y="22671"/>
                  </a:cubicBezTo>
                  <a:cubicBezTo>
                    <a:pt x="9584" y="21878"/>
                    <a:pt x="9274" y="20621"/>
                    <a:pt x="9106" y="19615"/>
                  </a:cubicBezTo>
                  <a:cubicBezTo>
                    <a:pt x="8487" y="15915"/>
                    <a:pt x="9292" y="12615"/>
                    <a:pt x="11316" y="10561"/>
                  </a:cubicBezTo>
                  <a:cubicBezTo>
                    <a:pt x="11619" y="10252"/>
                    <a:pt x="11956" y="9966"/>
                    <a:pt x="12282" y="9690"/>
                  </a:cubicBezTo>
                  <a:cubicBezTo>
                    <a:pt x="12575" y="9441"/>
                    <a:pt x="12878" y="9184"/>
                    <a:pt x="13158" y="8911"/>
                  </a:cubicBezTo>
                  <a:cubicBezTo>
                    <a:pt x="13886" y="8199"/>
                    <a:pt x="14302" y="7502"/>
                    <a:pt x="14428" y="6782"/>
                  </a:cubicBezTo>
                  <a:cubicBezTo>
                    <a:pt x="14565" y="6003"/>
                    <a:pt x="14283" y="4995"/>
                    <a:pt x="13483" y="4576"/>
                  </a:cubicBezTo>
                  <a:cubicBezTo>
                    <a:pt x="13138" y="4397"/>
                    <a:pt x="12751" y="4349"/>
                    <a:pt x="12378" y="4303"/>
                  </a:cubicBezTo>
                  <a:cubicBezTo>
                    <a:pt x="12093" y="4268"/>
                    <a:pt x="11797" y="4232"/>
                    <a:pt x="11528" y="4137"/>
                  </a:cubicBezTo>
                  <a:cubicBezTo>
                    <a:pt x="10887" y="3910"/>
                    <a:pt x="10380" y="3305"/>
                    <a:pt x="10268" y="2633"/>
                  </a:cubicBezTo>
                  <a:cubicBezTo>
                    <a:pt x="10226" y="2380"/>
                    <a:pt x="10234" y="2115"/>
                    <a:pt x="10243" y="1858"/>
                  </a:cubicBezTo>
                  <a:cubicBezTo>
                    <a:pt x="10249" y="1662"/>
                    <a:pt x="10256" y="1459"/>
                    <a:pt x="10241" y="1259"/>
                  </a:cubicBezTo>
                  <a:cubicBezTo>
                    <a:pt x="10195" y="671"/>
                    <a:pt x="9931" y="225"/>
                    <a:pt x="9531" y="65"/>
                  </a:cubicBezTo>
                  <a:cubicBezTo>
                    <a:pt x="9420" y="21"/>
                    <a:pt x="9307" y="1"/>
                    <a:pt x="9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3915075" y="1035525"/>
              <a:ext cx="241150" cy="537050"/>
            </a:xfrm>
            <a:custGeom>
              <a:avLst/>
              <a:gdLst/>
              <a:ahLst/>
              <a:cxnLst/>
              <a:rect l="l" t="t" r="r" b="b"/>
              <a:pathLst>
                <a:path w="9646" h="21482" extrusionOk="0">
                  <a:moveTo>
                    <a:pt x="6244" y="150"/>
                  </a:moveTo>
                  <a:cubicBezTo>
                    <a:pt x="6419" y="150"/>
                    <a:pt x="6585" y="218"/>
                    <a:pt x="6729" y="391"/>
                  </a:cubicBezTo>
                  <a:cubicBezTo>
                    <a:pt x="6905" y="602"/>
                    <a:pt x="6911" y="890"/>
                    <a:pt x="6917" y="1198"/>
                  </a:cubicBezTo>
                  <a:cubicBezTo>
                    <a:pt x="6923" y="1484"/>
                    <a:pt x="6930" y="1781"/>
                    <a:pt x="7081" y="2028"/>
                  </a:cubicBezTo>
                  <a:cubicBezTo>
                    <a:pt x="7313" y="2410"/>
                    <a:pt x="7761" y="2503"/>
                    <a:pt x="8194" y="2592"/>
                  </a:cubicBezTo>
                  <a:cubicBezTo>
                    <a:pt x="8560" y="2667"/>
                    <a:pt x="8938" y="2745"/>
                    <a:pt x="9174" y="2999"/>
                  </a:cubicBezTo>
                  <a:cubicBezTo>
                    <a:pt x="9486" y="3336"/>
                    <a:pt x="9433" y="3881"/>
                    <a:pt x="9252" y="4246"/>
                  </a:cubicBezTo>
                  <a:cubicBezTo>
                    <a:pt x="9074" y="4601"/>
                    <a:pt x="8782" y="4892"/>
                    <a:pt x="8498" y="5174"/>
                  </a:cubicBezTo>
                  <a:cubicBezTo>
                    <a:pt x="8452" y="5220"/>
                    <a:pt x="8406" y="5265"/>
                    <a:pt x="8360" y="5311"/>
                  </a:cubicBezTo>
                  <a:cubicBezTo>
                    <a:pt x="6652" y="7037"/>
                    <a:pt x="5517" y="9311"/>
                    <a:pt x="5164" y="11713"/>
                  </a:cubicBezTo>
                  <a:cubicBezTo>
                    <a:pt x="4812" y="14116"/>
                    <a:pt x="5248" y="16621"/>
                    <a:pt x="6392" y="18763"/>
                  </a:cubicBezTo>
                  <a:lnTo>
                    <a:pt x="6489" y="18942"/>
                  </a:lnTo>
                  <a:cubicBezTo>
                    <a:pt x="6666" y="19264"/>
                    <a:pt x="6848" y="19599"/>
                    <a:pt x="6930" y="19956"/>
                  </a:cubicBezTo>
                  <a:cubicBezTo>
                    <a:pt x="7014" y="20320"/>
                    <a:pt x="6989" y="20818"/>
                    <a:pt x="6669" y="21128"/>
                  </a:cubicBezTo>
                  <a:cubicBezTo>
                    <a:pt x="6535" y="21259"/>
                    <a:pt x="6339" y="21333"/>
                    <a:pt x="6140" y="21333"/>
                  </a:cubicBezTo>
                  <a:cubicBezTo>
                    <a:pt x="6108" y="21333"/>
                    <a:pt x="6077" y="21331"/>
                    <a:pt x="6045" y="21327"/>
                  </a:cubicBezTo>
                  <a:cubicBezTo>
                    <a:pt x="5859" y="21305"/>
                    <a:pt x="5710" y="21215"/>
                    <a:pt x="5625" y="21077"/>
                  </a:cubicBezTo>
                  <a:cubicBezTo>
                    <a:pt x="5571" y="20991"/>
                    <a:pt x="5540" y="20888"/>
                    <a:pt x="5507" y="20778"/>
                  </a:cubicBezTo>
                  <a:cubicBezTo>
                    <a:pt x="5454" y="20599"/>
                    <a:pt x="5398" y="20412"/>
                    <a:pt x="5233" y="20299"/>
                  </a:cubicBezTo>
                  <a:cubicBezTo>
                    <a:pt x="5132" y="20228"/>
                    <a:pt x="5021" y="20207"/>
                    <a:pt x="4907" y="20207"/>
                  </a:cubicBezTo>
                  <a:cubicBezTo>
                    <a:pt x="4809" y="20207"/>
                    <a:pt x="4708" y="20222"/>
                    <a:pt x="4609" y="20240"/>
                  </a:cubicBezTo>
                  <a:cubicBezTo>
                    <a:pt x="4517" y="20254"/>
                    <a:pt x="4424" y="20269"/>
                    <a:pt x="4337" y="20270"/>
                  </a:cubicBezTo>
                  <a:cubicBezTo>
                    <a:pt x="4119" y="20270"/>
                    <a:pt x="3915" y="20186"/>
                    <a:pt x="3745" y="20012"/>
                  </a:cubicBezTo>
                  <a:cubicBezTo>
                    <a:pt x="3455" y="19716"/>
                    <a:pt x="3273" y="19161"/>
                    <a:pt x="3290" y="18632"/>
                  </a:cubicBezTo>
                  <a:cubicBezTo>
                    <a:pt x="3295" y="18466"/>
                    <a:pt x="3310" y="18295"/>
                    <a:pt x="3322" y="18129"/>
                  </a:cubicBezTo>
                  <a:cubicBezTo>
                    <a:pt x="3373" y="17507"/>
                    <a:pt x="3424" y="16866"/>
                    <a:pt x="3082" y="16344"/>
                  </a:cubicBezTo>
                  <a:cubicBezTo>
                    <a:pt x="2887" y="16047"/>
                    <a:pt x="2592" y="15843"/>
                    <a:pt x="2306" y="15645"/>
                  </a:cubicBezTo>
                  <a:cubicBezTo>
                    <a:pt x="2015" y="15444"/>
                    <a:pt x="1740" y="15253"/>
                    <a:pt x="1562" y="14973"/>
                  </a:cubicBezTo>
                  <a:cubicBezTo>
                    <a:pt x="1274" y="14523"/>
                    <a:pt x="1273" y="13892"/>
                    <a:pt x="1558" y="13100"/>
                  </a:cubicBezTo>
                  <a:cubicBezTo>
                    <a:pt x="1609" y="12958"/>
                    <a:pt x="1665" y="12815"/>
                    <a:pt x="1722" y="12672"/>
                  </a:cubicBezTo>
                  <a:cubicBezTo>
                    <a:pt x="1914" y="12187"/>
                    <a:pt x="2112" y="11686"/>
                    <a:pt x="2115" y="11157"/>
                  </a:cubicBezTo>
                  <a:cubicBezTo>
                    <a:pt x="2122" y="10337"/>
                    <a:pt x="1674" y="9630"/>
                    <a:pt x="1242" y="8945"/>
                  </a:cubicBezTo>
                  <a:cubicBezTo>
                    <a:pt x="1000" y="8562"/>
                    <a:pt x="750" y="8166"/>
                    <a:pt x="581" y="7754"/>
                  </a:cubicBezTo>
                  <a:cubicBezTo>
                    <a:pt x="147" y="6698"/>
                    <a:pt x="229" y="5490"/>
                    <a:pt x="301" y="4425"/>
                  </a:cubicBezTo>
                  <a:cubicBezTo>
                    <a:pt x="444" y="2301"/>
                    <a:pt x="1375" y="1822"/>
                    <a:pt x="3279" y="1601"/>
                  </a:cubicBezTo>
                  <a:cubicBezTo>
                    <a:pt x="3939" y="1526"/>
                    <a:pt x="4318" y="1363"/>
                    <a:pt x="4901" y="907"/>
                  </a:cubicBezTo>
                  <a:cubicBezTo>
                    <a:pt x="4945" y="872"/>
                    <a:pt x="4993" y="832"/>
                    <a:pt x="5044" y="791"/>
                  </a:cubicBezTo>
                  <a:cubicBezTo>
                    <a:pt x="5380" y="519"/>
                    <a:pt x="5836" y="150"/>
                    <a:pt x="6244" y="150"/>
                  </a:cubicBezTo>
                  <a:close/>
                  <a:moveTo>
                    <a:pt x="6254" y="0"/>
                  </a:moveTo>
                  <a:cubicBezTo>
                    <a:pt x="5791" y="0"/>
                    <a:pt x="5293" y="403"/>
                    <a:pt x="4954" y="678"/>
                  </a:cubicBezTo>
                  <a:cubicBezTo>
                    <a:pt x="4904" y="719"/>
                    <a:pt x="4856" y="756"/>
                    <a:pt x="4812" y="791"/>
                  </a:cubicBezTo>
                  <a:cubicBezTo>
                    <a:pt x="4254" y="1229"/>
                    <a:pt x="3893" y="1384"/>
                    <a:pt x="3264" y="1457"/>
                  </a:cubicBezTo>
                  <a:cubicBezTo>
                    <a:pt x="1278" y="1687"/>
                    <a:pt x="307" y="2188"/>
                    <a:pt x="157" y="4417"/>
                  </a:cubicBezTo>
                  <a:cubicBezTo>
                    <a:pt x="83" y="5499"/>
                    <a:pt x="1" y="6725"/>
                    <a:pt x="447" y="7812"/>
                  </a:cubicBezTo>
                  <a:cubicBezTo>
                    <a:pt x="621" y="8237"/>
                    <a:pt x="875" y="8638"/>
                    <a:pt x="1120" y="9026"/>
                  </a:cubicBezTo>
                  <a:cubicBezTo>
                    <a:pt x="1561" y="9724"/>
                    <a:pt x="1977" y="10381"/>
                    <a:pt x="1972" y="11158"/>
                  </a:cubicBezTo>
                  <a:cubicBezTo>
                    <a:pt x="1967" y="11661"/>
                    <a:pt x="1776" y="12149"/>
                    <a:pt x="1588" y="12619"/>
                  </a:cubicBezTo>
                  <a:cubicBezTo>
                    <a:pt x="1530" y="12763"/>
                    <a:pt x="1473" y="12907"/>
                    <a:pt x="1422" y="13051"/>
                  </a:cubicBezTo>
                  <a:cubicBezTo>
                    <a:pt x="1120" y="13888"/>
                    <a:pt x="1127" y="14562"/>
                    <a:pt x="1440" y="15053"/>
                  </a:cubicBezTo>
                  <a:cubicBezTo>
                    <a:pt x="1634" y="15357"/>
                    <a:pt x="1933" y="15565"/>
                    <a:pt x="2224" y="15766"/>
                  </a:cubicBezTo>
                  <a:cubicBezTo>
                    <a:pt x="2510" y="15965"/>
                    <a:pt x="2781" y="16153"/>
                    <a:pt x="2960" y="16425"/>
                  </a:cubicBezTo>
                  <a:cubicBezTo>
                    <a:pt x="3277" y="16905"/>
                    <a:pt x="3226" y="17521"/>
                    <a:pt x="3179" y="18117"/>
                  </a:cubicBezTo>
                  <a:cubicBezTo>
                    <a:pt x="3164" y="18285"/>
                    <a:pt x="3150" y="18459"/>
                    <a:pt x="3145" y="18626"/>
                  </a:cubicBezTo>
                  <a:cubicBezTo>
                    <a:pt x="3125" y="19203"/>
                    <a:pt x="3320" y="19786"/>
                    <a:pt x="3641" y="20115"/>
                  </a:cubicBezTo>
                  <a:cubicBezTo>
                    <a:pt x="3840" y="20317"/>
                    <a:pt x="4071" y="20417"/>
                    <a:pt x="4340" y="20417"/>
                  </a:cubicBezTo>
                  <a:cubicBezTo>
                    <a:pt x="4437" y="20415"/>
                    <a:pt x="4537" y="20400"/>
                    <a:pt x="4631" y="20384"/>
                  </a:cubicBezTo>
                  <a:cubicBezTo>
                    <a:pt x="4726" y="20369"/>
                    <a:pt x="4817" y="20355"/>
                    <a:pt x="4903" y="20355"/>
                  </a:cubicBezTo>
                  <a:cubicBezTo>
                    <a:pt x="4994" y="20355"/>
                    <a:pt x="5077" y="20371"/>
                    <a:pt x="5149" y="20420"/>
                  </a:cubicBezTo>
                  <a:cubicBezTo>
                    <a:pt x="5271" y="20505"/>
                    <a:pt x="5318" y="20660"/>
                    <a:pt x="5367" y="20822"/>
                  </a:cubicBezTo>
                  <a:cubicBezTo>
                    <a:pt x="5400" y="20935"/>
                    <a:pt x="5436" y="21053"/>
                    <a:pt x="5500" y="21156"/>
                  </a:cubicBezTo>
                  <a:cubicBezTo>
                    <a:pt x="5608" y="21332"/>
                    <a:pt x="5796" y="21446"/>
                    <a:pt x="6027" y="21476"/>
                  </a:cubicBezTo>
                  <a:cubicBezTo>
                    <a:pt x="6065" y="21480"/>
                    <a:pt x="6104" y="21482"/>
                    <a:pt x="6141" y="21482"/>
                  </a:cubicBezTo>
                  <a:cubicBezTo>
                    <a:pt x="6377" y="21482"/>
                    <a:pt x="6611" y="21393"/>
                    <a:pt x="6774" y="21238"/>
                  </a:cubicBezTo>
                  <a:cubicBezTo>
                    <a:pt x="7138" y="20886"/>
                    <a:pt x="7169" y="20328"/>
                    <a:pt x="7076" y="19926"/>
                  </a:cubicBezTo>
                  <a:cubicBezTo>
                    <a:pt x="6988" y="19550"/>
                    <a:pt x="6801" y="19206"/>
                    <a:pt x="6621" y="18874"/>
                  </a:cubicBezTo>
                  <a:cubicBezTo>
                    <a:pt x="6589" y="18815"/>
                    <a:pt x="6556" y="18757"/>
                    <a:pt x="6525" y="18697"/>
                  </a:cubicBezTo>
                  <a:cubicBezTo>
                    <a:pt x="5397" y="16582"/>
                    <a:pt x="4966" y="14110"/>
                    <a:pt x="5312" y="11738"/>
                  </a:cubicBezTo>
                  <a:cubicBezTo>
                    <a:pt x="5661" y="9366"/>
                    <a:pt x="6781" y="7121"/>
                    <a:pt x="8469" y="5419"/>
                  </a:cubicBezTo>
                  <a:lnTo>
                    <a:pt x="8606" y="5282"/>
                  </a:lnTo>
                  <a:cubicBezTo>
                    <a:pt x="8898" y="4991"/>
                    <a:pt x="9200" y="4691"/>
                    <a:pt x="9387" y="4315"/>
                  </a:cubicBezTo>
                  <a:cubicBezTo>
                    <a:pt x="9596" y="3892"/>
                    <a:pt x="9646" y="3291"/>
                    <a:pt x="9285" y="2901"/>
                  </a:cubicBezTo>
                  <a:cubicBezTo>
                    <a:pt x="9018" y="2612"/>
                    <a:pt x="8616" y="2529"/>
                    <a:pt x="8226" y="2448"/>
                  </a:cubicBezTo>
                  <a:cubicBezTo>
                    <a:pt x="7806" y="2362"/>
                    <a:pt x="7409" y="2281"/>
                    <a:pt x="7209" y="1953"/>
                  </a:cubicBezTo>
                  <a:cubicBezTo>
                    <a:pt x="7079" y="1739"/>
                    <a:pt x="7072" y="1476"/>
                    <a:pt x="7066" y="1197"/>
                  </a:cubicBezTo>
                  <a:cubicBezTo>
                    <a:pt x="7060" y="878"/>
                    <a:pt x="7054" y="549"/>
                    <a:pt x="6845" y="297"/>
                  </a:cubicBezTo>
                  <a:cubicBezTo>
                    <a:pt x="6667" y="83"/>
                    <a:pt x="6464" y="0"/>
                    <a:pt x="6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3589425" y="1312850"/>
              <a:ext cx="261875" cy="213300"/>
            </a:xfrm>
            <a:custGeom>
              <a:avLst/>
              <a:gdLst/>
              <a:ahLst/>
              <a:cxnLst/>
              <a:rect l="l" t="t" r="r" b="b"/>
              <a:pathLst>
                <a:path w="10475" h="8532" extrusionOk="0">
                  <a:moveTo>
                    <a:pt x="9360" y="149"/>
                  </a:moveTo>
                  <a:cubicBezTo>
                    <a:pt x="9610" y="149"/>
                    <a:pt x="9834" y="385"/>
                    <a:pt x="9896" y="630"/>
                  </a:cubicBezTo>
                  <a:cubicBezTo>
                    <a:pt x="9969" y="918"/>
                    <a:pt x="9887" y="1227"/>
                    <a:pt x="9789" y="1517"/>
                  </a:cubicBezTo>
                  <a:cubicBezTo>
                    <a:pt x="9725" y="1711"/>
                    <a:pt x="9653" y="1905"/>
                    <a:pt x="9579" y="2103"/>
                  </a:cubicBezTo>
                  <a:cubicBezTo>
                    <a:pt x="9210" y="3099"/>
                    <a:pt x="8830" y="4128"/>
                    <a:pt x="9274" y="5068"/>
                  </a:cubicBezTo>
                  <a:cubicBezTo>
                    <a:pt x="9393" y="5317"/>
                    <a:pt x="9566" y="5541"/>
                    <a:pt x="9733" y="5757"/>
                  </a:cubicBezTo>
                  <a:cubicBezTo>
                    <a:pt x="9989" y="6091"/>
                    <a:pt x="10231" y="6404"/>
                    <a:pt x="10282" y="6793"/>
                  </a:cubicBezTo>
                  <a:cubicBezTo>
                    <a:pt x="10322" y="7093"/>
                    <a:pt x="10233" y="7393"/>
                    <a:pt x="10026" y="7663"/>
                  </a:cubicBezTo>
                  <a:cubicBezTo>
                    <a:pt x="9742" y="8031"/>
                    <a:pt x="9266" y="8300"/>
                    <a:pt x="8784" y="8362"/>
                  </a:cubicBezTo>
                  <a:cubicBezTo>
                    <a:pt x="8670" y="8377"/>
                    <a:pt x="8554" y="8383"/>
                    <a:pt x="8439" y="8383"/>
                  </a:cubicBezTo>
                  <a:cubicBezTo>
                    <a:pt x="7855" y="8383"/>
                    <a:pt x="7269" y="8209"/>
                    <a:pt x="6700" y="8040"/>
                  </a:cubicBezTo>
                  <a:cubicBezTo>
                    <a:pt x="6582" y="8004"/>
                    <a:pt x="6463" y="7968"/>
                    <a:pt x="6344" y="7934"/>
                  </a:cubicBezTo>
                  <a:cubicBezTo>
                    <a:pt x="5078" y="7575"/>
                    <a:pt x="3739" y="7391"/>
                    <a:pt x="2408" y="7391"/>
                  </a:cubicBezTo>
                  <a:cubicBezTo>
                    <a:pt x="1949" y="7391"/>
                    <a:pt x="1490" y="7412"/>
                    <a:pt x="1036" y="7456"/>
                  </a:cubicBezTo>
                  <a:cubicBezTo>
                    <a:pt x="948" y="7464"/>
                    <a:pt x="859" y="7473"/>
                    <a:pt x="772" y="7473"/>
                  </a:cubicBezTo>
                  <a:cubicBezTo>
                    <a:pt x="663" y="7473"/>
                    <a:pt x="558" y="7459"/>
                    <a:pt x="463" y="7414"/>
                  </a:cubicBezTo>
                  <a:cubicBezTo>
                    <a:pt x="321" y="7346"/>
                    <a:pt x="225" y="7210"/>
                    <a:pt x="195" y="7030"/>
                  </a:cubicBezTo>
                  <a:cubicBezTo>
                    <a:pt x="154" y="6770"/>
                    <a:pt x="250" y="6476"/>
                    <a:pt x="434" y="6297"/>
                  </a:cubicBezTo>
                  <a:cubicBezTo>
                    <a:pt x="742" y="5999"/>
                    <a:pt x="1193" y="5903"/>
                    <a:pt x="1627" y="5812"/>
                  </a:cubicBezTo>
                  <a:lnTo>
                    <a:pt x="1734" y="5788"/>
                  </a:lnTo>
                  <a:cubicBezTo>
                    <a:pt x="3197" y="5475"/>
                    <a:pt x="4626" y="4855"/>
                    <a:pt x="5868" y="3996"/>
                  </a:cubicBezTo>
                  <a:cubicBezTo>
                    <a:pt x="7032" y="3189"/>
                    <a:pt x="7732" y="2145"/>
                    <a:pt x="8474" y="1040"/>
                  </a:cubicBezTo>
                  <a:cubicBezTo>
                    <a:pt x="8566" y="903"/>
                    <a:pt x="8658" y="765"/>
                    <a:pt x="8752" y="625"/>
                  </a:cubicBezTo>
                  <a:cubicBezTo>
                    <a:pt x="8901" y="408"/>
                    <a:pt x="9066" y="190"/>
                    <a:pt x="9297" y="154"/>
                  </a:cubicBezTo>
                  <a:cubicBezTo>
                    <a:pt x="9318" y="151"/>
                    <a:pt x="9339" y="149"/>
                    <a:pt x="9360" y="149"/>
                  </a:cubicBezTo>
                  <a:close/>
                  <a:moveTo>
                    <a:pt x="9362" y="0"/>
                  </a:moveTo>
                  <a:cubicBezTo>
                    <a:pt x="9333" y="0"/>
                    <a:pt x="9304" y="3"/>
                    <a:pt x="9274" y="7"/>
                  </a:cubicBezTo>
                  <a:cubicBezTo>
                    <a:pt x="8984" y="52"/>
                    <a:pt x="8791" y="308"/>
                    <a:pt x="8631" y="542"/>
                  </a:cubicBezTo>
                  <a:cubicBezTo>
                    <a:pt x="8536" y="683"/>
                    <a:pt x="8443" y="820"/>
                    <a:pt x="8351" y="958"/>
                  </a:cubicBezTo>
                  <a:cubicBezTo>
                    <a:pt x="7586" y="2099"/>
                    <a:pt x="6926" y="3084"/>
                    <a:pt x="5783" y="3874"/>
                  </a:cubicBezTo>
                  <a:cubicBezTo>
                    <a:pt x="4558" y="4724"/>
                    <a:pt x="3148" y="5334"/>
                    <a:pt x="1703" y="5646"/>
                  </a:cubicBezTo>
                  <a:lnTo>
                    <a:pt x="1597" y="5669"/>
                  </a:lnTo>
                  <a:cubicBezTo>
                    <a:pt x="1140" y="5765"/>
                    <a:pt x="670" y="5864"/>
                    <a:pt x="332" y="6191"/>
                  </a:cubicBezTo>
                  <a:cubicBezTo>
                    <a:pt x="113" y="6402"/>
                    <a:pt x="1" y="6750"/>
                    <a:pt x="50" y="7054"/>
                  </a:cubicBezTo>
                  <a:cubicBezTo>
                    <a:pt x="89" y="7283"/>
                    <a:pt x="211" y="7459"/>
                    <a:pt x="400" y="7550"/>
                  </a:cubicBezTo>
                  <a:cubicBezTo>
                    <a:pt x="517" y="7605"/>
                    <a:pt x="643" y="7622"/>
                    <a:pt x="770" y="7622"/>
                  </a:cubicBezTo>
                  <a:cubicBezTo>
                    <a:pt x="867" y="7622"/>
                    <a:pt x="964" y="7612"/>
                    <a:pt x="1059" y="7603"/>
                  </a:cubicBezTo>
                  <a:cubicBezTo>
                    <a:pt x="1505" y="7560"/>
                    <a:pt x="1956" y="7538"/>
                    <a:pt x="2409" y="7538"/>
                  </a:cubicBezTo>
                  <a:cubicBezTo>
                    <a:pt x="3724" y="7538"/>
                    <a:pt x="5050" y="7721"/>
                    <a:pt x="6305" y="8078"/>
                  </a:cubicBezTo>
                  <a:cubicBezTo>
                    <a:pt x="6422" y="8112"/>
                    <a:pt x="6540" y="8148"/>
                    <a:pt x="6659" y="8182"/>
                  </a:cubicBezTo>
                  <a:cubicBezTo>
                    <a:pt x="7238" y="8354"/>
                    <a:pt x="7835" y="8532"/>
                    <a:pt x="8439" y="8532"/>
                  </a:cubicBezTo>
                  <a:cubicBezTo>
                    <a:pt x="8560" y="8532"/>
                    <a:pt x="8681" y="8525"/>
                    <a:pt x="8804" y="8509"/>
                  </a:cubicBezTo>
                  <a:cubicBezTo>
                    <a:pt x="9324" y="8442"/>
                    <a:pt x="9836" y="8151"/>
                    <a:pt x="10142" y="7753"/>
                  </a:cubicBezTo>
                  <a:cubicBezTo>
                    <a:pt x="10374" y="7452"/>
                    <a:pt x="10474" y="7113"/>
                    <a:pt x="10429" y="6774"/>
                  </a:cubicBezTo>
                  <a:cubicBezTo>
                    <a:pt x="10372" y="6346"/>
                    <a:pt x="10106" y="6000"/>
                    <a:pt x="9850" y="5668"/>
                  </a:cubicBezTo>
                  <a:cubicBezTo>
                    <a:pt x="9687" y="5457"/>
                    <a:pt x="9520" y="5239"/>
                    <a:pt x="9409" y="5004"/>
                  </a:cubicBezTo>
                  <a:cubicBezTo>
                    <a:pt x="8990" y="4121"/>
                    <a:pt x="9360" y="3120"/>
                    <a:pt x="9718" y="2153"/>
                  </a:cubicBezTo>
                  <a:cubicBezTo>
                    <a:pt x="9791" y="1954"/>
                    <a:pt x="9864" y="1757"/>
                    <a:pt x="9930" y="1563"/>
                  </a:cubicBezTo>
                  <a:cubicBezTo>
                    <a:pt x="10036" y="1252"/>
                    <a:pt x="10121" y="917"/>
                    <a:pt x="10039" y="592"/>
                  </a:cubicBezTo>
                  <a:cubicBezTo>
                    <a:pt x="9963" y="293"/>
                    <a:pt x="9690" y="0"/>
                    <a:pt x="9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3401800" y="1458050"/>
              <a:ext cx="161100" cy="61825"/>
            </a:xfrm>
            <a:custGeom>
              <a:avLst/>
              <a:gdLst/>
              <a:ahLst/>
              <a:cxnLst/>
              <a:rect l="l" t="t" r="r" b="b"/>
              <a:pathLst>
                <a:path w="6444" h="2473" extrusionOk="0">
                  <a:moveTo>
                    <a:pt x="5091" y="147"/>
                  </a:moveTo>
                  <a:cubicBezTo>
                    <a:pt x="5482" y="147"/>
                    <a:pt x="5834" y="223"/>
                    <a:pt x="6025" y="460"/>
                  </a:cubicBezTo>
                  <a:cubicBezTo>
                    <a:pt x="6278" y="775"/>
                    <a:pt x="6258" y="1288"/>
                    <a:pt x="5979" y="1579"/>
                  </a:cubicBezTo>
                  <a:cubicBezTo>
                    <a:pt x="5698" y="1873"/>
                    <a:pt x="5259" y="1933"/>
                    <a:pt x="4795" y="1975"/>
                  </a:cubicBezTo>
                  <a:lnTo>
                    <a:pt x="911" y="2319"/>
                  </a:lnTo>
                  <a:cubicBezTo>
                    <a:pt x="885" y="2322"/>
                    <a:pt x="835" y="2325"/>
                    <a:pt x="772" y="2325"/>
                  </a:cubicBezTo>
                  <a:cubicBezTo>
                    <a:pt x="567" y="2325"/>
                    <a:pt x="231" y="2287"/>
                    <a:pt x="187" y="2044"/>
                  </a:cubicBezTo>
                  <a:cubicBezTo>
                    <a:pt x="158" y="1883"/>
                    <a:pt x="279" y="1714"/>
                    <a:pt x="547" y="1543"/>
                  </a:cubicBezTo>
                  <a:cubicBezTo>
                    <a:pt x="1447" y="969"/>
                    <a:pt x="2488" y="561"/>
                    <a:pt x="3551" y="365"/>
                  </a:cubicBezTo>
                  <a:cubicBezTo>
                    <a:pt x="3621" y="352"/>
                    <a:pt x="3700" y="336"/>
                    <a:pt x="3784" y="320"/>
                  </a:cubicBezTo>
                  <a:cubicBezTo>
                    <a:pt x="4150" y="246"/>
                    <a:pt x="4646" y="147"/>
                    <a:pt x="5091" y="147"/>
                  </a:cubicBezTo>
                  <a:close/>
                  <a:moveTo>
                    <a:pt x="5088" y="0"/>
                  </a:moveTo>
                  <a:cubicBezTo>
                    <a:pt x="4627" y="0"/>
                    <a:pt x="4127" y="100"/>
                    <a:pt x="3757" y="174"/>
                  </a:cubicBezTo>
                  <a:cubicBezTo>
                    <a:pt x="3671" y="191"/>
                    <a:pt x="3594" y="206"/>
                    <a:pt x="3524" y="220"/>
                  </a:cubicBezTo>
                  <a:cubicBezTo>
                    <a:pt x="2441" y="419"/>
                    <a:pt x="1384" y="834"/>
                    <a:pt x="466" y="1419"/>
                  </a:cubicBezTo>
                  <a:cubicBezTo>
                    <a:pt x="144" y="1625"/>
                    <a:pt x="1" y="1845"/>
                    <a:pt x="42" y="2070"/>
                  </a:cubicBezTo>
                  <a:cubicBezTo>
                    <a:pt x="90" y="2327"/>
                    <a:pt x="352" y="2472"/>
                    <a:pt x="756" y="2472"/>
                  </a:cubicBezTo>
                  <a:cubicBezTo>
                    <a:pt x="810" y="2472"/>
                    <a:pt x="867" y="2470"/>
                    <a:pt x="925" y="2465"/>
                  </a:cubicBezTo>
                  <a:lnTo>
                    <a:pt x="4810" y="2120"/>
                  </a:lnTo>
                  <a:cubicBezTo>
                    <a:pt x="5303" y="2077"/>
                    <a:pt x="5773" y="2010"/>
                    <a:pt x="6087" y="1680"/>
                  </a:cubicBezTo>
                  <a:cubicBezTo>
                    <a:pt x="6418" y="1331"/>
                    <a:pt x="6443" y="743"/>
                    <a:pt x="6141" y="367"/>
                  </a:cubicBezTo>
                  <a:cubicBezTo>
                    <a:pt x="5916" y="88"/>
                    <a:pt x="5519" y="0"/>
                    <a:pt x="5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37"/>
          <p:cNvSpPr/>
          <p:nvPr/>
        </p:nvSpPr>
        <p:spPr>
          <a:xfrm>
            <a:off x="-1087850" y="-555575"/>
            <a:ext cx="3371850" cy="4845166"/>
          </a:xfrm>
          <a:custGeom>
            <a:avLst/>
            <a:gdLst/>
            <a:ahLst/>
            <a:cxnLst/>
            <a:rect l="l" t="t" r="r" b="b"/>
            <a:pathLst>
              <a:path w="134874" h="218694" extrusionOk="0">
                <a:moveTo>
                  <a:pt x="0" y="218694"/>
                </a:moveTo>
                <a:cubicBezTo>
                  <a:pt x="8398" y="213895"/>
                  <a:pt x="18019" y="211589"/>
                  <a:pt x="26670" y="207264"/>
                </a:cubicBezTo>
                <a:cubicBezTo>
                  <a:pt x="31811" y="204694"/>
                  <a:pt x="35017" y="199344"/>
                  <a:pt x="38862" y="195072"/>
                </a:cubicBezTo>
                <a:cubicBezTo>
                  <a:pt x="43348" y="190088"/>
                  <a:pt x="48647" y="185329"/>
                  <a:pt x="51054" y="179070"/>
                </a:cubicBezTo>
                <a:cubicBezTo>
                  <a:pt x="56857" y="163983"/>
                  <a:pt x="55776" y="147087"/>
                  <a:pt x="57912" y="131064"/>
                </a:cubicBezTo>
                <a:cubicBezTo>
                  <a:pt x="61112" y="107061"/>
                  <a:pt x="66814" y="82947"/>
                  <a:pt x="76962" y="60960"/>
                </a:cubicBezTo>
                <a:cubicBezTo>
                  <a:pt x="84711" y="44170"/>
                  <a:pt x="96807" y="29203"/>
                  <a:pt x="110490" y="16764"/>
                </a:cubicBezTo>
                <a:cubicBezTo>
                  <a:pt x="117788" y="10129"/>
                  <a:pt x="127899" y="6975"/>
                  <a:pt x="134874" y="0"/>
                </a:cubicBezTo>
              </a:path>
            </a:pathLst>
          </a:custGeom>
          <a:noFill/>
          <a:ln w="19050" cap="flat" cmpd="sng">
            <a:solidFill>
              <a:schemeClr val="lt1"/>
            </a:solidFill>
            <a:prstDash val="dash"/>
            <a:round/>
            <a:headEnd type="none" w="med" len="med"/>
            <a:tailEnd type="none" w="med" len="med"/>
          </a:ln>
        </p:spPr>
        <p:txBody>
          <a:bodyPr/>
          <a:lstStyle/>
          <a:p>
            <a:endParaRPr lang="en-US"/>
          </a:p>
        </p:txBody>
      </p:sp>
      <p:sp>
        <p:nvSpPr>
          <p:cNvPr id="36" name="Google Shape;1199;p37">
            <a:extLst>
              <a:ext uri="{FF2B5EF4-FFF2-40B4-BE49-F238E27FC236}">
                <a16:creationId xmlns:a16="http://schemas.microsoft.com/office/drawing/2014/main" id="{CD4064C6-65B8-126D-ECF1-68E9F67826C7}"/>
              </a:ext>
            </a:extLst>
          </p:cNvPr>
          <p:cNvSpPr txBox="1">
            <a:spLocks/>
          </p:cNvSpPr>
          <p:nvPr/>
        </p:nvSpPr>
        <p:spPr>
          <a:xfrm>
            <a:off x="509296" y="303586"/>
            <a:ext cx="7704000" cy="63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1pPr>
            <a:lvl2pPr marR="0" lvl="1"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2pPr>
            <a:lvl3pPr marR="0" lvl="2"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3pPr>
            <a:lvl4pPr marR="0" lvl="3"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4pPr>
            <a:lvl5pPr marR="0" lvl="4"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5pPr>
            <a:lvl6pPr marR="0" lvl="5"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6pPr>
            <a:lvl7pPr marR="0" lvl="6"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7pPr>
            <a:lvl8pPr marR="0" lvl="7"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8pPr>
            <a:lvl9pPr marR="0" lvl="8"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9pPr>
          </a:lstStyle>
          <a:p>
            <a:r>
              <a:rPr lang="en-US" sz="4000" dirty="0"/>
              <a:t>Frozen village</a:t>
            </a:r>
          </a:p>
        </p:txBody>
      </p:sp>
      <p:pic>
        <p:nvPicPr>
          <p:cNvPr id="3074" name="Picture 2">
            <a:extLst>
              <a:ext uri="{FF2B5EF4-FFF2-40B4-BE49-F238E27FC236}">
                <a16:creationId xmlns:a16="http://schemas.microsoft.com/office/drawing/2014/main" id="{13A3AF41-A290-A6D8-F019-167BAD0F39EF}"/>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56397" b="95455" l="9286" r="83810">
                        <a14:foregroundMark x1="30714" y1="58418" x2="32619" y2="56397"/>
                        <a14:foregroundMark x1="46667" y1="74074" x2="62857" y2="85690"/>
                        <a14:foregroundMark x1="62857" y1="85690" x2="53810" y2="75253"/>
                        <a14:foregroundMark x1="53810" y1="75253" x2="69762" y2="86700"/>
                        <a14:foregroundMark x1="69762" y1="86700" x2="52619" y2="79630"/>
                        <a14:foregroundMark x1="52619" y1="79630" x2="38571" y2="68687"/>
                        <a14:foregroundMark x1="73333" y1="89394" x2="42143" y2="69529"/>
                        <a14:foregroundMark x1="77619" y1="93434" x2="73571" y2="90741"/>
                      </a14:backgroundRemoval>
                    </a14:imgEffect>
                  </a14:imgLayer>
                </a14:imgProps>
              </a:ext>
              <a:ext uri="{28A0092B-C50C-407E-A947-70E740481C1C}">
                <a14:useLocalDpi xmlns:a14="http://schemas.microsoft.com/office/drawing/2010/main" val="0"/>
              </a:ext>
            </a:extLst>
          </a:blip>
          <a:srcRect t="54651" r="6647" b="-1"/>
          <a:stretch/>
        </p:blipFill>
        <p:spPr bwMode="auto">
          <a:xfrm rot="5400000">
            <a:off x="7098464" y="1007759"/>
            <a:ext cx="2107027" cy="163509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6" descr="screenshot">
            <a:extLst>
              <a:ext uri="{FF2B5EF4-FFF2-40B4-BE49-F238E27FC236}">
                <a16:creationId xmlns:a16="http://schemas.microsoft.com/office/drawing/2014/main" id="{3ACED43C-7DF1-F1E4-D7A2-EB4BAE1D2392}"/>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3360" b="13580"/>
          <a:stretch/>
        </p:blipFill>
        <p:spPr bwMode="auto">
          <a:xfrm>
            <a:off x="2843113" y="3407424"/>
            <a:ext cx="4214643" cy="1732063"/>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screenshot">
            <a:extLst>
              <a:ext uri="{FF2B5EF4-FFF2-40B4-BE49-F238E27FC236}">
                <a16:creationId xmlns:a16="http://schemas.microsoft.com/office/drawing/2014/main" id="{0018FD72-2D06-FD0F-B49E-9C9D53B0FCA5}"/>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13360" b="14511"/>
          <a:stretch/>
        </p:blipFill>
        <p:spPr bwMode="auto">
          <a:xfrm>
            <a:off x="192323" y="1584095"/>
            <a:ext cx="4123867" cy="1673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5668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pic>
        <p:nvPicPr>
          <p:cNvPr id="10" name="صورة 9">
            <a:extLst>
              <a:ext uri="{FF2B5EF4-FFF2-40B4-BE49-F238E27FC236}">
                <a16:creationId xmlns:a16="http://schemas.microsoft.com/office/drawing/2014/main" id="{17503A55-E56D-7C36-2AD0-04EEC077E581}"/>
              </a:ext>
            </a:extLst>
          </p:cNvPr>
          <p:cNvPicPr>
            <a:picLocks noChangeAspect="1"/>
          </p:cNvPicPr>
          <p:nvPr/>
        </p:nvPicPr>
        <p:blipFill>
          <a:blip r:embed="rId3">
            <a:alphaModFix amt="50000"/>
          </a:blip>
          <a:stretch>
            <a:fillRect/>
          </a:stretch>
        </p:blipFill>
        <p:spPr>
          <a:xfrm>
            <a:off x="-473148" y="-232486"/>
            <a:ext cx="9813851" cy="6251047"/>
          </a:xfrm>
          <a:prstGeom prst="rect">
            <a:avLst/>
          </a:prstGeom>
        </p:spPr>
      </p:pic>
      <p:sp>
        <p:nvSpPr>
          <p:cNvPr id="1211" name="Google Shape;1211;p37"/>
          <p:cNvSpPr/>
          <p:nvPr/>
        </p:nvSpPr>
        <p:spPr>
          <a:xfrm>
            <a:off x="7327820" y="1776174"/>
            <a:ext cx="3371850" cy="4845166"/>
          </a:xfrm>
          <a:custGeom>
            <a:avLst/>
            <a:gdLst/>
            <a:ahLst/>
            <a:cxnLst/>
            <a:rect l="l" t="t" r="r" b="b"/>
            <a:pathLst>
              <a:path w="134874" h="218694" extrusionOk="0">
                <a:moveTo>
                  <a:pt x="0" y="218694"/>
                </a:moveTo>
                <a:cubicBezTo>
                  <a:pt x="8398" y="213895"/>
                  <a:pt x="18019" y="211589"/>
                  <a:pt x="26670" y="207264"/>
                </a:cubicBezTo>
                <a:cubicBezTo>
                  <a:pt x="31811" y="204694"/>
                  <a:pt x="35017" y="199344"/>
                  <a:pt x="38862" y="195072"/>
                </a:cubicBezTo>
                <a:cubicBezTo>
                  <a:pt x="43348" y="190088"/>
                  <a:pt x="48647" y="185329"/>
                  <a:pt x="51054" y="179070"/>
                </a:cubicBezTo>
                <a:cubicBezTo>
                  <a:pt x="56857" y="163983"/>
                  <a:pt x="55776" y="147087"/>
                  <a:pt x="57912" y="131064"/>
                </a:cubicBezTo>
                <a:cubicBezTo>
                  <a:pt x="61112" y="107061"/>
                  <a:pt x="66814" y="82947"/>
                  <a:pt x="76962" y="60960"/>
                </a:cubicBezTo>
                <a:cubicBezTo>
                  <a:pt x="84711" y="44170"/>
                  <a:pt x="96807" y="29203"/>
                  <a:pt x="110490" y="16764"/>
                </a:cubicBezTo>
                <a:cubicBezTo>
                  <a:pt x="117788" y="10129"/>
                  <a:pt x="127899" y="6975"/>
                  <a:pt x="134874" y="0"/>
                </a:cubicBezTo>
              </a:path>
            </a:pathLst>
          </a:custGeom>
          <a:noFill/>
          <a:ln w="19050" cap="flat" cmpd="sng">
            <a:solidFill>
              <a:schemeClr val="lt1"/>
            </a:solidFill>
            <a:prstDash val="dash"/>
            <a:round/>
            <a:headEnd type="none" w="med" len="med"/>
            <a:tailEnd type="none" w="med" len="med"/>
          </a:ln>
        </p:spPr>
        <p:txBody>
          <a:bodyPr/>
          <a:lstStyle/>
          <a:p>
            <a:endParaRPr lang="en-US"/>
          </a:p>
        </p:txBody>
      </p:sp>
      <p:sp>
        <p:nvSpPr>
          <p:cNvPr id="36" name="Google Shape;1199;p37">
            <a:extLst>
              <a:ext uri="{FF2B5EF4-FFF2-40B4-BE49-F238E27FC236}">
                <a16:creationId xmlns:a16="http://schemas.microsoft.com/office/drawing/2014/main" id="{CD4064C6-65B8-126D-ECF1-68E9F67826C7}"/>
              </a:ext>
            </a:extLst>
          </p:cNvPr>
          <p:cNvSpPr txBox="1">
            <a:spLocks/>
          </p:cNvSpPr>
          <p:nvPr/>
        </p:nvSpPr>
        <p:spPr>
          <a:xfrm>
            <a:off x="433822" y="224168"/>
            <a:ext cx="7704000" cy="63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1pPr>
            <a:lvl2pPr marR="0" lvl="1"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2pPr>
            <a:lvl3pPr marR="0" lvl="2"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3pPr>
            <a:lvl4pPr marR="0" lvl="3"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4pPr>
            <a:lvl5pPr marR="0" lvl="4"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5pPr>
            <a:lvl6pPr marR="0" lvl="5"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6pPr>
            <a:lvl7pPr marR="0" lvl="6"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7pPr>
            <a:lvl8pPr marR="0" lvl="7"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8pPr>
            <a:lvl9pPr marR="0" lvl="8"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9pPr>
          </a:lstStyle>
          <a:p>
            <a:r>
              <a:rPr lang="ar-SA" sz="4000" dirty="0" err="1"/>
              <a:t>Burning</a:t>
            </a:r>
            <a:r>
              <a:rPr lang="ar-SA" sz="4000" dirty="0"/>
              <a:t> </a:t>
            </a:r>
            <a:r>
              <a:rPr lang="en-US" sz="4000" dirty="0"/>
              <a:t>C</a:t>
            </a:r>
            <a:r>
              <a:rPr lang="ar-SA" sz="4000" dirty="0" err="1"/>
              <a:t>ity</a:t>
            </a:r>
            <a:endParaRPr lang="ar-SA" sz="4000" dirty="0"/>
          </a:p>
          <a:p>
            <a:endParaRPr lang="en-US" sz="4000" dirty="0"/>
          </a:p>
        </p:txBody>
      </p:sp>
      <p:pic>
        <p:nvPicPr>
          <p:cNvPr id="11" name="Picture 2">
            <a:extLst>
              <a:ext uri="{FF2B5EF4-FFF2-40B4-BE49-F238E27FC236}">
                <a16:creationId xmlns:a16="http://schemas.microsoft.com/office/drawing/2014/main" id="{F7977528-C6AA-45AE-3328-CB9A5FE7EA13}"/>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28620" b="67677" l="10000" r="90000">
                        <a14:foregroundMark x1="27143" y1="34007" x2="40952" y2="33502"/>
                        <a14:foregroundMark x1="25476" y1="33670" x2="42619" y2="34680"/>
                        <a14:foregroundMark x1="79762" y1="63300" x2="79286" y2="66162"/>
                        <a14:foregroundMark x1="81429" y1="58923" x2="45952" y2="45791"/>
                        <a14:foregroundMark x1="45952" y1="45791" x2="35238" y2="35859"/>
                        <a14:foregroundMark x1="35238" y1="35859" x2="48810" y2="38384"/>
                        <a14:foregroundMark x1="36190" y1="31481" x2="38333" y2="28620"/>
                        <a14:foregroundMark x1="69048" y1="54545" x2="77619" y2="66667"/>
                        <a14:foregroundMark x1="77619" y1="66667" x2="80238" y2="63300"/>
                        <a14:foregroundMark x1="76429" y1="63131" x2="80000" y2="64983"/>
                        <a14:foregroundMark x1="81190" y1="66330" x2="77619" y2="61785"/>
                        <a14:foregroundMark x1="74524" y1="63300" x2="82381" y2="65320"/>
                        <a14:foregroundMark x1="77619" y1="67003" x2="80476" y2="63805"/>
                        <a14:foregroundMark x1="76429" y1="62626" x2="81905" y2="66667"/>
                      </a14:backgroundRemoval>
                    </a14:imgEffect>
                  </a14:imgLayer>
                </a14:imgProps>
              </a:ext>
              <a:ext uri="{28A0092B-C50C-407E-A947-70E740481C1C}">
                <a14:useLocalDpi xmlns:a14="http://schemas.microsoft.com/office/drawing/2010/main" val="0"/>
              </a:ext>
            </a:extLst>
          </a:blip>
          <a:srcRect t="28600" b="27796"/>
          <a:stretch/>
        </p:blipFill>
        <p:spPr bwMode="auto">
          <a:xfrm rot="5400000">
            <a:off x="5655732" y="955069"/>
            <a:ext cx="2671280" cy="1860698"/>
          </a:xfrm>
          <a:prstGeom prst="rect">
            <a:avLst/>
          </a:prstGeom>
          <a:noFill/>
          <a:extLst>
            <a:ext uri="{909E8E84-426E-40DD-AFC4-6F175D3DCCD1}">
              <a14:hiddenFill xmlns:a14="http://schemas.microsoft.com/office/drawing/2010/main">
                <a:solidFill>
                  <a:srgbClr val="FFFFFF"/>
                </a:solidFill>
              </a14:hiddenFill>
            </a:ext>
          </a:extLst>
        </p:spPr>
      </p:pic>
      <p:pic>
        <p:nvPicPr>
          <p:cNvPr id="13" name="صورة 12">
            <a:extLst>
              <a:ext uri="{FF2B5EF4-FFF2-40B4-BE49-F238E27FC236}">
                <a16:creationId xmlns:a16="http://schemas.microsoft.com/office/drawing/2014/main" id="{1F5DED97-F658-C4A8-AAE7-E16C12F0A098}"/>
              </a:ext>
            </a:extLst>
          </p:cNvPr>
          <p:cNvPicPr>
            <a:picLocks noChangeAspect="1"/>
          </p:cNvPicPr>
          <p:nvPr/>
        </p:nvPicPr>
        <p:blipFill>
          <a:blip r:embed="rId6"/>
          <a:stretch>
            <a:fillRect/>
          </a:stretch>
        </p:blipFill>
        <p:spPr>
          <a:xfrm>
            <a:off x="2221740" y="1641560"/>
            <a:ext cx="2944170" cy="2170214"/>
          </a:xfrm>
          <a:prstGeom prst="rect">
            <a:avLst/>
          </a:prstGeom>
        </p:spPr>
      </p:pic>
      <p:pic>
        <p:nvPicPr>
          <p:cNvPr id="15" name="صورة 14">
            <a:extLst>
              <a:ext uri="{FF2B5EF4-FFF2-40B4-BE49-F238E27FC236}">
                <a16:creationId xmlns:a16="http://schemas.microsoft.com/office/drawing/2014/main" id="{7B7028FA-678A-9CC7-DCA2-16C87BA9033E}"/>
              </a:ext>
            </a:extLst>
          </p:cNvPr>
          <p:cNvPicPr>
            <a:picLocks noChangeAspect="1"/>
          </p:cNvPicPr>
          <p:nvPr/>
        </p:nvPicPr>
        <p:blipFill>
          <a:blip r:embed="rId7"/>
          <a:stretch>
            <a:fillRect/>
          </a:stretch>
        </p:blipFill>
        <p:spPr>
          <a:xfrm>
            <a:off x="13028" y="2657567"/>
            <a:ext cx="2102168" cy="2546498"/>
          </a:xfrm>
          <a:prstGeom prst="rect">
            <a:avLst/>
          </a:prstGeom>
        </p:spPr>
      </p:pic>
    </p:spTree>
    <p:extLst>
      <p:ext uri="{BB962C8B-B14F-4D97-AF65-F5344CB8AC3E}">
        <p14:creationId xmlns:p14="http://schemas.microsoft.com/office/powerpoint/2010/main" val="4038360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pic>
        <p:nvPicPr>
          <p:cNvPr id="7" name="صورة 6">
            <a:extLst>
              <a:ext uri="{FF2B5EF4-FFF2-40B4-BE49-F238E27FC236}">
                <a16:creationId xmlns:a16="http://schemas.microsoft.com/office/drawing/2014/main" id="{92B127F2-FC0D-1FD3-6A1E-E260C98B0159}"/>
              </a:ext>
            </a:extLst>
          </p:cNvPr>
          <p:cNvPicPr>
            <a:picLocks noChangeAspect="1"/>
          </p:cNvPicPr>
          <p:nvPr/>
        </p:nvPicPr>
        <p:blipFill>
          <a:blip r:embed="rId3">
            <a:alphaModFix amt="50000"/>
          </a:blip>
          <a:stretch>
            <a:fillRect/>
          </a:stretch>
        </p:blipFill>
        <p:spPr>
          <a:xfrm>
            <a:off x="-310781" y="-308109"/>
            <a:ext cx="9765561" cy="5664026"/>
          </a:xfrm>
          <a:prstGeom prst="rect">
            <a:avLst/>
          </a:prstGeom>
        </p:spPr>
      </p:pic>
      <p:sp>
        <p:nvSpPr>
          <p:cNvPr id="1211" name="Google Shape;1211;p37"/>
          <p:cNvSpPr/>
          <p:nvPr/>
        </p:nvSpPr>
        <p:spPr>
          <a:xfrm>
            <a:off x="-1087850" y="-555575"/>
            <a:ext cx="3371850" cy="4845166"/>
          </a:xfrm>
          <a:custGeom>
            <a:avLst/>
            <a:gdLst/>
            <a:ahLst/>
            <a:cxnLst/>
            <a:rect l="l" t="t" r="r" b="b"/>
            <a:pathLst>
              <a:path w="134874" h="218694" extrusionOk="0">
                <a:moveTo>
                  <a:pt x="0" y="218694"/>
                </a:moveTo>
                <a:cubicBezTo>
                  <a:pt x="8398" y="213895"/>
                  <a:pt x="18019" y="211589"/>
                  <a:pt x="26670" y="207264"/>
                </a:cubicBezTo>
                <a:cubicBezTo>
                  <a:pt x="31811" y="204694"/>
                  <a:pt x="35017" y="199344"/>
                  <a:pt x="38862" y="195072"/>
                </a:cubicBezTo>
                <a:cubicBezTo>
                  <a:pt x="43348" y="190088"/>
                  <a:pt x="48647" y="185329"/>
                  <a:pt x="51054" y="179070"/>
                </a:cubicBezTo>
                <a:cubicBezTo>
                  <a:pt x="56857" y="163983"/>
                  <a:pt x="55776" y="147087"/>
                  <a:pt x="57912" y="131064"/>
                </a:cubicBezTo>
                <a:cubicBezTo>
                  <a:pt x="61112" y="107061"/>
                  <a:pt x="66814" y="82947"/>
                  <a:pt x="76962" y="60960"/>
                </a:cubicBezTo>
                <a:cubicBezTo>
                  <a:pt x="84711" y="44170"/>
                  <a:pt x="96807" y="29203"/>
                  <a:pt x="110490" y="16764"/>
                </a:cubicBezTo>
                <a:cubicBezTo>
                  <a:pt x="117788" y="10129"/>
                  <a:pt x="127899" y="6975"/>
                  <a:pt x="134874" y="0"/>
                </a:cubicBezTo>
              </a:path>
            </a:pathLst>
          </a:custGeom>
          <a:noFill/>
          <a:ln w="19050" cap="flat" cmpd="sng">
            <a:solidFill>
              <a:schemeClr val="lt1"/>
            </a:solidFill>
            <a:prstDash val="dash"/>
            <a:round/>
            <a:headEnd type="none" w="med" len="med"/>
            <a:tailEnd type="none" w="med" len="med"/>
          </a:ln>
        </p:spPr>
        <p:txBody>
          <a:bodyPr/>
          <a:lstStyle/>
          <a:p>
            <a:endParaRPr lang="en-US"/>
          </a:p>
        </p:txBody>
      </p:sp>
      <p:sp>
        <p:nvSpPr>
          <p:cNvPr id="36" name="Google Shape;1199;p37">
            <a:extLst>
              <a:ext uri="{FF2B5EF4-FFF2-40B4-BE49-F238E27FC236}">
                <a16:creationId xmlns:a16="http://schemas.microsoft.com/office/drawing/2014/main" id="{CD4064C6-65B8-126D-ECF1-68E9F67826C7}"/>
              </a:ext>
            </a:extLst>
          </p:cNvPr>
          <p:cNvSpPr txBox="1">
            <a:spLocks/>
          </p:cNvSpPr>
          <p:nvPr/>
        </p:nvSpPr>
        <p:spPr>
          <a:xfrm>
            <a:off x="1397470" y="219409"/>
            <a:ext cx="7704000" cy="63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1pPr>
            <a:lvl2pPr marR="0" lvl="1"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2pPr>
            <a:lvl3pPr marR="0" lvl="2"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3pPr>
            <a:lvl4pPr marR="0" lvl="3"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4pPr>
            <a:lvl5pPr marR="0" lvl="4"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5pPr>
            <a:lvl6pPr marR="0" lvl="5"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6pPr>
            <a:lvl7pPr marR="0" lvl="6"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7pPr>
            <a:lvl8pPr marR="0" lvl="7"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8pPr>
            <a:lvl9pPr marR="0" lvl="8"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9pPr>
          </a:lstStyle>
          <a:p>
            <a:r>
              <a:rPr lang="en-US" sz="4000" dirty="0"/>
              <a:t>Death cave</a:t>
            </a:r>
          </a:p>
        </p:txBody>
      </p:sp>
      <p:pic>
        <p:nvPicPr>
          <p:cNvPr id="9" name="صورة 8">
            <a:extLst>
              <a:ext uri="{FF2B5EF4-FFF2-40B4-BE49-F238E27FC236}">
                <a16:creationId xmlns:a16="http://schemas.microsoft.com/office/drawing/2014/main" id="{1CA3872F-2D8D-2934-1F16-399E3D2C5679}"/>
              </a:ext>
            </a:extLst>
          </p:cNvPr>
          <p:cNvPicPr>
            <a:picLocks noChangeAspect="1"/>
          </p:cNvPicPr>
          <p:nvPr/>
        </p:nvPicPr>
        <p:blipFill>
          <a:blip r:embed="rId4"/>
          <a:stretch>
            <a:fillRect/>
          </a:stretch>
        </p:blipFill>
        <p:spPr>
          <a:xfrm>
            <a:off x="5886403" y="1568302"/>
            <a:ext cx="2603771" cy="3537984"/>
          </a:xfrm>
          <a:prstGeom prst="rect">
            <a:avLst/>
          </a:prstGeom>
        </p:spPr>
      </p:pic>
      <p:pic>
        <p:nvPicPr>
          <p:cNvPr id="11" name="صورة 10">
            <a:extLst>
              <a:ext uri="{FF2B5EF4-FFF2-40B4-BE49-F238E27FC236}">
                <a16:creationId xmlns:a16="http://schemas.microsoft.com/office/drawing/2014/main" id="{A2DACDEE-45F6-1C08-39A3-B30B3C5726F8}"/>
              </a:ext>
            </a:extLst>
          </p:cNvPr>
          <p:cNvPicPr>
            <a:picLocks noChangeAspect="1"/>
          </p:cNvPicPr>
          <p:nvPr/>
        </p:nvPicPr>
        <p:blipFill>
          <a:blip r:embed="rId5"/>
          <a:stretch>
            <a:fillRect/>
          </a:stretch>
        </p:blipFill>
        <p:spPr>
          <a:xfrm>
            <a:off x="569595" y="1329519"/>
            <a:ext cx="2491474" cy="3833037"/>
          </a:xfrm>
          <a:prstGeom prst="rect">
            <a:avLst/>
          </a:prstGeom>
        </p:spPr>
      </p:pic>
      <p:pic>
        <p:nvPicPr>
          <p:cNvPr id="12" name="Picture 2">
            <a:extLst>
              <a:ext uri="{FF2B5EF4-FFF2-40B4-BE49-F238E27FC236}">
                <a16:creationId xmlns:a16="http://schemas.microsoft.com/office/drawing/2014/main" id="{0B807C51-CC0A-63DA-0D36-1581A99106AF}"/>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backgroundRemoval t="4714" b="46296" l="15000" r="90238">
                        <a14:foregroundMark x1="51905" y1="21380" x2="40238" y2="19865"/>
                        <a14:foregroundMark x1="42619" y1="18519" x2="39762" y2="20539"/>
                        <a14:foregroundMark x1="29524" y1="16330" x2="64286" y2="29966"/>
                        <a14:foregroundMark x1="64286" y1="29966" x2="75000" y2="39899"/>
                        <a14:foregroundMark x1="75000" y1="39899" x2="60476" y2="28620"/>
                        <a14:foregroundMark x1="19524" y1="15993" x2="15714" y2="14141"/>
                        <a14:foregroundMark x1="76429" y1="44276" x2="79524" y2="42929"/>
                        <a14:foregroundMark x1="76905" y1="42593" x2="87381" y2="45791"/>
                        <a14:foregroundMark x1="75238" y1="46296" x2="85476" y2="41751"/>
                      </a14:backgroundRemoval>
                    </a14:imgEffect>
                  </a14:imgLayer>
                </a14:imgProps>
              </a:ext>
              <a:ext uri="{28A0092B-C50C-407E-A947-70E740481C1C}">
                <a14:useLocalDpi xmlns:a14="http://schemas.microsoft.com/office/drawing/2010/main" val="0"/>
              </a:ext>
            </a:extLst>
          </a:blip>
          <a:srcRect l="10749" b="50983"/>
          <a:stretch/>
        </p:blipFill>
        <p:spPr bwMode="auto">
          <a:xfrm rot="5400000">
            <a:off x="3454845" y="1847458"/>
            <a:ext cx="2384134" cy="20916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8523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pic>
        <p:nvPicPr>
          <p:cNvPr id="10244" name="Picture 4" descr="Bless online concept_Lustika gate_by YA SU">
            <a:extLst>
              <a:ext uri="{FF2B5EF4-FFF2-40B4-BE49-F238E27FC236}">
                <a16:creationId xmlns:a16="http://schemas.microsoft.com/office/drawing/2014/main" id="{E000B659-0252-E156-4334-9E01D2BF7A71}"/>
              </a:ext>
            </a:extLst>
          </p:cNvPr>
          <p:cNvPicPr>
            <a:picLocks noChangeAspect="1" noChangeArrowheads="1"/>
          </p:cNvPicPr>
          <p:nvPr/>
        </p:nvPicPr>
        <p:blipFill>
          <a:blip r:embed="rId3">
            <a:alphaModFix amt="50000"/>
            <a:extLst>
              <a:ext uri="{28A0092B-C50C-407E-A947-70E740481C1C}">
                <a14:useLocalDpi xmlns:a14="http://schemas.microsoft.com/office/drawing/2010/main" val="0"/>
              </a:ext>
            </a:extLst>
          </a:blip>
          <a:srcRect/>
          <a:stretch>
            <a:fillRect/>
          </a:stretch>
        </p:blipFill>
        <p:spPr bwMode="auto">
          <a:xfrm>
            <a:off x="-556144" y="-292395"/>
            <a:ext cx="9944693" cy="6267893"/>
          </a:xfrm>
          <a:prstGeom prst="rect">
            <a:avLst/>
          </a:prstGeom>
          <a:noFill/>
          <a:extLst>
            <a:ext uri="{909E8E84-426E-40DD-AFC4-6F175D3DCCD1}">
              <a14:hiddenFill xmlns:a14="http://schemas.microsoft.com/office/drawing/2010/main">
                <a:solidFill>
                  <a:srgbClr val="FFFFFF"/>
                </a:solidFill>
              </a14:hiddenFill>
            </a:ext>
          </a:extLst>
        </p:spPr>
      </p:pic>
      <p:sp>
        <p:nvSpPr>
          <p:cNvPr id="36" name="Google Shape;1199;p37">
            <a:extLst>
              <a:ext uri="{FF2B5EF4-FFF2-40B4-BE49-F238E27FC236}">
                <a16:creationId xmlns:a16="http://schemas.microsoft.com/office/drawing/2014/main" id="{CD4064C6-65B8-126D-ECF1-68E9F67826C7}"/>
              </a:ext>
            </a:extLst>
          </p:cNvPr>
          <p:cNvSpPr txBox="1">
            <a:spLocks/>
          </p:cNvSpPr>
          <p:nvPr/>
        </p:nvSpPr>
        <p:spPr>
          <a:xfrm>
            <a:off x="-899162" y="155614"/>
            <a:ext cx="7704000" cy="63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1pPr>
            <a:lvl2pPr marR="0" lvl="1"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2pPr>
            <a:lvl3pPr marR="0" lvl="2"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3pPr>
            <a:lvl4pPr marR="0" lvl="3"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4pPr>
            <a:lvl5pPr marR="0" lvl="4"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5pPr>
            <a:lvl6pPr marR="0" lvl="5"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6pPr>
            <a:lvl7pPr marR="0" lvl="6"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7pPr>
            <a:lvl8pPr marR="0" lvl="7"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8pPr>
            <a:lvl9pPr marR="0" lvl="8" algn="l" rtl="0">
              <a:lnSpc>
                <a:spcPct val="100000"/>
              </a:lnSpc>
              <a:spcBef>
                <a:spcPts val="0"/>
              </a:spcBef>
              <a:spcAft>
                <a:spcPts val="0"/>
              </a:spcAft>
              <a:buClr>
                <a:schemeClr val="dk1"/>
              </a:buClr>
              <a:buSzPts val="3500"/>
              <a:buFont typeface="Cormorant Garamond"/>
              <a:buNone/>
              <a:defRPr sz="3500" b="1" i="0" u="none" strike="noStrike" cap="none">
                <a:solidFill>
                  <a:schemeClr val="dk1"/>
                </a:solidFill>
                <a:latin typeface="Cormorant Garamond"/>
                <a:ea typeface="Cormorant Garamond"/>
                <a:cs typeface="Cormorant Garamond"/>
                <a:sym typeface="Cormorant Garamond"/>
              </a:defRPr>
            </a:lvl9pPr>
          </a:lstStyle>
          <a:p>
            <a:r>
              <a:rPr lang="en-US" sz="4000" dirty="0"/>
              <a:t>The Great Gate </a:t>
            </a:r>
          </a:p>
        </p:txBody>
      </p:sp>
      <p:pic>
        <p:nvPicPr>
          <p:cNvPr id="10246" name="Picture 6" descr="Gate Concept Art">
            <a:extLst>
              <a:ext uri="{FF2B5EF4-FFF2-40B4-BE49-F238E27FC236}">
                <a16:creationId xmlns:a16="http://schemas.microsoft.com/office/drawing/2014/main" id="{B6AF29C7-C6E2-F953-0B13-0C96B35FFDA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389" b="2492"/>
          <a:stretch/>
        </p:blipFill>
        <p:spPr bwMode="auto">
          <a:xfrm>
            <a:off x="90377" y="1597358"/>
            <a:ext cx="3705447" cy="347968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8CF0BA1D-EFAE-59CA-2570-72FF69AAD1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5400000">
            <a:off x="4911176" y="818675"/>
            <a:ext cx="2416743" cy="3860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7269416"/>
      </p:ext>
    </p:extLst>
  </p:cSld>
  <p:clrMapOvr>
    <a:masterClrMapping/>
  </p:clrMapOvr>
</p:sld>
</file>

<file path=ppt/theme/theme1.xml><?xml version="1.0" encoding="utf-8"?>
<a:theme xmlns:a="http://schemas.openxmlformats.org/drawingml/2006/main" name="Old Maps Style Newsletter by Slidesgo">
  <a:themeElements>
    <a:clrScheme name="Simple Light">
      <a:dk1>
        <a:srgbClr val="191919"/>
      </a:dk1>
      <a:lt1>
        <a:srgbClr val="FFFBDD"/>
      </a:lt1>
      <a:dk2>
        <a:srgbClr val="AF977D"/>
      </a:dk2>
      <a:lt2>
        <a:srgbClr val="7C4735"/>
      </a:lt2>
      <a:accent1>
        <a:srgbClr val="502719"/>
      </a:accent1>
      <a:accent2>
        <a:srgbClr val="AC9430"/>
      </a:accent2>
      <a:accent3>
        <a:srgbClr val="645830"/>
      </a:accent3>
      <a:accent4>
        <a:srgbClr val="595959"/>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TotalTime>
  <Words>122</Words>
  <Application>Microsoft Office PowerPoint</Application>
  <PresentationFormat>On-screen Show (16:9)</PresentationFormat>
  <Paragraphs>12</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Open Sans</vt:lpstr>
      <vt:lpstr>Cormorant Garamond</vt:lpstr>
      <vt:lpstr>Old Maps Style Newsletter by Slidesgo</vt:lpstr>
      <vt:lpstr>The Healer</vt:lpstr>
      <vt:lpstr>Adam Backstory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Healer</dc:title>
  <dc:creator>najwa ALDAHRE</dc:creator>
  <cp:lastModifiedBy>Atheer Alghamdi</cp:lastModifiedBy>
  <cp:revision>2</cp:revision>
  <dcterms:modified xsi:type="dcterms:W3CDTF">2023-10-06T23:35:14Z</dcterms:modified>
</cp:coreProperties>
</file>